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006A67"/>
    <a:srgbClr val="666563"/>
    <a:srgbClr val="4887D6"/>
    <a:srgbClr val="8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634" autoAdjust="0"/>
  </p:normalViewPr>
  <p:slideViewPr>
    <p:cSldViewPr snapToGrid="0">
      <p:cViewPr varScale="1">
        <p:scale>
          <a:sx n="26" d="100"/>
          <a:sy n="26" d="100"/>
        </p:scale>
        <p:origin x="27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E44E7-B9BB-47A4-9D1A-268690B34B29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984625" y="857250"/>
            <a:ext cx="1174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D130-655C-453B-8728-7FE9B476B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3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2D130-655C-453B-8728-7FE9B476B5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44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5943"/>
            <a:ext cx="7772400" cy="62668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454516"/>
            <a:ext cx="6858000" cy="4345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58369"/>
            <a:ext cx="197167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58369"/>
            <a:ext cx="580072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87671"/>
            <a:ext cx="7886700" cy="7487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046282"/>
            <a:ext cx="7886700" cy="39376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373"/>
            <a:ext cx="78867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12664"/>
            <a:ext cx="3868340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575242"/>
            <a:ext cx="386834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12664"/>
            <a:ext cx="3887391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575242"/>
            <a:ext cx="388739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591766"/>
            <a:ext cx="4629150" cy="12792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591766"/>
            <a:ext cx="4629150" cy="127921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8373"/>
            <a:ext cx="78867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791843"/>
            <a:ext cx="78867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2B93-04E9-4E9E-9535-BF6213439B41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683952"/>
            <a:ext cx="30861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23B0E5F-F1EC-434B-8D29-3C1DCAA45983}"/>
              </a:ext>
            </a:extLst>
          </p:cNvPr>
          <p:cNvSpPr/>
          <p:nvPr/>
        </p:nvSpPr>
        <p:spPr>
          <a:xfrm>
            <a:off x="1159364" y="1263290"/>
            <a:ext cx="2382727" cy="72112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B37C-3D3E-4E88-8477-02BB19D37E13}"/>
              </a:ext>
            </a:extLst>
          </p:cNvPr>
          <p:cNvSpPr/>
          <p:nvPr/>
        </p:nvSpPr>
        <p:spPr>
          <a:xfrm>
            <a:off x="1161375" y="1263289"/>
            <a:ext cx="2378045" cy="81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2E09A-8D85-463B-A6D7-844DE575202A}"/>
              </a:ext>
            </a:extLst>
          </p:cNvPr>
          <p:cNvSpPr/>
          <p:nvPr/>
        </p:nvSpPr>
        <p:spPr>
          <a:xfrm>
            <a:off x="1161034" y="2068484"/>
            <a:ext cx="2378386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Menu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F50D50-F954-42B7-A772-F6C7A21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90" y="2127227"/>
            <a:ext cx="180324" cy="175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B5B3D1-4E9F-45D2-B004-2AF0CCA8CAA6}"/>
              </a:ext>
            </a:extLst>
          </p:cNvPr>
          <p:cNvSpPr/>
          <p:nvPr/>
        </p:nvSpPr>
        <p:spPr>
          <a:xfrm>
            <a:off x="5679946" y="1219571"/>
            <a:ext cx="2415072" cy="7990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 dirty="0">
              <a:solidFill>
                <a:schemeClr val="tx1"/>
              </a:solidFill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C6776-DD00-4DCA-ADEC-E0FB7107216F}"/>
              </a:ext>
            </a:extLst>
          </p:cNvPr>
          <p:cNvSpPr/>
          <p:nvPr/>
        </p:nvSpPr>
        <p:spPr>
          <a:xfrm>
            <a:off x="5681279" y="1219571"/>
            <a:ext cx="2412408" cy="84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DA25-7AD4-4F64-B69D-3507BA804A3D}"/>
              </a:ext>
            </a:extLst>
          </p:cNvPr>
          <p:cNvSpPr/>
          <p:nvPr/>
        </p:nvSpPr>
        <p:spPr>
          <a:xfrm>
            <a:off x="5675951" y="2073574"/>
            <a:ext cx="2416405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6DF287-31D0-4E9C-A3A8-18CBC0C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57" y="2127227"/>
            <a:ext cx="181384" cy="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7CF0CA9-79E2-4AC9-970E-AF0D03DE8381}"/>
              </a:ext>
            </a:extLst>
          </p:cNvPr>
          <p:cNvSpPr/>
          <p:nvPr/>
        </p:nvSpPr>
        <p:spPr>
          <a:xfrm>
            <a:off x="1160053" y="8292233"/>
            <a:ext cx="2379367" cy="182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Mentions légales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2D9C3-03BB-401D-90E4-830639C721CF}"/>
              </a:ext>
            </a:extLst>
          </p:cNvPr>
          <p:cNvSpPr/>
          <p:nvPr/>
        </p:nvSpPr>
        <p:spPr>
          <a:xfrm>
            <a:off x="5675951" y="8974651"/>
            <a:ext cx="2413096" cy="235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EE328B2-D897-4572-9D4F-8CA424C8A918}"/>
              </a:ext>
            </a:extLst>
          </p:cNvPr>
          <p:cNvSpPr txBox="1"/>
          <p:nvPr/>
        </p:nvSpPr>
        <p:spPr>
          <a:xfrm>
            <a:off x="3619752" y="403634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Wireframe Mobile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1B05A0-4D3F-43F2-8E97-CDA9F9989C6E}"/>
              </a:ext>
            </a:extLst>
          </p:cNvPr>
          <p:cNvSpPr/>
          <p:nvPr/>
        </p:nvSpPr>
        <p:spPr>
          <a:xfrm>
            <a:off x="1160053" y="2385154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41DE21-A0C6-4B1D-BF7F-E636A884EE7C}"/>
              </a:ext>
            </a:extLst>
          </p:cNvPr>
          <p:cNvSpPr/>
          <p:nvPr/>
        </p:nvSpPr>
        <p:spPr>
          <a:xfrm>
            <a:off x="1160053" y="2697503"/>
            <a:ext cx="2379367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H2 TITRE DE PAGE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3595A0-7EA6-40EA-B288-34702E866A6D}"/>
              </a:ext>
            </a:extLst>
          </p:cNvPr>
          <p:cNvSpPr/>
          <p:nvPr/>
        </p:nvSpPr>
        <p:spPr>
          <a:xfrm>
            <a:off x="5679947" y="2371031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5E48DE-EF32-4A97-937D-2E80C75BF59A}"/>
              </a:ext>
            </a:extLst>
          </p:cNvPr>
          <p:cNvSpPr/>
          <p:nvPr/>
        </p:nvSpPr>
        <p:spPr>
          <a:xfrm>
            <a:off x="5679947" y="2679144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C017E3-FBF7-4B77-A27C-C751EB0E72B7}"/>
              </a:ext>
            </a:extLst>
          </p:cNvPr>
          <p:cNvSpPr/>
          <p:nvPr/>
        </p:nvSpPr>
        <p:spPr>
          <a:xfrm>
            <a:off x="5679947" y="2987257"/>
            <a:ext cx="2412408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H3 SECTION DE LA PAGE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E25D002-C349-4C26-B60B-F4F05D2270D9}"/>
              </a:ext>
            </a:extLst>
          </p:cNvPr>
          <p:cNvSpPr/>
          <p:nvPr/>
        </p:nvSpPr>
        <p:spPr>
          <a:xfrm>
            <a:off x="6623386" y="1395315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F62B2E-E2D3-428F-882F-6F930FF493A2}"/>
              </a:ext>
            </a:extLst>
          </p:cNvPr>
          <p:cNvSpPr/>
          <p:nvPr/>
        </p:nvSpPr>
        <p:spPr>
          <a:xfrm>
            <a:off x="1159364" y="3134310"/>
            <a:ext cx="2386722" cy="70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39F862-3BEF-470C-A45A-E1A37ABA8083}"/>
              </a:ext>
            </a:extLst>
          </p:cNvPr>
          <p:cNvSpPr/>
          <p:nvPr/>
        </p:nvSpPr>
        <p:spPr>
          <a:xfrm>
            <a:off x="6088278" y="4800093"/>
            <a:ext cx="1727503" cy="329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cs typeface="Calibri"/>
              </a:rPr>
              <a:t>H3 titre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2323714-D006-4C04-80FE-25E80A3F3380}"/>
              </a:ext>
            </a:extLst>
          </p:cNvPr>
          <p:cNvSpPr/>
          <p:nvPr/>
        </p:nvSpPr>
        <p:spPr>
          <a:xfrm>
            <a:off x="6451470" y="5347052"/>
            <a:ext cx="864032" cy="820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11930B-2131-4C96-814D-B88CF8AC5AD1}"/>
              </a:ext>
            </a:extLst>
          </p:cNvPr>
          <p:cNvSpPr/>
          <p:nvPr/>
        </p:nvSpPr>
        <p:spPr>
          <a:xfrm>
            <a:off x="6088278" y="6376521"/>
            <a:ext cx="1727503" cy="24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1FA0C8B-6807-49AF-81EF-8F03E184ADEB}"/>
              </a:ext>
            </a:extLst>
          </p:cNvPr>
          <p:cNvSpPr txBox="1"/>
          <p:nvPr/>
        </p:nvSpPr>
        <p:spPr>
          <a:xfrm>
            <a:off x="6088278" y="3643015"/>
            <a:ext cx="17275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H2 TITRE DE LA PAGE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47A6F8-89C9-4657-B50D-CB4C81713737}"/>
              </a:ext>
            </a:extLst>
          </p:cNvPr>
          <p:cNvSpPr/>
          <p:nvPr/>
        </p:nvSpPr>
        <p:spPr>
          <a:xfrm>
            <a:off x="6088278" y="4028780"/>
            <a:ext cx="1727503" cy="456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A31394-6617-41CE-993A-AB0595BD1AF2}"/>
              </a:ext>
            </a:extLst>
          </p:cNvPr>
          <p:cNvSpPr txBox="1"/>
          <p:nvPr/>
        </p:nvSpPr>
        <p:spPr>
          <a:xfrm flipH="1">
            <a:off x="1820189" y="829918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1ADEF-3464-4DDE-8AD7-7AC20C161D7B}"/>
              </a:ext>
            </a:extLst>
          </p:cNvPr>
          <p:cNvSpPr txBox="1"/>
          <p:nvPr/>
        </p:nvSpPr>
        <p:spPr>
          <a:xfrm flipH="1">
            <a:off x="6454781" y="799352"/>
            <a:ext cx="88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7668A-8714-4814-A19E-C1654A785CA8}"/>
              </a:ext>
            </a:extLst>
          </p:cNvPr>
          <p:cNvSpPr/>
          <p:nvPr/>
        </p:nvSpPr>
        <p:spPr>
          <a:xfrm>
            <a:off x="1299542" y="3980492"/>
            <a:ext cx="2087062" cy="320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TEXTE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4E7D0B-1D6E-4366-A17F-706F0BC7311A}"/>
              </a:ext>
            </a:extLst>
          </p:cNvPr>
          <p:cNvSpPr/>
          <p:nvPr/>
        </p:nvSpPr>
        <p:spPr>
          <a:xfrm>
            <a:off x="1299542" y="7327397"/>
            <a:ext cx="2087062" cy="321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H2 TITRE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8557F7-095B-4F4B-9A91-3E75317BAD33}"/>
              </a:ext>
            </a:extLst>
          </p:cNvPr>
          <p:cNvSpPr/>
          <p:nvPr/>
        </p:nvSpPr>
        <p:spPr>
          <a:xfrm>
            <a:off x="1299542" y="7792983"/>
            <a:ext cx="2087062" cy="321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H2 TITRE PAGE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C9A00B1-B0D3-4453-AA02-2B14789219EE}"/>
              </a:ext>
            </a:extLst>
          </p:cNvPr>
          <p:cNvSpPr/>
          <p:nvPr/>
        </p:nvSpPr>
        <p:spPr>
          <a:xfrm>
            <a:off x="2082973" y="1381783"/>
            <a:ext cx="520200" cy="520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996EEA-8F04-4070-9E0B-82C815E1043F}"/>
              </a:ext>
            </a:extLst>
          </p:cNvPr>
          <p:cNvSpPr/>
          <p:nvPr/>
        </p:nvSpPr>
        <p:spPr>
          <a:xfrm>
            <a:off x="6088278" y="6733664"/>
            <a:ext cx="1727503" cy="329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cs typeface="Calibri"/>
              </a:rPr>
              <a:t>H3 titre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CC0B495-52FF-428C-B1F1-EC221B7794C8}"/>
              </a:ext>
            </a:extLst>
          </p:cNvPr>
          <p:cNvSpPr/>
          <p:nvPr/>
        </p:nvSpPr>
        <p:spPr>
          <a:xfrm>
            <a:off x="6451470" y="7280623"/>
            <a:ext cx="864032" cy="820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A1352A-6EC3-4EE0-AE31-A15ABF7E7792}"/>
              </a:ext>
            </a:extLst>
          </p:cNvPr>
          <p:cNvSpPr/>
          <p:nvPr/>
        </p:nvSpPr>
        <p:spPr>
          <a:xfrm>
            <a:off x="6088278" y="8310092"/>
            <a:ext cx="1727503" cy="24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2320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88F236-EA2A-46E3-A1E6-379BC9617E71}"/>
              </a:ext>
            </a:extLst>
          </p:cNvPr>
          <p:cNvSpPr/>
          <p:nvPr/>
        </p:nvSpPr>
        <p:spPr>
          <a:xfrm>
            <a:off x="1192274" y="1256334"/>
            <a:ext cx="6768968" cy="1460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64CA55-9010-4153-8602-9DD2BDB5F0D5}"/>
              </a:ext>
            </a:extLst>
          </p:cNvPr>
          <p:cNvSpPr/>
          <p:nvPr/>
        </p:nvSpPr>
        <p:spPr>
          <a:xfrm>
            <a:off x="1192274" y="1265861"/>
            <a:ext cx="6768896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FE0870D-E285-40E3-A307-78C571927DE2}"/>
              </a:ext>
            </a:extLst>
          </p:cNvPr>
          <p:cNvSpPr/>
          <p:nvPr/>
        </p:nvSpPr>
        <p:spPr>
          <a:xfrm>
            <a:off x="1915925" y="1457571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260A98-99A6-4A33-9276-94E619F39D69}"/>
              </a:ext>
            </a:extLst>
          </p:cNvPr>
          <p:cNvSpPr/>
          <p:nvPr/>
        </p:nvSpPr>
        <p:spPr>
          <a:xfrm>
            <a:off x="1192202" y="15554083"/>
            <a:ext cx="6768968" cy="30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676FCF-2FBA-4DAE-A098-F579F131CE3E}"/>
              </a:ext>
            </a:extLst>
          </p:cNvPr>
          <p:cNvSpPr/>
          <p:nvPr/>
        </p:nvSpPr>
        <p:spPr>
          <a:xfrm>
            <a:off x="1192202" y="2319819"/>
            <a:ext cx="6768968" cy="246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Slide avec image texte +logo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03FAD53-194B-4F11-A642-E62BB0DF954D}"/>
              </a:ext>
            </a:extLst>
          </p:cNvPr>
          <p:cNvSpPr txBox="1"/>
          <p:nvPr/>
        </p:nvSpPr>
        <p:spPr>
          <a:xfrm>
            <a:off x="3568700" y="1557652"/>
            <a:ext cx="41848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  <a:p>
            <a:pPr algn="ctr"/>
            <a:endParaRPr lang="fr-FR" sz="1200" dirty="0"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A146D6-77BA-4AD1-8B63-94B83F12E14A}"/>
              </a:ext>
            </a:extLst>
          </p:cNvPr>
          <p:cNvSpPr/>
          <p:nvPr/>
        </p:nvSpPr>
        <p:spPr>
          <a:xfrm>
            <a:off x="1558428" y="5081467"/>
            <a:ext cx="6027144" cy="8036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 DE PRESENTATION / A PROPOS/ INFORMATIONS GENERALES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F5E9A4-F3CC-4DC4-AD40-051ADE915255}"/>
              </a:ext>
            </a:extLst>
          </p:cNvPr>
          <p:cNvSpPr/>
          <p:nvPr/>
        </p:nvSpPr>
        <p:spPr>
          <a:xfrm>
            <a:off x="1558428" y="13418937"/>
            <a:ext cx="2647420" cy="183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7275A-683B-4BAD-A658-216C34317929}"/>
              </a:ext>
            </a:extLst>
          </p:cNvPr>
          <p:cNvSpPr/>
          <p:nvPr/>
        </p:nvSpPr>
        <p:spPr>
          <a:xfrm>
            <a:off x="4938152" y="13418937"/>
            <a:ext cx="2647420" cy="1834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H2 TITRE PAGE</a:t>
            </a:r>
          </a:p>
        </p:txBody>
      </p:sp>
    </p:spTree>
    <p:extLst>
      <p:ext uri="{BB962C8B-B14F-4D97-AF65-F5344CB8AC3E}">
        <p14:creationId xmlns:p14="http://schemas.microsoft.com/office/powerpoint/2010/main" val="162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EDB7C-B08B-4690-9031-579999639291}"/>
              </a:ext>
            </a:extLst>
          </p:cNvPr>
          <p:cNvSpPr txBox="1"/>
          <p:nvPr/>
        </p:nvSpPr>
        <p:spPr>
          <a:xfrm>
            <a:off x="3529141" y="0"/>
            <a:ext cx="2011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/>
              <a:t>Wireframe Desktop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C74B-868C-479F-87A8-5B5BABCC3659}"/>
              </a:ext>
            </a:extLst>
          </p:cNvPr>
          <p:cNvSpPr/>
          <p:nvPr/>
        </p:nvSpPr>
        <p:spPr>
          <a:xfrm>
            <a:off x="1182758" y="2319819"/>
            <a:ext cx="6778484" cy="14497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0F88-A1E8-4303-B649-DB64081B13CE}"/>
              </a:ext>
            </a:extLst>
          </p:cNvPr>
          <p:cNvSpPr/>
          <p:nvPr/>
        </p:nvSpPr>
        <p:spPr>
          <a:xfrm>
            <a:off x="1182758" y="1265861"/>
            <a:ext cx="6778484" cy="1053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DA991-69E4-4536-A01C-E26163E49F2F}"/>
              </a:ext>
            </a:extLst>
          </p:cNvPr>
          <p:cNvSpPr/>
          <p:nvPr/>
        </p:nvSpPr>
        <p:spPr>
          <a:xfrm>
            <a:off x="1182758" y="16509286"/>
            <a:ext cx="6778484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28C12-D041-474C-9634-7581DE0F8BDF}"/>
              </a:ext>
            </a:extLst>
          </p:cNvPr>
          <p:cNvSpPr/>
          <p:nvPr/>
        </p:nvSpPr>
        <p:spPr>
          <a:xfrm>
            <a:off x="1373409" y="5292029"/>
            <a:ext cx="6397182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1ABDA9-A180-4E2E-AD68-D695B04AC861}"/>
              </a:ext>
            </a:extLst>
          </p:cNvPr>
          <p:cNvSpPr/>
          <p:nvPr/>
        </p:nvSpPr>
        <p:spPr>
          <a:xfrm>
            <a:off x="1371580" y="11334191"/>
            <a:ext cx="6397181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73AB8F-F55D-4282-B044-EA6FEC16CB41}"/>
              </a:ext>
            </a:extLst>
          </p:cNvPr>
          <p:cNvSpPr/>
          <p:nvPr/>
        </p:nvSpPr>
        <p:spPr>
          <a:xfrm>
            <a:off x="1371580" y="7989232"/>
            <a:ext cx="6487167" cy="472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H3 titre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12FD21-9DA2-4023-B3C9-F292A15E9575}"/>
              </a:ext>
            </a:extLst>
          </p:cNvPr>
          <p:cNvSpPr/>
          <p:nvPr/>
        </p:nvSpPr>
        <p:spPr>
          <a:xfrm>
            <a:off x="1676379" y="8993926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81E69-AE2C-497E-AEF2-AC07035C1FC5}"/>
              </a:ext>
            </a:extLst>
          </p:cNvPr>
          <p:cNvSpPr/>
          <p:nvPr/>
        </p:nvSpPr>
        <p:spPr>
          <a:xfrm>
            <a:off x="4211299" y="9165007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F6A1B8D-56A5-4716-8828-A0D50CFEB5F6}"/>
              </a:ext>
            </a:extLst>
          </p:cNvPr>
          <p:cNvSpPr/>
          <p:nvPr/>
        </p:nvSpPr>
        <p:spPr>
          <a:xfrm>
            <a:off x="5708123" y="5929674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7F8AA-F280-49C7-AEED-E869552C4374}"/>
              </a:ext>
            </a:extLst>
          </p:cNvPr>
          <p:cNvSpPr/>
          <p:nvPr/>
        </p:nvSpPr>
        <p:spPr>
          <a:xfrm>
            <a:off x="1371580" y="6158713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9EC9EDB-A2EB-445C-B8AF-F6A14F92E208}"/>
              </a:ext>
            </a:extLst>
          </p:cNvPr>
          <p:cNvSpPr/>
          <p:nvPr/>
        </p:nvSpPr>
        <p:spPr>
          <a:xfrm>
            <a:off x="5601949" y="12501068"/>
            <a:ext cx="2018301" cy="1871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Image / infographie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13A638-C7D9-441C-AB95-AAD69AEB44E2}"/>
              </a:ext>
            </a:extLst>
          </p:cNvPr>
          <p:cNvSpPr/>
          <p:nvPr/>
        </p:nvSpPr>
        <p:spPr>
          <a:xfrm>
            <a:off x="1371579" y="12726124"/>
            <a:ext cx="3408951" cy="55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texte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944F43-0014-4643-A51A-4735969E3F08}"/>
              </a:ext>
            </a:extLst>
          </p:cNvPr>
          <p:cNvSpPr txBox="1"/>
          <p:nvPr/>
        </p:nvSpPr>
        <p:spPr>
          <a:xfrm>
            <a:off x="2872665" y="2709661"/>
            <a:ext cx="37384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dirty="0"/>
              <a:t>H2 TITRE DE LA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8972F-902E-4FEF-AB4C-675C70B3CAB2}"/>
              </a:ext>
            </a:extLst>
          </p:cNvPr>
          <p:cNvSpPr/>
          <p:nvPr/>
        </p:nvSpPr>
        <p:spPr>
          <a:xfrm>
            <a:off x="1637259" y="3599243"/>
            <a:ext cx="5901602" cy="901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texte moyen catégorie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970E611-2B62-4A3C-B39C-DEF3D9071B08}"/>
              </a:ext>
            </a:extLst>
          </p:cNvPr>
          <p:cNvSpPr/>
          <p:nvPr/>
        </p:nvSpPr>
        <p:spPr>
          <a:xfrm>
            <a:off x="1915925" y="1457571"/>
            <a:ext cx="824948" cy="6705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28EB454-E1C2-474B-9485-292F6FF1BD47}"/>
              </a:ext>
            </a:extLst>
          </p:cNvPr>
          <p:cNvSpPr txBox="1"/>
          <p:nvPr/>
        </p:nvSpPr>
        <p:spPr>
          <a:xfrm>
            <a:off x="3568700" y="1557652"/>
            <a:ext cx="41848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cs typeface="Calibri"/>
              </a:rPr>
              <a:t>NAVIGATION</a:t>
            </a:r>
          </a:p>
          <a:p>
            <a:pPr algn="ctr"/>
            <a:endParaRPr lang="fr-FR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7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171</Words>
  <Application>Microsoft Office PowerPoint</Application>
  <PresentationFormat>Personnalisé</PresentationFormat>
  <Paragraphs>61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Dubai Medium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Amanda Taddei</dc:creator>
  <cp:lastModifiedBy>Amanda Taddei</cp:lastModifiedBy>
  <cp:revision>60</cp:revision>
  <dcterms:created xsi:type="dcterms:W3CDTF">2021-02-09T08:20:24Z</dcterms:created>
  <dcterms:modified xsi:type="dcterms:W3CDTF">2021-02-15T19:38:30Z</dcterms:modified>
</cp:coreProperties>
</file>