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1" d="100"/>
          <a:sy n="41" d="100"/>
        </p:scale>
        <p:origin x="25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65F8-E180-49B3-A5A6-1FB32EE100AA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28E7-81CD-47D0-88F6-7365D5FAC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33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65F8-E180-49B3-A5A6-1FB32EE100AA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28E7-81CD-47D0-88F6-7365D5FAC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89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65F8-E180-49B3-A5A6-1FB32EE100AA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28E7-81CD-47D0-88F6-7365D5FAC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29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65F8-E180-49B3-A5A6-1FB32EE100AA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28E7-81CD-47D0-88F6-7365D5FAC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41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65F8-E180-49B3-A5A6-1FB32EE100AA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28E7-81CD-47D0-88F6-7365D5FAC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45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65F8-E180-49B3-A5A6-1FB32EE100AA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28E7-81CD-47D0-88F6-7365D5FAC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93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65F8-E180-49B3-A5A6-1FB32EE100AA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28E7-81CD-47D0-88F6-7365D5FAC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0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65F8-E180-49B3-A5A6-1FB32EE100AA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28E7-81CD-47D0-88F6-7365D5FAC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09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65F8-E180-49B3-A5A6-1FB32EE100AA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28E7-81CD-47D0-88F6-7365D5FAC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95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65F8-E180-49B3-A5A6-1FB32EE100AA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28E7-81CD-47D0-88F6-7365D5FAC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6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65F8-E180-49B3-A5A6-1FB32EE100AA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28E7-81CD-47D0-88F6-7365D5FAC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92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065F8-E180-49B3-A5A6-1FB32EE100AA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628E7-81CD-47D0-88F6-7365D5FAC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4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3E9D70C-BB50-4F17-9C83-04838B1D1D11}"/>
              </a:ext>
            </a:extLst>
          </p:cNvPr>
          <p:cNvSpPr txBox="1"/>
          <p:nvPr/>
        </p:nvSpPr>
        <p:spPr>
          <a:xfrm>
            <a:off x="885825" y="209550"/>
            <a:ext cx="50863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i="1" u="sng" dirty="0"/>
              <a:t>Titre du site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521A4B2-26A0-4A71-B984-0AE9AB0454B9}"/>
              </a:ext>
            </a:extLst>
          </p:cNvPr>
          <p:cNvSpPr txBox="1"/>
          <p:nvPr/>
        </p:nvSpPr>
        <p:spPr>
          <a:xfrm>
            <a:off x="885826" y="1459716"/>
            <a:ext cx="50863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Web Accessibility</a:t>
            </a:r>
          </a:p>
          <a:p>
            <a:endParaRPr lang="fr-FR" dirty="0"/>
          </a:p>
          <a:p>
            <a:r>
              <a:rPr lang="fr-FR" dirty="0"/>
              <a:t>Access Code web</a:t>
            </a:r>
          </a:p>
          <a:p>
            <a:endParaRPr lang="fr-FR" dirty="0"/>
          </a:p>
          <a:p>
            <a:r>
              <a:rPr lang="fr-FR" dirty="0" err="1"/>
              <a:t>Num</a:t>
            </a:r>
            <a:r>
              <a:rPr lang="fr-FR" dirty="0"/>
              <a:t> Access</a:t>
            </a:r>
          </a:p>
          <a:p>
            <a:endParaRPr lang="fr-FR" dirty="0"/>
          </a:p>
          <a:p>
            <a:r>
              <a:rPr lang="fr-FR" dirty="0"/>
              <a:t>Web Access</a:t>
            </a:r>
          </a:p>
          <a:p>
            <a:endParaRPr lang="fr-FR" dirty="0"/>
          </a:p>
          <a:p>
            <a:r>
              <a:rPr lang="fr-FR" dirty="0"/>
              <a:t>Handi Access</a:t>
            </a:r>
          </a:p>
          <a:p>
            <a:endParaRPr lang="fr-FR" dirty="0"/>
          </a:p>
          <a:p>
            <a:r>
              <a:rPr lang="fr-FR" dirty="0"/>
              <a:t>World Web Access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5F46C71-0DF9-42D3-98DD-9246BB6A4AC4}"/>
              </a:ext>
            </a:extLst>
          </p:cNvPr>
          <p:cNvSpPr txBox="1"/>
          <p:nvPr/>
        </p:nvSpPr>
        <p:spPr>
          <a:xfrm>
            <a:off x="885825" y="5089593"/>
            <a:ext cx="50863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i="1" u="sng" dirty="0"/>
              <a:t>LOGO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BE61030-6BEE-4E6D-A113-C4E7643EF5E4}"/>
              </a:ext>
            </a:extLst>
          </p:cNvPr>
          <p:cNvSpPr txBox="1"/>
          <p:nvPr/>
        </p:nvSpPr>
        <p:spPr>
          <a:xfrm>
            <a:off x="399138" y="6031441"/>
            <a:ext cx="60597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Test : </a:t>
            </a:r>
          </a:p>
          <a:p>
            <a:endParaRPr lang="fr-FR" dirty="0"/>
          </a:p>
          <a:p>
            <a:r>
              <a:rPr lang="fr-FR" dirty="0"/>
              <a:t>- Utiliser le nom de site pour faire un logo type :</a:t>
            </a:r>
            <a:r>
              <a:rPr lang="fr-FR" dirty="0" err="1"/>
              <a:t>nintendo</a:t>
            </a:r>
            <a:r>
              <a:rPr lang="fr-FR" dirty="0"/>
              <a:t>.</a:t>
            </a:r>
          </a:p>
          <a:p>
            <a:r>
              <a:rPr lang="fr-FR" dirty="0"/>
              <a:t> juste un logo : Utiliser la base d’un  fauteuil roulant et échange le personnage par un @</a:t>
            </a:r>
          </a:p>
        </p:txBody>
      </p:sp>
    </p:spTree>
    <p:extLst>
      <p:ext uri="{BB962C8B-B14F-4D97-AF65-F5344CB8AC3E}">
        <p14:creationId xmlns:p14="http://schemas.microsoft.com/office/powerpoint/2010/main" val="36964784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52</Words>
  <Application>Microsoft Office PowerPoint</Application>
  <PresentationFormat>Grand écran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Amanda Taddei</dc:creator>
  <cp:lastModifiedBy>Amanda Taddei</cp:lastModifiedBy>
  <cp:revision>2</cp:revision>
  <dcterms:created xsi:type="dcterms:W3CDTF">2021-02-11T15:59:56Z</dcterms:created>
  <dcterms:modified xsi:type="dcterms:W3CDTF">2021-02-11T16:05:23Z</dcterms:modified>
</cp:coreProperties>
</file>