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C13B-A32C-9D47-996F-E9A850A4E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E93AD-31E0-5A42-9777-FF035B3FA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310FC-E6C1-064F-B149-B66F9191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03E7-2465-7F42-88C7-FA1049F13237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E1C5-9B24-FC4A-B726-0B9752C9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E70DA-B0C8-8F4E-A8B0-AED81F7E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6B9B-339D-014A-BD04-1C31CFE6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8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B390-8FBE-7141-A207-B7AB9FEB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38E28-09F5-7340-B149-A63979F1E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05D43-0F0E-3D43-895F-7D2C094A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03E7-2465-7F42-88C7-FA1049F13237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39EB5-C64C-CC47-9887-B1B67892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6C27C-41A6-0C4C-B457-660DA76F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6B9B-339D-014A-BD04-1C31CFE6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7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0BAFA-E213-1C4A-9DF5-B1E2CD4BB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5B2F2-2B4D-A64A-B242-504D0607C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120E1-0589-0B44-B096-523DDB65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03E7-2465-7F42-88C7-FA1049F13237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2D4C3-B688-C945-8406-0A89D946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2BBE2-9BBF-2F40-8503-F4054145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6B9B-339D-014A-BD04-1C31CFE6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2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89B3-6400-B64D-8B9A-A205FC76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6A18-8B56-3D49-AE55-2FCC5EA2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4606-71E4-D447-95B1-A8C04A2E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03E7-2465-7F42-88C7-FA1049F13237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D2686-7A37-6A49-8873-BBC8DD74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B6AB4-18FE-374B-AB00-3B3E2528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6B9B-339D-014A-BD04-1C31CFE6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2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BE98-A14A-1347-9AB3-3873A5B7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1FAD5-DA4D-384E-9C93-651776447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AD1CE-4C5E-0448-8589-2AC18EA5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03E7-2465-7F42-88C7-FA1049F13237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E07-990A-1648-9889-9F0F3B08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53D9-0BF9-BA41-97A8-E3BF3FF3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6B9B-339D-014A-BD04-1C31CFE6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8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211E-453B-FD42-868B-770F77FC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C6E8-8AE1-EF4A-8A14-DBE68498A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CA580-1975-2245-A5ED-AF65020DE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42C4C-EE2E-AA48-8E33-E1BE2A92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03E7-2465-7F42-88C7-FA1049F13237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A0BA9-5D3A-234E-BAB8-66388882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3F208-A3AD-2D45-A740-B579DD3A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6B9B-339D-014A-BD04-1C31CFE6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1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F381-2612-3C4D-9BD7-C4A320D5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6F38-F71F-9B44-B658-61F96B1A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10EA9-3EC8-8F4D-AD17-198CF90FA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92589-451A-F645-8AD4-BC6DD0DFE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6DA0C-CEF4-B746-B509-58B3F8CF1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65F88-D383-DE43-8844-E621F96C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03E7-2465-7F42-88C7-FA1049F13237}" type="datetimeFigureOut">
              <a:rPr lang="en-US" smtClean="0"/>
              <a:t>4/9/22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99478-DD2B-0F40-B21F-7AD97B5F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E2739-1B30-1444-9448-7EDFBC63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6B9B-339D-014A-BD04-1C31CFE6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1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E31D-94CC-6B4F-84C0-F88A49F4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DF860-8F11-6A4B-9514-C08FE7FA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03E7-2465-7F42-88C7-FA1049F13237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A0DD3-4D2B-8D4A-A152-B76D79CD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4FCD4-1CBB-A246-9F20-5946324D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6B9B-339D-014A-BD04-1C31CFE6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440FF-54A9-054D-848A-EFBEA24F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03E7-2465-7F42-88C7-FA1049F13237}" type="datetimeFigureOut">
              <a:rPr lang="en-US" smtClean="0"/>
              <a:t>4/9/22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F22F0-0CB4-A649-8008-56D16C4E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2960E-6EE0-E546-9830-EFDD9B2E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6B9B-339D-014A-BD04-1C31CFE6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3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90B5-0474-8B46-9772-03558822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30E21-1928-7848-9827-313629F5C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0BA37-CFC2-5141-9075-B5B420492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9A67B-D110-5B4D-9C40-5B239E90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03E7-2465-7F42-88C7-FA1049F13237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06E6A-0594-F94F-8424-27380AA1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D77A5-62AB-ED44-9705-608FC925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6B9B-339D-014A-BD04-1C31CFE6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CD3E-55A1-9845-A975-3C192B2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BE1E9-08A3-AA4D-88C2-5C6250411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713A1-252B-EC47-8B6E-7DEC75BF6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7070F-8BB3-A748-8618-F628F09A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03E7-2465-7F42-88C7-FA1049F13237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71377-4BDB-1A46-A808-7DD7DC15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FB167-4627-9E48-9F24-7909E453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6B9B-339D-014A-BD04-1C31CFE6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8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D6BB8-314B-094D-BC1C-EECBB03B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D8BD8-D46B-5741-AE3A-5ABB3A211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6CFD1-343C-E241-AF42-88201FB5E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103E7-2465-7F42-88C7-FA1049F13237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FCADE-7302-B649-8693-9F74BDD3D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24971-4E70-6246-B7B7-B9E6096B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96B9B-339D-014A-BD04-1C31CFE6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2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7395-20B2-0D45-A089-65CD4C9FC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Waste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546FA-47E3-984E-B341-AC3CA901E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1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9710-6AD4-A542-92B8-C506B6D6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were tasked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1CA7-31F3-EE45-8538-3A7F7FDED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were we tasked with</a:t>
            </a:r>
          </a:p>
          <a:p>
            <a:r>
              <a:rPr lang="en-US" dirty="0"/>
              <a:t>How the team was formed</a:t>
            </a:r>
          </a:p>
          <a:p>
            <a:r>
              <a:rPr lang="en-US" dirty="0"/>
              <a:t>Where did we get the idea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4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5C8C-D661-7045-B9D1-F67CF09F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waste?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3408-11DD-114A-BBF3-493133E9C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0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1E64-6337-CA45-9FD6-FB9ADADC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64EA4-0F79-3242-947F-780D790A4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9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03EA-8D82-F149-B8C7-2C3C3232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statistics about harmful effect of wastes and some videos from landfills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C507-FB50-0B48-936F-E3B619DA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453A-EBA4-BD4D-83CD-E02A6301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582D5-5962-C74C-A243-817C91F99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7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44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Waste Classification</vt:lpstr>
      <vt:lpstr>What we were tasked with</vt:lpstr>
      <vt:lpstr>What is waste?</vt:lpstr>
      <vt:lpstr>Why is it important:</vt:lpstr>
      <vt:lpstr>Some statistics about harmful effect of wastes and some videos from landfills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Classification</dc:title>
  <dc:creator>Rahnamay Farnod, Borna</dc:creator>
  <cp:lastModifiedBy>Rahnamay Farnod, Borna</cp:lastModifiedBy>
  <cp:revision>1</cp:revision>
  <dcterms:created xsi:type="dcterms:W3CDTF">2022-04-09T19:55:33Z</dcterms:created>
  <dcterms:modified xsi:type="dcterms:W3CDTF">2022-04-10T03:30:18Z</dcterms:modified>
</cp:coreProperties>
</file>