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07" d="100"/>
          <a:sy n="107" d="100"/>
        </p:scale>
        <p:origin x="7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4D7F1-BDA7-4D8F-BDCE-F0546398CA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626D12-9CF4-4D2D-A609-0899D7D9B2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16DE20-A6EA-427B-82BC-FA9621A71C9E}"/>
              </a:ext>
            </a:extLst>
          </p:cNvPr>
          <p:cNvSpPr>
            <a:spLocks noGrp="1"/>
          </p:cNvSpPr>
          <p:nvPr>
            <p:ph type="dt" sz="half" idx="10"/>
          </p:nvPr>
        </p:nvSpPr>
        <p:spPr/>
        <p:txBody>
          <a:bodyPr/>
          <a:lstStyle/>
          <a:p>
            <a:fld id="{164C669C-7769-48C0-A8F3-37E49424B138}" type="datetimeFigureOut">
              <a:rPr lang="en-US" smtClean="0"/>
              <a:t>5/30/19</a:t>
            </a:fld>
            <a:endParaRPr lang="en-US"/>
          </a:p>
        </p:txBody>
      </p:sp>
      <p:sp>
        <p:nvSpPr>
          <p:cNvPr id="5" name="Footer Placeholder 4">
            <a:extLst>
              <a:ext uri="{FF2B5EF4-FFF2-40B4-BE49-F238E27FC236}">
                <a16:creationId xmlns:a16="http://schemas.microsoft.com/office/drawing/2014/main" id="{5796F9CB-CB9A-4B41-B714-423C2656C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DA9A7-CDE6-4E48-BA9E-C73D7A5CA5BF}"/>
              </a:ext>
            </a:extLst>
          </p:cNvPr>
          <p:cNvSpPr>
            <a:spLocks noGrp="1"/>
          </p:cNvSpPr>
          <p:nvPr>
            <p:ph type="sldNum" sz="quarter" idx="12"/>
          </p:nvPr>
        </p:nvSpPr>
        <p:spPr/>
        <p:txBody>
          <a:bodyPr/>
          <a:lstStyle/>
          <a:p>
            <a:fld id="{77B84903-9458-4127-AAA8-4B7159CB28F9}" type="slidenum">
              <a:rPr lang="en-US" smtClean="0"/>
              <a:t>‹#›</a:t>
            </a:fld>
            <a:endParaRPr lang="en-US"/>
          </a:p>
        </p:txBody>
      </p:sp>
    </p:spTree>
    <p:extLst>
      <p:ext uri="{BB962C8B-B14F-4D97-AF65-F5344CB8AC3E}">
        <p14:creationId xmlns:p14="http://schemas.microsoft.com/office/powerpoint/2010/main" val="225964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43DCA-8AA3-423A-A397-A8920D4B92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2A6319-93A3-428E-8AB6-FCD8447B8E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86FDC3-FB9E-46BE-AD86-54908086C180}"/>
              </a:ext>
            </a:extLst>
          </p:cNvPr>
          <p:cNvSpPr>
            <a:spLocks noGrp="1"/>
          </p:cNvSpPr>
          <p:nvPr>
            <p:ph type="dt" sz="half" idx="10"/>
          </p:nvPr>
        </p:nvSpPr>
        <p:spPr/>
        <p:txBody>
          <a:bodyPr/>
          <a:lstStyle/>
          <a:p>
            <a:fld id="{164C669C-7769-48C0-A8F3-37E49424B138}" type="datetimeFigureOut">
              <a:rPr lang="en-US" smtClean="0"/>
              <a:t>5/30/19</a:t>
            </a:fld>
            <a:endParaRPr lang="en-US"/>
          </a:p>
        </p:txBody>
      </p:sp>
      <p:sp>
        <p:nvSpPr>
          <p:cNvPr id="5" name="Footer Placeholder 4">
            <a:extLst>
              <a:ext uri="{FF2B5EF4-FFF2-40B4-BE49-F238E27FC236}">
                <a16:creationId xmlns:a16="http://schemas.microsoft.com/office/drawing/2014/main" id="{DA493E90-D0FB-47CC-98F1-70A3EFE1B7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11CEB4-42BD-4FEB-826C-2CAB36376318}"/>
              </a:ext>
            </a:extLst>
          </p:cNvPr>
          <p:cNvSpPr>
            <a:spLocks noGrp="1"/>
          </p:cNvSpPr>
          <p:nvPr>
            <p:ph type="sldNum" sz="quarter" idx="12"/>
          </p:nvPr>
        </p:nvSpPr>
        <p:spPr/>
        <p:txBody>
          <a:bodyPr/>
          <a:lstStyle/>
          <a:p>
            <a:fld id="{77B84903-9458-4127-AAA8-4B7159CB28F9}" type="slidenum">
              <a:rPr lang="en-US" smtClean="0"/>
              <a:t>‹#›</a:t>
            </a:fld>
            <a:endParaRPr lang="en-US"/>
          </a:p>
        </p:txBody>
      </p:sp>
    </p:spTree>
    <p:extLst>
      <p:ext uri="{BB962C8B-B14F-4D97-AF65-F5344CB8AC3E}">
        <p14:creationId xmlns:p14="http://schemas.microsoft.com/office/powerpoint/2010/main" val="1641794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D616CD-6EAA-4BD8-AEC3-792761B32C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C16830-0FD6-4BEF-B08F-2D3D9D37C7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1BCB22-BB83-4476-8BF8-945621BFEAED}"/>
              </a:ext>
            </a:extLst>
          </p:cNvPr>
          <p:cNvSpPr>
            <a:spLocks noGrp="1"/>
          </p:cNvSpPr>
          <p:nvPr>
            <p:ph type="dt" sz="half" idx="10"/>
          </p:nvPr>
        </p:nvSpPr>
        <p:spPr/>
        <p:txBody>
          <a:bodyPr/>
          <a:lstStyle/>
          <a:p>
            <a:fld id="{164C669C-7769-48C0-A8F3-37E49424B138}" type="datetimeFigureOut">
              <a:rPr lang="en-US" smtClean="0"/>
              <a:t>5/30/19</a:t>
            </a:fld>
            <a:endParaRPr lang="en-US"/>
          </a:p>
        </p:txBody>
      </p:sp>
      <p:sp>
        <p:nvSpPr>
          <p:cNvPr id="5" name="Footer Placeholder 4">
            <a:extLst>
              <a:ext uri="{FF2B5EF4-FFF2-40B4-BE49-F238E27FC236}">
                <a16:creationId xmlns:a16="http://schemas.microsoft.com/office/drawing/2014/main" id="{094DB9AB-44C7-4F63-894A-0981E92A4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C5300-7982-4803-8EE6-B74DAA41D160}"/>
              </a:ext>
            </a:extLst>
          </p:cNvPr>
          <p:cNvSpPr>
            <a:spLocks noGrp="1"/>
          </p:cNvSpPr>
          <p:nvPr>
            <p:ph type="sldNum" sz="quarter" idx="12"/>
          </p:nvPr>
        </p:nvSpPr>
        <p:spPr/>
        <p:txBody>
          <a:bodyPr/>
          <a:lstStyle/>
          <a:p>
            <a:fld id="{77B84903-9458-4127-AAA8-4B7159CB28F9}" type="slidenum">
              <a:rPr lang="en-US" smtClean="0"/>
              <a:t>‹#›</a:t>
            </a:fld>
            <a:endParaRPr lang="en-US"/>
          </a:p>
        </p:txBody>
      </p:sp>
    </p:spTree>
    <p:extLst>
      <p:ext uri="{BB962C8B-B14F-4D97-AF65-F5344CB8AC3E}">
        <p14:creationId xmlns:p14="http://schemas.microsoft.com/office/powerpoint/2010/main" val="1733563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20CFC-4B95-41D1-BB8B-F1A80B94C8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797A87-5854-4304-817F-3DD6C2036F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FDDD28-B35B-4B66-9F6C-7E7D7B9FF318}"/>
              </a:ext>
            </a:extLst>
          </p:cNvPr>
          <p:cNvSpPr>
            <a:spLocks noGrp="1"/>
          </p:cNvSpPr>
          <p:nvPr>
            <p:ph type="dt" sz="half" idx="10"/>
          </p:nvPr>
        </p:nvSpPr>
        <p:spPr/>
        <p:txBody>
          <a:bodyPr/>
          <a:lstStyle/>
          <a:p>
            <a:fld id="{164C669C-7769-48C0-A8F3-37E49424B138}" type="datetimeFigureOut">
              <a:rPr lang="en-US" smtClean="0"/>
              <a:t>5/30/19</a:t>
            </a:fld>
            <a:endParaRPr lang="en-US"/>
          </a:p>
        </p:txBody>
      </p:sp>
      <p:sp>
        <p:nvSpPr>
          <p:cNvPr id="5" name="Footer Placeholder 4">
            <a:extLst>
              <a:ext uri="{FF2B5EF4-FFF2-40B4-BE49-F238E27FC236}">
                <a16:creationId xmlns:a16="http://schemas.microsoft.com/office/drawing/2014/main" id="{E7F77EAB-59D9-4422-BC10-D076EDCF6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B434EE-0FE9-4421-B837-2CA19C204AED}"/>
              </a:ext>
            </a:extLst>
          </p:cNvPr>
          <p:cNvSpPr>
            <a:spLocks noGrp="1"/>
          </p:cNvSpPr>
          <p:nvPr>
            <p:ph type="sldNum" sz="quarter" idx="12"/>
          </p:nvPr>
        </p:nvSpPr>
        <p:spPr/>
        <p:txBody>
          <a:bodyPr/>
          <a:lstStyle/>
          <a:p>
            <a:fld id="{77B84903-9458-4127-AAA8-4B7159CB28F9}" type="slidenum">
              <a:rPr lang="en-US" smtClean="0"/>
              <a:t>‹#›</a:t>
            </a:fld>
            <a:endParaRPr lang="en-US"/>
          </a:p>
        </p:txBody>
      </p:sp>
    </p:spTree>
    <p:extLst>
      <p:ext uri="{BB962C8B-B14F-4D97-AF65-F5344CB8AC3E}">
        <p14:creationId xmlns:p14="http://schemas.microsoft.com/office/powerpoint/2010/main" val="273334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AB143-9AAA-40A9-A5DA-AD2266D416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D9D638-A0AA-4BDC-BDFC-1E150042F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072817-F16B-455F-BBB2-9E9C1EBDF82D}"/>
              </a:ext>
            </a:extLst>
          </p:cNvPr>
          <p:cNvSpPr>
            <a:spLocks noGrp="1"/>
          </p:cNvSpPr>
          <p:nvPr>
            <p:ph type="dt" sz="half" idx="10"/>
          </p:nvPr>
        </p:nvSpPr>
        <p:spPr/>
        <p:txBody>
          <a:bodyPr/>
          <a:lstStyle/>
          <a:p>
            <a:fld id="{164C669C-7769-48C0-A8F3-37E49424B138}" type="datetimeFigureOut">
              <a:rPr lang="en-US" smtClean="0"/>
              <a:t>5/30/19</a:t>
            </a:fld>
            <a:endParaRPr lang="en-US"/>
          </a:p>
        </p:txBody>
      </p:sp>
      <p:sp>
        <p:nvSpPr>
          <p:cNvPr id="5" name="Footer Placeholder 4">
            <a:extLst>
              <a:ext uri="{FF2B5EF4-FFF2-40B4-BE49-F238E27FC236}">
                <a16:creationId xmlns:a16="http://schemas.microsoft.com/office/drawing/2014/main" id="{7799BE63-5661-4539-9FA1-6EB68489ED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153B72-5C86-4096-87D1-BD5F6A060E09}"/>
              </a:ext>
            </a:extLst>
          </p:cNvPr>
          <p:cNvSpPr>
            <a:spLocks noGrp="1"/>
          </p:cNvSpPr>
          <p:nvPr>
            <p:ph type="sldNum" sz="quarter" idx="12"/>
          </p:nvPr>
        </p:nvSpPr>
        <p:spPr/>
        <p:txBody>
          <a:bodyPr/>
          <a:lstStyle/>
          <a:p>
            <a:fld id="{77B84903-9458-4127-AAA8-4B7159CB28F9}" type="slidenum">
              <a:rPr lang="en-US" smtClean="0"/>
              <a:t>‹#›</a:t>
            </a:fld>
            <a:endParaRPr lang="en-US"/>
          </a:p>
        </p:txBody>
      </p:sp>
    </p:spTree>
    <p:extLst>
      <p:ext uri="{BB962C8B-B14F-4D97-AF65-F5344CB8AC3E}">
        <p14:creationId xmlns:p14="http://schemas.microsoft.com/office/powerpoint/2010/main" val="2608383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23F05-64AA-4800-9D97-12175A4F5F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EFF09E-8DC4-4620-A1A3-5AF9C8AE8D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2FDC83-D546-4A7D-BDC9-E49ED60E0C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2D90E4-6CA2-4E79-9403-0B30D22B15F7}"/>
              </a:ext>
            </a:extLst>
          </p:cNvPr>
          <p:cNvSpPr>
            <a:spLocks noGrp="1"/>
          </p:cNvSpPr>
          <p:nvPr>
            <p:ph type="dt" sz="half" idx="10"/>
          </p:nvPr>
        </p:nvSpPr>
        <p:spPr/>
        <p:txBody>
          <a:bodyPr/>
          <a:lstStyle/>
          <a:p>
            <a:fld id="{164C669C-7769-48C0-A8F3-37E49424B138}" type="datetimeFigureOut">
              <a:rPr lang="en-US" smtClean="0"/>
              <a:t>5/30/19</a:t>
            </a:fld>
            <a:endParaRPr lang="en-US"/>
          </a:p>
        </p:txBody>
      </p:sp>
      <p:sp>
        <p:nvSpPr>
          <p:cNvPr id="6" name="Footer Placeholder 5">
            <a:extLst>
              <a:ext uri="{FF2B5EF4-FFF2-40B4-BE49-F238E27FC236}">
                <a16:creationId xmlns:a16="http://schemas.microsoft.com/office/drawing/2014/main" id="{1A910F4C-A3DD-46B3-BE63-DE7FE31A4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F1AC40-B5F4-48BD-BD7B-25D1654AABED}"/>
              </a:ext>
            </a:extLst>
          </p:cNvPr>
          <p:cNvSpPr>
            <a:spLocks noGrp="1"/>
          </p:cNvSpPr>
          <p:nvPr>
            <p:ph type="sldNum" sz="quarter" idx="12"/>
          </p:nvPr>
        </p:nvSpPr>
        <p:spPr/>
        <p:txBody>
          <a:bodyPr/>
          <a:lstStyle/>
          <a:p>
            <a:fld id="{77B84903-9458-4127-AAA8-4B7159CB28F9}" type="slidenum">
              <a:rPr lang="en-US" smtClean="0"/>
              <a:t>‹#›</a:t>
            </a:fld>
            <a:endParaRPr lang="en-US"/>
          </a:p>
        </p:txBody>
      </p:sp>
    </p:spTree>
    <p:extLst>
      <p:ext uri="{BB962C8B-B14F-4D97-AF65-F5344CB8AC3E}">
        <p14:creationId xmlns:p14="http://schemas.microsoft.com/office/powerpoint/2010/main" val="1201673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A3458-A453-4EA8-98A4-B2701571C9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869F10-3652-41F6-8A3F-B2E0400CAD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8D9398-DFC3-4E1E-A527-23FBEF4238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74EDD0-C4DC-4BC2-91A3-FB2DC2FF99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8E0C74-9B3B-41CD-92A3-371A541FBD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09D764-BC8D-47B5-A513-071C5D99F750}"/>
              </a:ext>
            </a:extLst>
          </p:cNvPr>
          <p:cNvSpPr>
            <a:spLocks noGrp="1"/>
          </p:cNvSpPr>
          <p:nvPr>
            <p:ph type="dt" sz="half" idx="10"/>
          </p:nvPr>
        </p:nvSpPr>
        <p:spPr/>
        <p:txBody>
          <a:bodyPr/>
          <a:lstStyle/>
          <a:p>
            <a:fld id="{164C669C-7769-48C0-A8F3-37E49424B138}" type="datetimeFigureOut">
              <a:rPr lang="en-US" smtClean="0"/>
              <a:t>5/30/19</a:t>
            </a:fld>
            <a:endParaRPr lang="en-US"/>
          </a:p>
        </p:txBody>
      </p:sp>
      <p:sp>
        <p:nvSpPr>
          <p:cNvPr id="8" name="Footer Placeholder 7">
            <a:extLst>
              <a:ext uri="{FF2B5EF4-FFF2-40B4-BE49-F238E27FC236}">
                <a16:creationId xmlns:a16="http://schemas.microsoft.com/office/drawing/2014/main" id="{D4087E05-69B8-4B06-A1FA-AF47331838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873D56-0D02-4B7C-AD98-DA722E04007F}"/>
              </a:ext>
            </a:extLst>
          </p:cNvPr>
          <p:cNvSpPr>
            <a:spLocks noGrp="1"/>
          </p:cNvSpPr>
          <p:nvPr>
            <p:ph type="sldNum" sz="quarter" idx="12"/>
          </p:nvPr>
        </p:nvSpPr>
        <p:spPr/>
        <p:txBody>
          <a:bodyPr/>
          <a:lstStyle/>
          <a:p>
            <a:fld id="{77B84903-9458-4127-AAA8-4B7159CB28F9}" type="slidenum">
              <a:rPr lang="en-US" smtClean="0"/>
              <a:t>‹#›</a:t>
            </a:fld>
            <a:endParaRPr lang="en-US"/>
          </a:p>
        </p:txBody>
      </p:sp>
    </p:spTree>
    <p:extLst>
      <p:ext uri="{BB962C8B-B14F-4D97-AF65-F5344CB8AC3E}">
        <p14:creationId xmlns:p14="http://schemas.microsoft.com/office/powerpoint/2010/main" val="2366692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A7074-8CF0-477C-80A5-D95AAB4558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63E21D-2699-4C91-A74A-5B0DCCFFF358}"/>
              </a:ext>
            </a:extLst>
          </p:cNvPr>
          <p:cNvSpPr>
            <a:spLocks noGrp="1"/>
          </p:cNvSpPr>
          <p:nvPr>
            <p:ph type="dt" sz="half" idx="10"/>
          </p:nvPr>
        </p:nvSpPr>
        <p:spPr/>
        <p:txBody>
          <a:bodyPr/>
          <a:lstStyle/>
          <a:p>
            <a:fld id="{164C669C-7769-48C0-A8F3-37E49424B138}" type="datetimeFigureOut">
              <a:rPr lang="en-US" smtClean="0"/>
              <a:t>5/30/19</a:t>
            </a:fld>
            <a:endParaRPr lang="en-US"/>
          </a:p>
        </p:txBody>
      </p:sp>
      <p:sp>
        <p:nvSpPr>
          <p:cNvPr id="4" name="Footer Placeholder 3">
            <a:extLst>
              <a:ext uri="{FF2B5EF4-FFF2-40B4-BE49-F238E27FC236}">
                <a16:creationId xmlns:a16="http://schemas.microsoft.com/office/drawing/2014/main" id="{0B919EF4-C3FF-49AC-BEBB-0279C7907E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A88C35-3B38-49EE-98F5-B8B449CFE958}"/>
              </a:ext>
            </a:extLst>
          </p:cNvPr>
          <p:cNvSpPr>
            <a:spLocks noGrp="1"/>
          </p:cNvSpPr>
          <p:nvPr>
            <p:ph type="sldNum" sz="quarter" idx="12"/>
          </p:nvPr>
        </p:nvSpPr>
        <p:spPr/>
        <p:txBody>
          <a:bodyPr/>
          <a:lstStyle/>
          <a:p>
            <a:fld id="{77B84903-9458-4127-AAA8-4B7159CB28F9}" type="slidenum">
              <a:rPr lang="en-US" smtClean="0"/>
              <a:t>‹#›</a:t>
            </a:fld>
            <a:endParaRPr lang="en-US"/>
          </a:p>
        </p:txBody>
      </p:sp>
    </p:spTree>
    <p:extLst>
      <p:ext uri="{BB962C8B-B14F-4D97-AF65-F5344CB8AC3E}">
        <p14:creationId xmlns:p14="http://schemas.microsoft.com/office/powerpoint/2010/main" val="726380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6196B9-1116-4F95-84E2-415B81B9F906}"/>
              </a:ext>
            </a:extLst>
          </p:cNvPr>
          <p:cNvSpPr>
            <a:spLocks noGrp="1"/>
          </p:cNvSpPr>
          <p:nvPr>
            <p:ph type="dt" sz="half" idx="10"/>
          </p:nvPr>
        </p:nvSpPr>
        <p:spPr/>
        <p:txBody>
          <a:bodyPr/>
          <a:lstStyle/>
          <a:p>
            <a:fld id="{164C669C-7769-48C0-A8F3-37E49424B138}" type="datetimeFigureOut">
              <a:rPr lang="en-US" smtClean="0"/>
              <a:t>5/30/19</a:t>
            </a:fld>
            <a:endParaRPr lang="en-US"/>
          </a:p>
        </p:txBody>
      </p:sp>
      <p:sp>
        <p:nvSpPr>
          <p:cNvPr id="3" name="Footer Placeholder 2">
            <a:extLst>
              <a:ext uri="{FF2B5EF4-FFF2-40B4-BE49-F238E27FC236}">
                <a16:creationId xmlns:a16="http://schemas.microsoft.com/office/drawing/2014/main" id="{AC7263E0-CB8F-4422-9BE4-08DFA19A5F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BBFE0B-2CC0-4BBC-BC6E-013C83A5BE51}"/>
              </a:ext>
            </a:extLst>
          </p:cNvPr>
          <p:cNvSpPr>
            <a:spLocks noGrp="1"/>
          </p:cNvSpPr>
          <p:nvPr>
            <p:ph type="sldNum" sz="quarter" idx="12"/>
          </p:nvPr>
        </p:nvSpPr>
        <p:spPr/>
        <p:txBody>
          <a:bodyPr/>
          <a:lstStyle/>
          <a:p>
            <a:fld id="{77B84903-9458-4127-AAA8-4B7159CB28F9}" type="slidenum">
              <a:rPr lang="en-US" smtClean="0"/>
              <a:t>‹#›</a:t>
            </a:fld>
            <a:endParaRPr lang="en-US"/>
          </a:p>
        </p:txBody>
      </p:sp>
    </p:spTree>
    <p:extLst>
      <p:ext uri="{BB962C8B-B14F-4D97-AF65-F5344CB8AC3E}">
        <p14:creationId xmlns:p14="http://schemas.microsoft.com/office/powerpoint/2010/main" val="3974113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D676C-6007-4874-BAC1-44F7574FF6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502280-D03B-4E8C-BCDD-5871F1EBAD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26C8DC-8DB0-4844-8495-54FDC29ED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B0AE4A-0107-43D1-ADAE-9110AADF8FD1}"/>
              </a:ext>
            </a:extLst>
          </p:cNvPr>
          <p:cNvSpPr>
            <a:spLocks noGrp="1"/>
          </p:cNvSpPr>
          <p:nvPr>
            <p:ph type="dt" sz="half" idx="10"/>
          </p:nvPr>
        </p:nvSpPr>
        <p:spPr/>
        <p:txBody>
          <a:bodyPr/>
          <a:lstStyle/>
          <a:p>
            <a:fld id="{164C669C-7769-48C0-A8F3-37E49424B138}" type="datetimeFigureOut">
              <a:rPr lang="en-US" smtClean="0"/>
              <a:t>5/30/19</a:t>
            </a:fld>
            <a:endParaRPr lang="en-US"/>
          </a:p>
        </p:txBody>
      </p:sp>
      <p:sp>
        <p:nvSpPr>
          <p:cNvPr id="6" name="Footer Placeholder 5">
            <a:extLst>
              <a:ext uri="{FF2B5EF4-FFF2-40B4-BE49-F238E27FC236}">
                <a16:creationId xmlns:a16="http://schemas.microsoft.com/office/drawing/2014/main" id="{D6D7BB97-2F82-4804-9F11-122732881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7C936C-87C5-4C47-9C59-3BE9BF23479D}"/>
              </a:ext>
            </a:extLst>
          </p:cNvPr>
          <p:cNvSpPr>
            <a:spLocks noGrp="1"/>
          </p:cNvSpPr>
          <p:nvPr>
            <p:ph type="sldNum" sz="quarter" idx="12"/>
          </p:nvPr>
        </p:nvSpPr>
        <p:spPr/>
        <p:txBody>
          <a:bodyPr/>
          <a:lstStyle/>
          <a:p>
            <a:fld id="{77B84903-9458-4127-AAA8-4B7159CB28F9}" type="slidenum">
              <a:rPr lang="en-US" smtClean="0"/>
              <a:t>‹#›</a:t>
            </a:fld>
            <a:endParaRPr lang="en-US"/>
          </a:p>
        </p:txBody>
      </p:sp>
    </p:spTree>
    <p:extLst>
      <p:ext uri="{BB962C8B-B14F-4D97-AF65-F5344CB8AC3E}">
        <p14:creationId xmlns:p14="http://schemas.microsoft.com/office/powerpoint/2010/main" val="2867022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C01C2-B9EA-44EA-8068-B9EA768FB1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FC0481-21C1-4B82-A43D-4E73314B6B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F325AC-AF5D-408F-8025-05D34FE79F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553831-B7D0-4BB5-BEAA-2768844D8177}"/>
              </a:ext>
            </a:extLst>
          </p:cNvPr>
          <p:cNvSpPr>
            <a:spLocks noGrp="1"/>
          </p:cNvSpPr>
          <p:nvPr>
            <p:ph type="dt" sz="half" idx="10"/>
          </p:nvPr>
        </p:nvSpPr>
        <p:spPr/>
        <p:txBody>
          <a:bodyPr/>
          <a:lstStyle/>
          <a:p>
            <a:fld id="{164C669C-7769-48C0-A8F3-37E49424B138}" type="datetimeFigureOut">
              <a:rPr lang="en-US" smtClean="0"/>
              <a:t>5/30/19</a:t>
            </a:fld>
            <a:endParaRPr lang="en-US"/>
          </a:p>
        </p:txBody>
      </p:sp>
      <p:sp>
        <p:nvSpPr>
          <p:cNvPr id="6" name="Footer Placeholder 5">
            <a:extLst>
              <a:ext uri="{FF2B5EF4-FFF2-40B4-BE49-F238E27FC236}">
                <a16:creationId xmlns:a16="http://schemas.microsoft.com/office/drawing/2014/main" id="{6A2605E4-811A-42EE-9BA5-EA7AC293F7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BA6B50-F515-4D6A-8F28-92A95A4D97D6}"/>
              </a:ext>
            </a:extLst>
          </p:cNvPr>
          <p:cNvSpPr>
            <a:spLocks noGrp="1"/>
          </p:cNvSpPr>
          <p:nvPr>
            <p:ph type="sldNum" sz="quarter" idx="12"/>
          </p:nvPr>
        </p:nvSpPr>
        <p:spPr/>
        <p:txBody>
          <a:bodyPr/>
          <a:lstStyle/>
          <a:p>
            <a:fld id="{77B84903-9458-4127-AAA8-4B7159CB28F9}" type="slidenum">
              <a:rPr lang="en-US" smtClean="0"/>
              <a:t>‹#›</a:t>
            </a:fld>
            <a:endParaRPr lang="en-US"/>
          </a:p>
        </p:txBody>
      </p:sp>
    </p:spTree>
    <p:extLst>
      <p:ext uri="{BB962C8B-B14F-4D97-AF65-F5344CB8AC3E}">
        <p14:creationId xmlns:p14="http://schemas.microsoft.com/office/powerpoint/2010/main" val="3093003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067C2A-A397-4E31-AC34-26790AB35B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64E85-DCD6-45EB-B409-FC16DD9026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7A9495-4744-4B92-BB06-C297140596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4C669C-7769-48C0-A8F3-37E49424B138}" type="datetimeFigureOut">
              <a:rPr lang="en-US" smtClean="0"/>
              <a:t>5/30/19</a:t>
            </a:fld>
            <a:endParaRPr lang="en-US"/>
          </a:p>
        </p:txBody>
      </p:sp>
      <p:sp>
        <p:nvSpPr>
          <p:cNvPr id="5" name="Footer Placeholder 4">
            <a:extLst>
              <a:ext uri="{FF2B5EF4-FFF2-40B4-BE49-F238E27FC236}">
                <a16:creationId xmlns:a16="http://schemas.microsoft.com/office/drawing/2014/main" id="{52B432A9-019B-4596-8297-C8A044144A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5B8AE1-6DFB-4455-BDF2-E58641A604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84903-9458-4127-AAA8-4B7159CB28F9}" type="slidenum">
              <a:rPr lang="en-US" smtClean="0"/>
              <a:t>‹#›</a:t>
            </a:fld>
            <a:endParaRPr lang="en-US"/>
          </a:p>
        </p:txBody>
      </p:sp>
    </p:spTree>
    <p:extLst>
      <p:ext uri="{BB962C8B-B14F-4D97-AF65-F5344CB8AC3E}">
        <p14:creationId xmlns:p14="http://schemas.microsoft.com/office/powerpoint/2010/main" val="529663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9614-640B-4024-AB73-F606F914D72E}"/>
              </a:ext>
            </a:extLst>
          </p:cNvPr>
          <p:cNvSpPr>
            <a:spLocks noGrp="1"/>
          </p:cNvSpPr>
          <p:nvPr>
            <p:ph type="ctrTitle"/>
          </p:nvPr>
        </p:nvSpPr>
        <p:spPr>
          <a:xfrm>
            <a:off x="6746628" y="1783959"/>
            <a:ext cx="4645250" cy="2889114"/>
          </a:xfrm>
        </p:spPr>
        <p:txBody>
          <a:bodyPr anchor="b">
            <a:normAutofit/>
          </a:bodyPr>
          <a:lstStyle/>
          <a:p>
            <a:pPr algn="l"/>
            <a:r>
              <a:rPr lang="en-US"/>
              <a:t>THE FOODIES</a:t>
            </a:r>
          </a:p>
        </p:txBody>
      </p:sp>
      <p:sp>
        <p:nvSpPr>
          <p:cNvPr id="3" name="Subtitle 2">
            <a:extLst>
              <a:ext uri="{FF2B5EF4-FFF2-40B4-BE49-F238E27FC236}">
                <a16:creationId xmlns:a16="http://schemas.microsoft.com/office/drawing/2014/main" id="{7983F7F0-C8A0-47F6-B6CF-BFCD6191C5A2}"/>
              </a:ext>
            </a:extLst>
          </p:cNvPr>
          <p:cNvSpPr>
            <a:spLocks noGrp="1"/>
          </p:cNvSpPr>
          <p:nvPr>
            <p:ph type="subTitle" idx="1"/>
          </p:nvPr>
        </p:nvSpPr>
        <p:spPr>
          <a:xfrm>
            <a:off x="6746627" y="4750893"/>
            <a:ext cx="4645250" cy="1147863"/>
          </a:xfrm>
        </p:spPr>
        <p:txBody>
          <a:bodyPr anchor="t">
            <a:normAutofit/>
          </a:bodyPr>
          <a:lstStyle/>
          <a:p>
            <a:pPr algn="l"/>
            <a:r>
              <a:rPr lang="en-US" sz="2000"/>
              <a:t>Marie Bourne, Hanna Huseva, Habib Khan, Nenye</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dining room table&#10;&#10;Description automatically generated">
            <a:extLst>
              <a:ext uri="{FF2B5EF4-FFF2-40B4-BE49-F238E27FC236}">
                <a16:creationId xmlns:a16="http://schemas.microsoft.com/office/drawing/2014/main" id="{3C59D5FC-2C34-4E7E-897A-B9B3681FA10B}"/>
              </a:ext>
            </a:extLst>
          </p:cNvPr>
          <p:cNvPicPr>
            <a:picLocks noChangeAspect="1"/>
          </p:cNvPicPr>
          <p:nvPr/>
        </p:nvPicPr>
        <p:blipFill rotWithShape="1">
          <a:blip r:embed="rId2">
            <a:extLst>
              <a:ext uri="{28A0092B-C50C-407E-A947-70E740481C1C}">
                <a14:useLocalDpi xmlns:a14="http://schemas.microsoft.com/office/drawing/2010/main" val="0"/>
              </a:ext>
            </a:extLst>
          </a:blip>
          <a:srcRect l="13862" r="27724"/>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83169732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8E3DB-C8A3-4249-B637-7FFD92221962}"/>
              </a:ext>
            </a:extLst>
          </p:cNvPr>
          <p:cNvSpPr>
            <a:spLocks noGrp="1"/>
          </p:cNvSpPr>
          <p:nvPr>
            <p:ph type="title"/>
          </p:nvPr>
        </p:nvSpPr>
        <p:spPr>
          <a:xfrm>
            <a:off x="655320" y="365125"/>
            <a:ext cx="5120114" cy="1692794"/>
          </a:xfrm>
        </p:spPr>
        <p:txBody>
          <a:bodyPr>
            <a:normAutofit/>
          </a:bodyPr>
          <a:lstStyle/>
          <a:p>
            <a:r>
              <a:rPr lang="en-US" dirty="0"/>
              <a:t>FUTURE DEVELOPMENT</a:t>
            </a:r>
          </a:p>
        </p:txBody>
      </p:sp>
      <p:cxnSp>
        <p:nvCxnSpPr>
          <p:cNvPr id="10" name="Straight Arrow Connector 9">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7F5670-33A6-4671-9ACA-F1099D86437C}"/>
              </a:ext>
            </a:extLst>
          </p:cNvPr>
          <p:cNvSpPr>
            <a:spLocks noGrp="1"/>
          </p:cNvSpPr>
          <p:nvPr>
            <p:ph idx="1"/>
          </p:nvPr>
        </p:nvSpPr>
        <p:spPr>
          <a:xfrm>
            <a:off x="655321" y="2575034"/>
            <a:ext cx="5120113" cy="3462228"/>
          </a:xfrm>
        </p:spPr>
        <p:txBody>
          <a:bodyPr>
            <a:normAutofit/>
          </a:bodyPr>
          <a:lstStyle/>
          <a:p>
            <a:r>
              <a:rPr lang="en-US" sz="1800" dirty="0"/>
              <a:t>We would like to display an image of the most popular dish from each restaurant in </a:t>
            </a:r>
            <a:r>
              <a:rPr lang="en-US" sz="1800"/>
              <a:t>the search </a:t>
            </a:r>
            <a:r>
              <a:rPr lang="en-US" sz="1800" dirty="0"/>
              <a:t>result.</a:t>
            </a:r>
          </a:p>
          <a:p>
            <a:r>
              <a:rPr lang="en-US" sz="1800" dirty="0"/>
              <a:t>Use the users current location rather than entering a city and state.</a:t>
            </a:r>
          </a:p>
          <a:p>
            <a:r>
              <a:rPr lang="en-US" sz="1800" dirty="0"/>
              <a:t>Use Firebase to store the user searches. Then give the user suggestions based on their search history database for recommendations. </a:t>
            </a:r>
          </a:p>
          <a:p>
            <a:r>
              <a:rPr lang="en-US" sz="1800" dirty="0"/>
              <a:t>Provide the user with recipes for desired food based on their cuisine type choice.  </a:t>
            </a:r>
          </a:p>
          <a:p>
            <a:endParaRPr lang="en-US" sz="1800" dirty="0"/>
          </a:p>
        </p:txBody>
      </p:sp>
      <p:pic>
        <p:nvPicPr>
          <p:cNvPr id="5" name="Picture 4" descr="A dining room table&#10;&#10;Description automatically generated">
            <a:extLst>
              <a:ext uri="{FF2B5EF4-FFF2-40B4-BE49-F238E27FC236}">
                <a16:creationId xmlns:a16="http://schemas.microsoft.com/office/drawing/2014/main" id="{A749D937-97CE-49EA-9EB5-D9B11FF6DE84}"/>
              </a:ext>
            </a:extLst>
          </p:cNvPr>
          <p:cNvPicPr>
            <a:picLocks noChangeAspect="1"/>
          </p:cNvPicPr>
          <p:nvPr/>
        </p:nvPicPr>
        <p:blipFill rotWithShape="1">
          <a:blip r:embed="rId2">
            <a:extLst>
              <a:ext uri="{28A0092B-C50C-407E-A947-70E740481C1C}">
                <a14:useLocalDpi xmlns:a14="http://schemas.microsoft.com/office/drawing/2010/main" val="0"/>
              </a:ext>
            </a:extLst>
          </a:blip>
          <a:srcRect l="12461" r="26323"/>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3697104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F5FA4-6801-49A4-9590-E3068B4D2724}"/>
              </a:ext>
            </a:extLst>
          </p:cNvPr>
          <p:cNvSpPr>
            <a:spLocks noGrp="1"/>
          </p:cNvSpPr>
          <p:nvPr>
            <p:ph type="title"/>
          </p:nvPr>
        </p:nvSpPr>
        <p:spPr>
          <a:xfrm>
            <a:off x="655320" y="365125"/>
            <a:ext cx="5120114" cy="1692794"/>
          </a:xfrm>
        </p:spPr>
        <p:txBody>
          <a:bodyPr>
            <a:normAutofit/>
          </a:bodyPr>
          <a:lstStyle/>
          <a:p>
            <a:r>
              <a:rPr lang="en-US"/>
              <a:t>SCOPE OF WORK</a:t>
            </a:r>
            <a:endParaRPr lang="en-US" dirty="0"/>
          </a:p>
        </p:txBody>
      </p:sp>
      <p:cxnSp>
        <p:nvCxnSpPr>
          <p:cNvPr id="10" name="Straight Arrow Connector 9">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1ABCB5F-11FF-4346-9D77-4B9C46D6EB60}"/>
              </a:ext>
            </a:extLst>
          </p:cNvPr>
          <p:cNvSpPr>
            <a:spLocks noGrp="1"/>
          </p:cNvSpPr>
          <p:nvPr>
            <p:ph idx="1"/>
          </p:nvPr>
        </p:nvSpPr>
        <p:spPr>
          <a:xfrm>
            <a:off x="655321" y="2575034"/>
            <a:ext cx="5120113" cy="3462228"/>
          </a:xfrm>
        </p:spPr>
        <p:txBody>
          <a:bodyPr>
            <a:normAutofit/>
          </a:bodyPr>
          <a:lstStyle/>
          <a:p>
            <a:r>
              <a:rPr lang="en-US" sz="1800" dirty="0"/>
              <a:t>The Foodies App is designed to help users narrow down restaurants and food options based on location and budget. </a:t>
            </a:r>
          </a:p>
          <a:p>
            <a:r>
              <a:rPr lang="en-US" sz="1800" dirty="0"/>
              <a:t>The user is asked to enter or choose from the following variables:</a:t>
            </a:r>
          </a:p>
          <a:p>
            <a:pPr lvl="1"/>
            <a:r>
              <a:rPr lang="en-US" sz="1800" dirty="0"/>
              <a:t>City and State (only in USA)</a:t>
            </a:r>
          </a:p>
          <a:p>
            <a:pPr lvl="1"/>
            <a:r>
              <a:rPr lang="en-US" sz="1800" dirty="0"/>
              <a:t>How far they are willing to travel</a:t>
            </a:r>
          </a:p>
          <a:p>
            <a:pPr lvl="1"/>
            <a:r>
              <a:rPr lang="en-US" sz="1800" dirty="0"/>
              <a:t>Type of cuisine they are hungry for?</a:t>
            </a:r>
          </a:p>
          <a:p>
            <a:pPr lvl="1"/>
            <a:r>
              <a:rPr lang="en-US" sz="1800" dirty="0"/>
              <a:t>How broke are they?</a:t>
            </a:r>
          </a:p>
        </p:txBody>
      </p:sp>
      <p:pic>
        <p:nvPicPr>
          <p:cNvPr id="5" name="Picture 4">
            <a:extLst>
              <a:ext uri="{FF2B5EF4-FFF2-40B4-BE49-F238E27FC236}">
                <a16:creationId xmlns:a16="http://schemas.microsoft.com/office/drawing/2014/main" id="{F6A4D118-F5AB-4484-AE1C-588737AFA41C}"/>
              </a:ext>
            </a:extLst>
          </p:cNvPr>
          <p:cNvPicPr>
            <a:picLocks noChangeAspect="1"/>
          </p:cNvPicPr>
          <p:nvPr/>
        </p:nvPicPr>
        <p:blipFill rotWithShape="1">
          <a:blip r:embed="rId2">
            <a:extLst>
              <a:ext uri="{28A0092B-C50C-407E-A947-70E740481C1C}">
                <a14:useLocalDpi xmlns:a14="http://schemas.microsoft.com/office/drawing/2010/main" val="0"/>
              </a:ext>
            </a:extLst>
          </a:blip>
          <a:srcRect l="12461" r="26323"/>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1872445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6F5F42-0944-4181-B8B3-A585B633E40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52859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8E3DB-C8A3-4249-B637-7FFD92221962}"/>
              </a:ext>
            </a:extLst>
          </p:cNvPr>
          <p:cNvSpPr>
            <a:spLocks noGrp="1"/>
          </p:cNvSpPr>
          <p:nvPr>
            <p:ph type="title"/>
          </p:nvPr>
        </p:nvSpPr>
        <p:spPr>
          <a:xfrm>
            <a:off x="655320" y="365125"/>
            <a:ext cx="5120114" cy="1692794"/>
          </a:xfrm>
        </p:spPr>
        <p:txBody>
          <a:bodyPr>
            <a:normAutofit/>
          </a:bodyPr>
          <a:lstStyle/>
          <a:p>
            <a:r>
              <a:rPr lang="en-US" dirty="0"/>
              <a:t>RESULTS PAGE</a:t>
            </a:r>
          </a:p>
        </p:txBody>
      </p:sp>
      <p:cxnSp>
        <p:nvCxnSpPr>
          <p:cNvPr id="10" name="Straight Arrow Connector 9">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7F5670-33A6-4671-9ACA-F1099D86437C}"/>
              </a:ext>
            </a:extLst>
          </p:cNvPr>
          <p:cNvSpPr>
            <a:spLocks noGrp="1"/>
          </p:cNvSpPr>
          <p:nvPr>
            <p:ph idx="1"/>
          </p:nvPr>
        </p:nvSpPr>
        <p:spPr>
          <a:xfrm>
            <a:off x="655321" y="2575034"/>
            <a:ext cx="5120113" cy="3462228"/>
          </a:xfrm>
        </p:spPr>
        <p:txBody>
          <a:bodyPr>
            <a:normAutofit/>
          </a:bodyPr>
          <a:lstStyle/>
          <a:p>
            <a:r>
              <a:rPr lang="en-US" sz="1800" dirty="0"/>
              <a:t>The results page displays ten restaurants which meet the users criteria. </a:t>
            </a:r>
          </a:p>
          <a:p>
            <a:r>
              <a:rPr lang="en-US" sz="1800" dirty="0"/>
              <a:t>The user’s choices from the search form are displayed before the search results. </a:t>
            </a:r>
          </a:p>
          <a:p>
            <a:r>
              <a:rPr lang="en-US" sz="1800" dirty="0"/>
              <a:t>The results cards include:</a:t>
            </a:r>
          </a:p>
          <a:p>
            <a:pPr lvl="1"/>
            <a:r>
              <a:rPr lang="en-US" sz="1800" dirty="0"/>
              <a:t>Name of restaurant</a:t>
            </a:r>
          </a:p>
          <a:p>
            <a:pPr lvl="1"/>
            <a:r>
              <a:rPr lang="en-US" sz="1800" dirty="0"/>
              <a:t>Restaurant Address</a:t>
            </a:r>
          </a:p>
          <a:p>
            <a:pPr lvl="1"/>
            <a:r>
              <a:rPr lang="en-US" sz="1800" dirty="0"/>
              <a:t>A link back to the restaurant’s Zomato page</a:t>
            </a:r>
          </a:p>
          <a:p>
            <a:r>
              <a:rPr lang="en-US" sz="1800" dirty="0"/>
              <a:t>Along with the restaurant results, (10) random gifs of the type of cuisine chosen will appear along the side</a:t>
            </a:r>
          </a:p>
        </p:txBody>
      </p:sp>
      <p:pic>
        <p:nvPicPr>
          <p:cNvPr id="5" name="Picture 4" descr="A dining room table&#10;&#10;Description automatically generated">
            <a:extLst>
              <a:ext uri="{FF2B5EF4-FFF2-40B4-BE49-F238E27FC236}">
                <a16:creationId xmlns:a16="http://schemas.microsoft.com/office/drawing/2014/main" id="{A749D937-97CE-49EA-9EB5-D9B11FF6DE84}"/>
              </a:ext>
            </a:extLst>
          </p:cNvPr>
          <p:cNvPicPr>
            <a:picLocks noChangeAspect="1"/>
          </p:cNvPicPr>
          <p:nvPr/>
        </p:nvPicPr>
        <p:blipFill rotWithShape="1">
          <a:blip r:embed="rId2">
            <a:extLst>
              <a:ext uri="{28A0092B-C50C-407E-A947-70E740481C1C}">
                <a14:useLocalDpi xmlns:a14="http://schemas.microsoft.com/office/drawing/2010/main" val="0"/>
              </a:ext>
            </a:extLst>
          </a:blip>
          <a:srcRect l="12461" r="26323"/>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4109784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F42172-A642-43B0-8CDF-0D9B3BF41E3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99158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94CB4-A3F0-4899-B57C-278087B37ED8}"/>
              </a:ext>
            </a:extLst>
          </p:cNvPr>
          <p:cNvSpPr>
            <a:spLocks noGrp="1"/>
          </p:cNvSpPr>
          <p:nvPr>
            <p:ph type="title"/>
          </p:nvPr>
        </p:nvSpPr>
        <p:spPr/>
        <p:txBody>
          <a:bodyPr>
            <a:normAutofit/>
          </a:bodyPr>
          <a:lstStyle/>
          <a:p>
            <a:r>
              <a:rPr lang="en-US" sz="3600" b="1" u="sng" dirty="0"/>
              <a:t>OUR MODIVATION?</a:t>
            </a:r>
          </a:p>
        </p:txBody>
      </p:sp>
      <p:pic>
        <p:nvPicPr>
          <p:cNvPr id="6" name="Picture Placeholder 5">
            <a:extLst>
              <a:ext uri="{FF2B5EF4-FFF2-40B4-BE49-F238E27FC236}">
                <a16:creationId xmlns:a16="http://schemas.microsoft.com/office/drawing/2014/main" id="{0C4780A4-AA84-41E2-AF31-4F7F9E28A18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381" r="14381"/>
          <a:stretch>
            <a:fillRect/>
          </a:stretch>
        </p:blipFill>
        <p:spPr/>
      </p:pic>
      <p:sp>
        <p:nvSpPr>
          <p:cNvPr id="4" name="Text Placeholder 3">
            <a:extLst>
              <a:ext uri="{FF2B5EF4-FFF2-40B4-BE49-F238E27FC236}">
                <a16:creationId xmlns:a16="http://schemas.microsoft.com/office/drawing/2014/main" id="{DCA9B2F8-FE57-4538-99D4-191200F8E65A}"/>
              </a:ext>
            </a:extLst>
          </p:cNvPr>
          <p:cNvSpPr>
            <a:spLocks noGrp="1"/>
          </p:cNvSpPr>
          <p:nvPr>
            <p:ph type="body" sz="half" idx="2"/>
          </p:nvPr>
        </p:nvSpPr>
        <p:spPr/>
        <p:txBody>
          <a:bodyPr>
            <a:normAutofit/>
          </a:bodyPr>
          <a:lstStyle/>
          <a:p>
            <a:pPr algn="ctr"/>
            <a:r>
              <a:rPr lang="en-US" sz="6600" dirty="0"/>
              <a:t>WE. </a:t>
            </a:r>
          </a:p>
          <a:p>
            <a:pPr algn="ctr"/>
            <a:r>
              <a:rPr lang="en-US" sz="6600" dirty="0"/>
              <a:t>WERE.</a:t>
            </a:r>
          </a:p>
          <a:p>
            <a:pPr algn="ctr"/>
            <a:r>
              <a:rPr lang="en-US" sz="6600" dirty="0"/>
              <a:t>HUNGRY.</a:t>
            </a:r>
          </a:p>
        </p:txBody>
      </p:sp>
    </p:spTree>
    <p:extLst>
      <p:ext uri="{BB962C8B-B14F-4D97-AF65-F5344CB8AC3E}">
        <p14:creationId xmlns:p14="http://schemas.microsoft.com/office/powerpoint/2010/main" val="3454950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8E3DB-C8A3-4249-B637-7FFD92221962}"/>
              </a:ext>
            </a:extLst>
          </p:cNvPr>
          <p:cNvSpPr>
            <a:spLocks noGrp="1"/>
          </p:cNvSpPr>
          <p:nvPr>
            <p:ph type="title"/>
          </p:nvPr>
        </p:nvSpPr>
        <p:spPr>
          <a:xfrm>
            <a:off x="655320" y="365125"/>
            <a:ext cx="5120114" cy="1692794"/>
          </a:xfrm>
        </p:spPr>
        <p:txBody>
          <a:bodyPr>
            <a:normAutofit/>
          </a:bodyPr>
          <a:lstStyle/>
          <a:p>
            <a:r>
              <a:rPr lang="en-US" dirty="0"/>
              <a:t>DESIGN PROCESS</a:t>
            </a:r>
          </a:p>
        </p:txBody>
      </p:sp>
      <p:cxnSp>
        <p:nvCxnSpPr>
          <p:cNvPr id="10" name="Straight Arrow Connector 9">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7F5670-33A6-4671-9ACA-F1099D86437C}"/>
              </a:ext>
            </a:extLst>
          </p:cNvPr>
          <p:cNvSpPr>
            <a:spLocks noGrp="1"/>
          </p:cNvSpPr>
          <p:nvPr>
            <p:ph idx="1"/>
          </p:nvPr>
        </p:nvSpPr>
        <p:spPr>
          <a:xfrm>
            <a:off x="655321" y="2575034"/>
            <a:ext cx="5120113" cy="3462228"/>
          </a:xfrm>
        </p:spPr>
        <p:txBody>
          <a:bodyPr>
            <a:normAutofit/>
          </a:bodyPr>
          <a:lstStyle/>
          <a:p>
            <a:r>
              <a:rPr lang="en-US" sz="1800" dirty="0"/>
              <a:t>Initially we had to decide what type of app we were going to build. </a:t>
            </a:r>
          </a:p>
          <a:p>
            <a:r>
              <a:rPr lang="en-US" sz="1800" dirty="0"/>
              <a:t>Once the app concept was finalized, we moved to create a wireframe of both the search and results pages. </a:t>
            </a:r>
          </a:p>
          <a:p>
            <a:r>
              <a:rPr lang="en-US" sz="1800" dirty="0"/>
              <a:t>We then decided on which parameters to use. In order to achieve our MVP, we wanted to minimize user input as much as possible.</a:t>
            </a:r>
          </a:p>
          <a:p>
            <a:r>
              <a:rPr lang="en-US" sz="1800" dirty="0"/>
              <a:t>We chose to let the user pick from predetermined options rather then enter custom data.</a:t>
            </a:r>
          </a:p>
        </p:txBody>
      </p:sp>
      <p:pic>
        <p:nvPicPr>
          <p:cNvPr id="5" name="Picture 4" descr="A dining room table&#10;&#10;Description automatically generated">
            <a:extLst>
              <a:ext uri="{FF2B5EF4-FFF2-40B4-BE49-F238E27FC236}">
                <a16:creationId xmlns:a16="http://schemas.microsoft.com/office/drawing/2014/main" id="{A749D937-97CE-49EA-9EB5-D9B11FF6DE84}"/>
              </a:ext>
            </a:extLst>
          </p:cNvPr>
          <p:cNvPicPr>
            <a:picLocks noChangeAspect="1"/>
          </p:cNvPicPr>
          <p:nvPr/>
        </p:nvPicPr>
        <p:blipFill rotWithShape="1">
          <a:blip r:embed="rId2">
            <a:extLst>
              <a:ext uri="{28A0092B-C50C-407E-A947-70E740481C1C}">
                <a14:useLocalDpi xmlns:a14="http://schemas.microsoft.com/office/drawing/2010/main" val="0"/>
              </a:ext>
            </a:extLst>
          </a:blip>
          <a:srcRect l="12461" r="26323"/>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3865061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8E3DB-C8A3-4249-B637-7FFD92221962}"/>
              </a:ext>
            </a:extLst>
          </p:cNvPr>
          <p:cNvSpPr>
            <a:spLocks noGrp="1"/>
          </p:cNvSpPr>
          <p:nvPr>
            <p:ph type="title"/>
          </p:nvPr>
        </p:nvSpPr>
        <p:spPr>
          <a:xfrm>
            <a:off x="655320" y="365125"/>
            <a:ext cx="5120114" cy="1692794"/>
          </a:xfrm>
        </p:spPr>
        <p:txBody>
          <a:bodyPr>
            <a:normAutofit/>
          </a:bodyPr>
          <a:lstStyle/>
          <a:p>
            <a:r>
              <a:rPr lang="en-US" dirty="0"/>
              <a:t>DESIGN PROCESS</a:t>
            </a:r>
          </a:p>
        </p:txBody>
      </p:sp>
      <p:cxnSp>
        <p:nvCxnSpPr>
          <p:cNvPr id="10" name="Straight Arrow Connector 9">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7F5670-33A6-4671-9ACA-F1099D86437C}"/>
              </a:ext>
            </a:extLst>
          </p:cNvPr>
          <p:cNvSpPr>
            <a:spLocks noGrp="1"/>
          </p:cNvSpPr>
          <p:nvPr>
            <p:ph idx="1"/>
          </p:nvPr>
        </p:nvSpPr>
        <p:spPr>
          <a:xfrm>
            <a:off x="655321" y="2575034"/>
            <a:ext cx="5120113" cy="3462228"/>
          </a:xfrm>
        </p:spPr>
        <p:txBody>
          <a:bodyPr>
            <a:normAutofit fontScale="92500" lnSpcReduction="10000"/>
          </a:bodyPr>
          <a:lstStyle/>
          <a:p>
            <a:r>
              <a:rPr lang="en-US" sz="1800" dirty="0"/>
              <a:t>We had to choose which API we were going to use. Yelp’s API does not allow retrieval of data using jQuery, therefore we had to use Zomato for our </a:t>
            </a:r>
            <a:r>
              <a:rPr lang="en-US" sz="1800" dirty="0" err="1"/>
              <a:t>jQuery.ajax</a:t>
            </a:r>
            <a:r>
              <a:rPr lang="en-US" sz="1800" dirty="0"/>
              <a:t> pulls.</a:t>
            </a:r>
          </a:p>
          <a:p>
            <a:r>
              <a:rPr lang="en-US" sz="1800" dirty="0"/>
              <a:t>We had to make sure the parameters we were using in our search form were responses in the Zomato API requests. </a:t>
            </a:r>
          </a:p>
          <a:p>
            <a:r>
              <a:rPr lang="en-US" sz="1800" dirty="0"/>
              <a:t>Since Zomato uses city ids instead of city names, it took multiple queries. First we had to find the location id and then pass it into the restaurant search id. Very Complicated!</a:t>
            </a:r>
          </a:p>
          <a:p>
            <a:r>
              <a:rPr lang="en-US" sz="1800" dirty="0"/>
              <a:t>We used </a:t>
            </a:r>
            <a:r>
              <a:rPr lang="en-US" sz="1800" dirty="0" err="1"/>
              <a:t>Giphy</a:t>
            </a:r>
            <a:r>
              <a:rPr lang="en-US" sz="1800" dirty="0"/>
              <a:t> to display funny gif’s on the results screen. We used the cuisine type user input from the search form for this request.</a:t>
            </a:r>
          </a:p>
          <a:p>
            <a:endParaRPr lang="en-US" sz="1800" dirty="0"/>
          </a:p>
        </p:txBody>
      </p:sp>
      <p:pic>
        <p:nvPicPr>
          <p:cNvPr id="5" name="Picture 4" descr="A dining room table&#10;&#10;Description automatically generated">
            <a:extLst>
              <a:ext uri="{FF2B5EF4-FFF2-40B4-BE49-F238E27FC236}">
                <a16:creationId xmlns:a16="http://schemas.microsoft.com/office/drawing/2014/main" id="{A749D937-97CE-49EA-9EB5-D9B11FF6DE84}"/>
              </a:ext>
            </a:extLst>
          </p:cNvPr>
          <p:cNvPicPr>
            <a:picLocks noChangeAspect="1"/>
          </p:cNvPicPr>
          <p:nvPr/>
        </p:nvPicPr>
        <p:blipFill rotWithShape="1">
          <a:blip r:embed="rId2">
            <a:extLst>
              <a:ext uri="{28A0092B-C50C-407E-A947-70E740481C1C}">
                <a14:useLocalDpi xmlns:a14="http://schemas.microsoft.com/office/drawing/2010/main" val="0"/>
              </a:ext>
            </a:extLst>
          </a:blip>
          <a:srcRect l="12461" r="26323"/>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1045440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8E3DB-C8A3-4249-B637-7FFD92221962}"/>
              </a:ext>
            </a:extLst>
          </p:cNvPr>
          <p:cNvSpPr>
            <a:spLocks noGrp="1"/>
          </p:cNvSpPr>
          <p:nvPr>
            <p:ph type="title"/>
          </p:nvPr>
        </p:nvSpPr>
        <p:spPr>
          <a:xfrm>
            <a:off x="655320" y="365125"/>
            <a:ext cx="5120114" cy="1692794"/>
          </a:xfrm>
        </p:spPr>
        <p:txBody>
          <a:bodyPr>
            <a:normAutofit/>
          </a:bodyPr>
          <a:lstStyle/>
          <a:p>
            <a:r>
              <a:rPr lang="en-US" dirty="0"/>
              <a:t>TECHNOLOGIES USED</a:t>
            </a:r>
          </a:p>
        </p:txBody>
      </p:sp>
      <p:cxnSp>
        <p:nvCxnSpPr>
          <p:cNvPr id="10" name="Straight Arrow Connector 9">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6" name="Content Placeholder 5" descr="A picture containing object&#10;&#10;Description automatically generated">
            <a:extLst>
              <a:ext uri="{FF2B5EF4-FFF2-40B4-BE49-F238E27FC236}">
                <a16:creationId xmlns:a16="http://schemas.microsoft.com/office/drawing/2014/main" id="{1CCA6045-0803-4B24-AC96-8F10A1555A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2575042"/>
            <a:ext cx="2143125" cy="2143125"/>
          </a:xfrm>
        </p:spPr>
      </p:pic>
      <p:pic>
        <p:nvPicPr>
          <p:cNvPr id="5" name="Picture 4" descr="A dining room table&#10;&#10;Description automatically generated">
            <a:extLst>
              <a:ext uri="{FF2B5EF4-FFF2-40B4-BE49-F238E27FC236}">
                <a16:creationId xmlns:a16="http://schemas.microsoft.com/office/drawing/2014/main" id="{A749D937-97CE-49EA-9EB5-D9B11FF6DE84}"/>
              </a:ext>
            </a:extLst>
          </p:cNvPr>
          <p:cNvPicPr>
            <a:picLocks noChangeAspect="1"/>
          </p:cNvPicPr>
          <p:nvPr/>
        </p:nvPicPr>
        <p:blipFill rotWithShape="1">
          <a:blip r:embed="rId3">
            <a:extLst>
              <a:ext uri="{28A0092B-C50C-407E-A947-70E740481C1C}">
                <a14:useLocalDpi xmlns:a14="http://schemas.microsoft.com/office/drawing/2010/main" val="0"/>
              </a:ext>
            </a:extLst>
          </a:blip>
          <a:srcRect l="12461" r="26323"/>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pic>
        <p:nvPicPr>
          <p:cNvPr id="8" name="Picture 7" descr="A picture containing clipart&#10;&#10;Description automatically generated">
            <a:extLst>
              <a:ext uri="{FF2B5EF4-FFF2-40B4-BE49-F238E27FC236}">
                <a16:creationId xmlns:a16="http://schemas.microsoft.com/office/drawing/2014/main" id="{D65FC578-68D8-4B3C-91D4-5152A1C546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7084" y="4281487"/>
            <a:ext cx="2143125" cy="2143125"/>
          </a:xfrm>
          <a:prstGeom prst="rect">
            <a:avLst/>
          </a:prstGeom>
        </p:spPr>
      </p:pic>
    </p:spTree>
    <p:extLst>
      <p:ext uri="{BB962C8B-B14F-4D97-AF65-F5344CB8AC3E}">
        <p14:creationId xmlns:p14="http://schemas.microsoft.com/office/powerpoint/2010/main" val="2065550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431</Words>
  <Application>Microsoft Macintosh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THE FOODIES</vt:lpstr>
      <vt:lpstr>SCOPE OF WORK</vt:lpstr>
      <vt:lpstr>PowerPoint Presentation</vt:lpstr>
      <vt:lpstr>RESULTS PAGE</vt:lpstr>
      <vt:lpstr>PowerPoint Presentation</vt:lpstr>
      <vt:lpstr>OUR MODIVATION?</vt:lpstr>
      <vt:lpstr>DESIGN PROCESS</vt:lpstr>
      <vt:lpstr>DESIGN PROCESS</vt:lpstr>
      <vt:lpstr>TECHNOLOGIES USED</vt:lpstr>
      <vt:lpstr>FUTURE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FOODIES</dc:title>
  <dc:creator>habib khan</dc:creator>
  <cp:lastModifiedBy>Microsoft Office User</cp:lastModifiedBy>
  <cp:revision>7</cp:revision>
  <dcterms:created xsi:type="dcterms:W3CDTF">2019-05-22T01:56:21Z</dcterms:created>
  <dcterms:modified xsi:type="dcterms:W3CDTF">2019-05-30T21:44:41Z</dcterms:modified>
</cp:coreProperties>
</file>