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4D7F1-BDA7-4D8F-BDCE-F0546398C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26D12-9CF4-4D2D-A609-0899D7D9B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6DE20-A6EA-427B-82BC-FA9621A7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669C-7769-48C0-A8F3-37E49424B138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6F9CB-CB9A-4B41-B714-423C2656C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DA9A7-CDE6-4E48-BA9E-C73D7A5C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84903-9458-4127-AAA8-4B7159CB2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4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3DCA-8AA3-423A-A397-A8920D4B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A6319-93A3-428E-8AB6-FCD8447B8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6FDC3-FB9E-46BE-AD86-54908086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669C-7769-48C0-A8F3-37E49424B138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93E90-D0FB-47CC-98F1-70A3EFE1B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1CEB4-42BD-4FEB-826C-2CAB3637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84903-9458-4127-AAA8-4B7159CB2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9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D616CD-6EAA-4BD8-AEC3-792761B32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16830-0FD6-4BEF-B08F-2D3D9D37C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BCB22-BB83-4476-8BF8-945621BF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669C-7769-48C0-A8F3-37E49424B138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DB9AB-44C7-4F63-894A-0981E92A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C5300-7982-4803-8EE6-B74DAA41D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84903-9458-4127-AAA8-4B7159CB2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6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20CFC-4B95-41D1-BB8B-F1A80B94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97A87-5854-4304-817F-3DD6C2036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DDD28-B35B-4B66-9F6C-7E7D7B9FF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669C-7769-48C0-A8F3-37E49424B138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77EAB-59D9-4422-BC10-D076EDCF6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434EE-0FE9-4421-B837-2CA19C20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84903-9458-4127-AAA8-4B7159CB2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4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AB143-9AAA-40A9-A5DA-AD2266D41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9D638-A0AA-4BDC-BDFC-1E150042F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72817-F16B-455F-BBB2-9E9C1EBDF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669C-7769-48C0-A8F3-37E49424B138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9BE63-5661-4539-9FA1-6EB68489E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53B72-5C86-4096-87D1-BD5F6A06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84903-9458-4127-AAA8-4B7159CB2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8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23F05-64AA-4800-9D97-12175A4F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FF09E-8DC4-4620-A1A3-5AF9C8AE8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FDC83-D546-4A7D-BDC9-E49ED60E0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D90E4-6CA2-4E79-9403-0B30D22B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669C-7769-48C0-A8F3-37E49424B138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10F4C-A3DD-46B3-BE63-DE7FE31A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1AC40-B5F4-48BD-BD7B-25D1654A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84903-9458-4127-AAA8-4B7159CB2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7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A3458-A453-4EA8-98A4-B2701571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9F10-3652-41F6-8A3F-B2E0400CA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D9398-DFC3-4E1E-A527-23FBEF423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74EDD0-C4DC-4BC2-91A3-FB2DC2FF9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8E0C74-9B3B-41CD-92A3-371A541FB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9D764-BC8D-47B5-A513-071C5D99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669C-7769-48C0-A8F3-37E49424B138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87E05-69B8-4B06-A1FA-AF4733183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73D56-0D02-4B7C-AD98-DA722E04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84903-9458-4127-AAA8-4B7159CB2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9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A7074-8CF0-477C-80A5-D95AAB455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63E21D-2699-4C91-A74A-5B0DCCFFF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669C-7769-48C0-A8F3-37E49424B138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19EF4-C3FF-49AC-BEBB-0279C7907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88C35-3B38-49EE-98F5-B8B449CF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84903-9458-4127-AAA8-4B7159CB2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80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6196B9-1116-4F95-84E2-415B81B9F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669C-7769-48C0-A8F3-37E49424B138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7263E0-CB8F-4422-9BE4-08DFA19A5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BFE0B-2CC0-4BBC-BC6E-013C83A5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84903-9458-4127-AAA8-4B7159CB2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1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D676C-6007-4874-BAC1-44F7574FF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02280-D03B-4E8C-BCDD-5871F1EBA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6C8DC-8DB0-4844-8495-54FDC29ED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0AE4A-0107-43D1-ADAE-9110AADF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669C-7769-48C0-A8F3-37E49424B138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7BB97-2F82-4804-9F11-122732881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C936C-87C5-4C47-9C59-3BE9BF23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84903-9458-4127-AAA8-4B7159CB2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2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C01C2-B9EA-44EA-8068-B9EA768FB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FC0481-21C1-4B82-A43D-4E73314B6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325AC-AF5D-408F-8025-05D34FE79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53831-B7D0-4BB5-BEAA-2768844D8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669C-7769-48C0-A8F3-37E49424B138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605E4-811A-42EE-9BA5-EA7AC293F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A6B50-F515-4D6A-8F28-92A95A4D9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84903-9458-4127-AAA8-4B7159CB2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0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067C2A-A397-4E31-AC34-26790AB35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64E85-DCD6-45EB-B409-FC16DD902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A9495-4744-4B92-BB06-C297140596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C669C-7769-48C0-A8F3-37E49424B138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432A9-019B-4596-8297-C8A044144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B8AE1-6DFB-4455-BDF2-E58641A60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84903-9458-4127-AAA8-4B7159CB2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6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9614-640B-4024-AB73-F606F914D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THE FOODIES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3F7F0-C8A0-47F6-B6CF-BFCD6191C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Marie Bourne, Hanna Huseva, Habib Khan, Nenye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dining room table&#10;&#10;Description automatically generated">
            <a:extLst>
              <a:ext uri="{FF2B5EF4-FFF2-40B4-BE49-F238E27FC236}">
                <a16:creationId xmlns:a16="http://schemas.microsoft.com/office/drawing/2014/main" id="{3C59D5FC-2C34-4E7E-897A-B9B3681FA1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2" r="27724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31697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F5FA4-6801-49A4-9590-E3068B4D2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/>
              <a:t>SCOPE OF WORK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BCB5F-11FF-4346-9D77-4B9C46D6E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 dirty="0"/>
              <a:t>The Foodies App is designed to help users narrow down restaurants and food options based on location and budget. </a:t>
            </a:r>
          </a:p>
          <a:p>
            <a:r>
              <a:rPr lang="en-US" sz="1800" dirty="0"/>
              <a:t>The user is asked to enter the following variables:</a:t>
            </a:r>
          </a:p>
          <a:p>
            <a:pPr lvl="1"/>
            <a:r>
              <a:rPr lang="en-US" sz="1800" dirty="0"/>
              <a:t>In which city they want to search for restaurants/food in?</a:t>
            </a:r>
          </a:p>
          <a:p>
            <a:pPr lvl="1"/>
            <a:r>
              <a:rPr lang="en-US" sz="1800" dirty="0"/>
              <a:t>How far they are willing to travel?</a:t>
            </a:r>
          </a:p>
          <a:p>
            <a:pPr lvl="1"/>
            <a:r>
              <a:rPr lang="en-US" sz="1800" dirty="0"/>
              <a:t>Type of food they are hungry for?</a:t>
            </a:r>
          </a:p>
          <a:p>
            <a:pPr lvl="1"/>
            <a:r>
              <a:rPr lang="en-US" sz="1800" dirty="0"/>
              <a:t>How broke are they?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A4D118-F5AB-4484-AE1C-588737AFA4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1" r="26323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72445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104147-C020-4E32-BDE7-05AB11FBD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59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8E3DB-C8A3-4249-B637-7FFD92221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RESULTS PAGE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F5670-33A6-4671-9ACA-F1099D864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/>
              <a:t>The results page will return back (10) restaurants which meet the users requirements</a:t>
            </a:r>
          </a:p>
          <a:p>
            <a:r>
              <a:rPr lang="en-US" sz="1800"/>
              <a:t>The results card includes:</a:t>
            </a:r>
          </a:p>
          <a:p>
            <a:pPr lvl="1"/>
            <a:r>
              <a:rPr lang="en-US" sz="1800"/>
              <a:t>Name of restaurant</a:t>
            </a:r>
          </a:p>
          <a:p>
            <a:pPr lvl="1"/>
            <a:r>
              <a:rPr lang="en-US" sz="1800"/>
              <a:t>Restaurant Address</a:t>
            </a:r>
          </a:p>
          <a:p>
            <a:pPr lvl="1"/>
            <a:r>
              <a:rPr lang="en-US" sz="1800"/>
              <a:t>A link back to the restaurants home page</a:t>
            </a:r>
          </a:p>
          <a:p>
            <a:r>
              <a:rPr lang="en-US" sz="1800"/>
              <a:t>Along with the restaurant results, (10) random gifs of the type of cuisine chosen will appear along the side</a:t>
            </a:r>
          </a:p>
        </p:txBody>
      </p:sp>
      <p:pic>
        <p:nvPicPr>
          <p:cNvPr id="5" name="Picture 4" descr="A dining room table&#10;&#10;Description automatically generated">
            <a:extLst>
              <a:ext uri="{FF2B5EF4-FFF2-40B4-BE49-F238E27FC236}">
                <a16:creationId xmlns:a16="http://schemas.microsoft.com/office/drawing/2014/main" id="{A749D937-97CE-49EA-9EB5-D9B11FF6DE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1" r="26323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99445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136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THE FOODIES</vt:lpstr>
      <vt:lpstr>SCOPE OF WORK</vt:lpstr>
      <vt:lpstr>PowerPoint Presentation</vt:lpstr>
      <vt:lpstr>RESULTS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FOODIES</dc:title>
  <dc:creator>habib khan</dc:creator>
  <cp:lastModifiedBy>habib khan</cp:lastModifiedBy>
  <cp:revision>2</cp:revision>
  <dcterms:created xsi:type="dcterms:W3CDTF">2019-05-22T01:56:21Z</dcterms:created>
  <dcterms:modified xsi:type="dcterms:W3CDTF">2019-05-22T02:31:00Z</dcterms:modified>
</cp:coreProperties>
</file>