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1665" r:id="rId2"/>
    <p:sldId id="1667" r:id="rId3"/>
    <p:sldId id="1669" r:id="rId4"/>
    <p:sldId id="1660" r:id="rId5"/>
    <p:sldId id="1671" r:id="rId6"/>
    <p:sldId id="16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189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3F9FA"/>
    <a:srgbClr val="0070C0"/>
    <a:srgbClr val="FFFF00"/>
    <a:srgbClr val="BFBFBF"/>
    <a:srgbClr val="996633"/>
    <a:srgbClr val="00A7E5"/>
    <a:srgbClr val="FFC000"/>
    <a:srgbClr val="31837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5961" autoAdjust="0"/>
  </p:normalViewPr>
  <p:slideViewPr>
    <p:cSldViewPr snapToGrid="0">
      <p:cViewPr varScale="1">
        <p:scale>
          <a:sx n="90" d="100"/>
          <a:sy n="90" d="100"/>
        </p:scale>
        <p:origin x="108" y="822"/>
      </p:cViewPr>
      <p:guideLst>
        <p:guide orient="horz" pos="799"/>
        <p:guide pos="3840"/>
        <p:guide orient="horz" pos="2160"/>
        <p:guide pos="189"/>
        <p:guide pos="7469"/>
        <p:guide orient="horz" pos="436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F848-0287-4599-8460-EA8522143399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F5057-42D3-4E21-867A-2098448AF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BD0E7C-DD9E-471A-A8A4-7799100220A9}" type="datetime1">
              <a:rPr lang="zh-CN" altLang="en-US" smtClean="0"/>
              <a:pPr>
                <a:defRPr/>
              </a:pPr>
              <a:t>2019/4/28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A6DB2-DA35-4E23-9462-575E3F4F1DD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98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BD0E7C-DD9E-471A-A8A4-7799100220A9}" type="datetime1">
              <a:rPr lang="zh-CN" altLang="en-US" smtClean="0"/>
              <a:pPr>
                <a:defRPr/>
              </a:pPr>
              <a:t>2019/4/28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A6DB2-DA35-4E23-9462-575E3F4F1DD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54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35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53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34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010150"/>
            <a:ext cx="9630682" cy="566738"/>
          </a:xfrm>
        </p:spPr>
        <p:txBody>
          <a:bodyPr anchor="b"/>
          <a:lstStyle>
            <a:lvl1pPr algn="l"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71464" y="1052514"/>
            <a:ext cx="9630682" cy="3888655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71464" y="5576888"/>
            <a:ext cx="9630682" cy="804862"/>
          </a:xfrm>
        </p:spPr>
        <p:txBody>
          <a:bodyPr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0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idx="1"/>
          </p:nvPr>
        </p:nvSpPr>
        <p:spPr bwMode="gray">
          <a:xfrm>
            <a:off x="568503" y="1252538"/>
            <a:ext cx="11117203" cy="462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gray">
          <a:xfrm>
            <a:off x="568502" y="442121"/>
            <a:ext cx="11122960" cy="677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5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MyriadRegular"/>
                <a:ea typeface="黑体"/>
              </a:defRPr>
            </a:lvl1pPr>
          </a:lstStyle>
          <a:p>
            <a:pPr>
              <a:defRPr/>
            </a:pPr>
            <a:fld id="{146CC120-BF5B-4254-B818-106F879A786B}" type="datetimeFigureOut">
              <a:rPr lang="zh-CN" altLang="en-US"/>
              <a:pPr>
                <a:defRPr/>
              </a:pPr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MyriadRegular"/>
                <a:ea typeface="黑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MyriadRegular"/>
                <a:ea typeface="黑体"/>
              </a:defRPr>
            </a:lvl1pPr>
          </a:lstStyle>
          <a:p>
            <a:pPr>
              <a:defRPr/>
            </a:pPr>
            <a:fld id="{62C7442C-C591-47AA-82D7-B464B0000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4469719-0A6E-46FA-A90E-AAE4F9EC63DD}" type="slidenum"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94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11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3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5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1412776"/>
            <a:ext cx="12192000" cy="3384376"/>
          </a:xfrm>
        </p:spPr>
        <p:txBody>
          <a:bodyPr/>
          <a:lstStyle/>
          <a:p>
            <a:pPr fontAlgn="t">
              <a:spcBef>
                <a:spcPct val="20000"/>
              </a:spcBef>
            </a:pP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/>
            </a:r>
            <a:b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质量</a:t>
            </a: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</a:t>
            </a: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技术部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KPI-Q1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/>
            </a:r>
            <a:b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/>
            </a:r>
            <a:b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endParaRPr lang="zh-CN" altLang="en-US" sz="4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2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341313" y="14288"/>
            <a:ext cx="5396547" cy="83661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178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6pPr>
            <a:lvl7pPr marL="9143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7pPr>
            <a:lvl8pPr marL="1371532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8pPr>
            <a:lvl9pPr marL="182870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9pPr>
          </a:lstStyle>
          <a:p>
            <a:pPr fontAlgn="ctr"/>
            <a:r>
              <a:rPr lang="en-US" altLang="zh-CN" sz="2800" dirty="0">
                <a:solidFill>
                  <a:srgbClr val="FFFF00"/>
                </a:solidFill>
              </a:rPr>
              <a:t>FY2019</a:t>
            </a:r>
            <a:r>
              <a:rPr lang="zh-CN" altLang="en-US" sz="2800" dirty="0">
                <a:solidFill>
                  <a:srgbClr val="FFFF00"/>
                </a:solidFill>
              </a:rPr>
              <a:t>质量链</a:t>
            </a:r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技术部</a:t>
            </a:r>
            <a:r>
              <a:rPr lang="en-US" altLang="zh-CN" sz="2800" dirty="0">
                <a:solidFill>
                  <a:srgbClr val="FFFF00"/>
                </a:solidFill>
              </a:rPr>
              <a:t>KPI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799" y="839895"/>
            <a:ext cx="1142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、年度</a:t>
            </a:r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35742"/>
              </p:ext>
            </p:extLst>
          </p:nvPr>
        </p:nvGraphicFramePr>
        <p:xfrm>
          <a:off x="797598" y="1470783"/>
          <a:ext cx="10791890" cy="465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274"/>
                <a:gridCol w="2508548"/>
                <a:gridCol w="2687936"/>
                <a:gridCol w="1464215"/>
                <a:gridCol w="752773"/>
                <a:gridCol w="545590"/>
                <a:gridCol w="614058"/>
                <a:gridCol w="964496"/>
              </a:tblGrid>
              <a:tr h="747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打分规则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目标值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最高分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协同部门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关键业绩指标（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30%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）</a:t>
                      </a:r>
                      <a:endParaRPr lang="zh-CN" altLang="zh-CN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区块链类政府项目申报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万收入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产品部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829796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申请专利</a:t>
                      </a: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专利申请受理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/85×100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产品部、平台部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829796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工作质量指标（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区块链基础平台（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BaaS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平台应用上线数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/2×100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五彩石开放平台</a:t>
                      </a: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对接第三方平台数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/2×100%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vMerge="1">
                  <a:txBody>
                    <a:bodyPr/>
                    <a:lstStyle/>
                    <a:p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支撑数据防护平台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DPP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DPP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平台开发完成</a:t>
                      </a:r>
                      <a:endParaRPr lang="zh-CN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实际值／目标值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平台部、一点通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341313" y="14288"/>
            <a:ext cx="5396547" cy="83661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178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6pPr>
            <a:lvl7pPr marL="9143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7pPr>
            <a:lvl8pPr marL="1371532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8pPr>
            <a:lvl9pPr marL="182870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9pPr>
          </a:lstStyle>
          <a:p>
            <a:pPr fontAlgn="ctr"/>
            <a:r>
              <a:rPr lang="en-US" altLang="zh-CN" sz="2800" dirty="0">
                <a:solidFill>
                  <a:srgbClr val="FFFF00"/>
                </a:solidFill>
              </a:rPr>
              <a:t>FY2019</a:t>
            </a:r>
            <a:r>
              <a:rPr lang="zh-CN" altLang="en-US" sz="2800" dirty="0">
                <a:solidFill>
                  <a:srgbClr val="FFFF00"/>
                </a:solidFill>
              </a:rPr>
              <a:t>质量链</a:t>
            </a:r>
            <a:r>
              <a:rPr lang="en-US" altLang="zh-CN" sz="2800" dirty="0">
                <a:solidFill>
                  <a:srgbClr val="FFFF00"/>
                </a:solidFill>
              </a:rPr>
              <a:t>-</a:t>
            </a:r>
            <a:r>
              <a:rPr lang="zh-CN" altLang="en-US" sz="2800" dirty="0">
                <a:solidFill>
                  <a:srgbClr val="FFFF00"/>
                </a:solidFill>
              </a:rPr>
              <a:t>技术部</a:t>
            </a:r>
            <a:r>
              <a:rPr lang="en-US" altLang="zh-CN" sz="2800" dirty="0">
                <a:solidFill>
                  <a:srgbClr val="FFFF00"/>
                </a:solidFill>
              </a:rPr>
              <a:t>KPI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08674"/>
              </p:ext>
            </p:extLst>
          </p:nvPr>
        </p:nvGraphicFramePr>
        <p:xfrm>
          <a:off x="797598" y="1470783"/>
          <a:ext cx="10916717" cy="465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274"/>
                <a:gridCol w="2508548"/>
                <a:gridCol w="2687936"/>
                <a:gridCol w="1464215"/>
                <a:gridCol w="752773"/>
                <a:gridCol w="545590"/>
                <a:gridCol w="614058"/>
                <a:gridCol w="1089323"/>
              </a:tblGrid>
              <a:tr h="7477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打分规则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目标值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最高分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协同部门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关键业绩指标（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30%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）</a:t>
                      </a:r>
                      <a:endParaRPr lang="zh-CN" altLang="zh-CN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区块链类政府项目申报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通过至少一个项目的预申报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产品部</a:t>
                      </a:r>
                    </a:p>
                  </a:txBody>
                  <a:tcPr marL="6499" marR="6499" marT="6499" marB="0" anchor="ctr"/>
                </a:tc>
              </a:tr>
              <a:tr h="829796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申请专利</a:t>
                      </a: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个专利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产品部、平台部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829796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工作质量指标（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70%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区块链基础平台（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BaaS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基础功能完成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α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lt"/>
                        </a:rPr>
                        <a:t>五彩石开放平台</a:t>
                      </a:r>
                      <a:endParaRPr lang="zh-CN" altLang="zh-C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lt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对接一个第三方平台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实际值／目标值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99" marR="6499" marT="6499" marB="0" anchor="ctr"/>
                </a:tc>
              </a:tr>
              <a:tr h="747743">
                <a:tc vMerge="1">
                  <a:txBody>
                    <a:bodyPr/>
                    <a:lstStyle/>
                    <a:p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支撑数据防护平台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DPP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</a:t>
                      </a:r>
                      <a:endParaRPr lang="zh-CN" alt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认证、审计侧链的设计及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POC</a:t>
                      </a:r>
                      <a:endParaRPr lang="zh-CN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实际值／目标值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×100</a:t>
                      </a: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99" marR="6499" marT="64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平台部、一点通</a:t>
                      </a:r>
                    </a:p>
                  </a:txBody>
                  <a:tcPr marL="6499" marR="6499" marT="6499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1799" y="839895"/>
            <a:ext cx="1142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en-US" altLang="zh-CN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3387" y="77450"/>
            <a:ext cx="8572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本月计划：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BaaS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基础平台，启动设计和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31850"/>
              </p:ext>
            </p:extLst>
          </p:nvPr>
        </p:nvGraphicFramePr>
        <p:xfrm>
          <a:off x="1875131" y="1839433"/>
          <a:ext cx="7634460" cy="469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287713"/>
                <a:gridCol w="1637414"/>
              </a:tblGrid>
              <a:tr h="417612">
                <a:tc>
                  <a:txBody>
                    <a:bodyPr/>
                    <a:lstStyle/>
                    <a:p>
                      <a:pPr marL="0" algn="ctr" defTabSz="912023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模块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023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功能点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023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负责人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010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安全防护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成员管理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杨海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勇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开发者账号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JWT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令牌生成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存证及加密服务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密钥库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非对称密钥</a:t>
                      </a:r>
                    </a:p>
                  </a:txBody>
                  <a:tcPr marL="9525" marR="9525" marT="9525" marB="0" anchor="b"/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张岚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密钥库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对称密钥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加密存储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文件存证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数据存证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可信随机数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可信时间戳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审计日志链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日志收集存放到文本文件</a:t>
                      </a: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明明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02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审计日志侧链表结构及接口设计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日志侧链锚定到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Fabric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01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数据溯源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后台数据结构设计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胡建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仁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1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接口设计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4008" y="739730"/>
            <a:ext cx="1176468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BaaS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基础平台的部分功能将支撑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DPP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</a:p>
          <a:p>
            <a:pPr marL="285750" indent="-285750">
              <a:lnSpc>
                <a:spcPts val="21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、数据结构设计、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设计工作，预计持续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周；</a:t>
            </a:r>
          </a:p>
          <a:p>
            <a:pPr marL="285750" indent="-285750">
              <a:lnSpc>
                <a:spcPts val="21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之后是界面设计、效果图设计，预计持续到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50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3387" y="77450"/>
            <a:ext cx="79557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本月计划：五彩石开放平台开发与对接收可多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1989" y="757091"/>
            <a:ext cx="1164038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已召开对接长沙收可多平台的对接启动会，安排了开发和对接计划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对接技术方案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4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杨海勇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授权界面开发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月中旬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杨海勇、李翔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安全测试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月下旬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季腾、张雪莲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收可多对接调试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张鹏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88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3387" y="77450"/>
            <a:ext cx="70862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本月计划：政府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项目申报与专利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1989" y="757091"/>
            <a:ext cx="1164038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积极寻找和持续跟进政府申报项目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与中国科学院深圳先进技术研究院合作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申请的山东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重点研发计划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项目（科技厅）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面向信息安全的区块链管控和溯源平台研发及应用推广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，预申报书已提交，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申报公示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与健康医疗事业部合作申报国家重点研发计划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项目（科技部）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互联网医疗区块链技术及其互联网就医平台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，改进预申报书，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官方编写“</a:t>
            </a:r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预申报指南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、广汽研究院合作申报广州地方政府项目补贴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质量链、数据湖的智慧研发解决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，改进方案，配合推进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广汽签订战略合作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提前准备申报工具性材料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寻找外部线索与合作伙伴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专利申请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CSG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招标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机构废标，下月集团统一招标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BaaS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DPP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、五彩石开放等平台开发中收集和整理创新点，形成文档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77453"/>
      </p:ext>
    </p:extLst>
  </p:cSld>
  <p:clrMapOvr>
    <a:masterClrMapping/>
  </p:clrMapOvr>
</p:sld>
</file>

<file path=ppt/theme/theme1.xml><?xml version="1.0" encoding="utf-8"?>
<a:theme xmlns:a="http://schemas.openxmlformats.org/drawingml/2006/main" name="3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28322</TotalTime>
  <Words>681</Words>
  <Application>Microsoft Office PowerPoint</Application>
  <PresentationFormat>宽屏</PresentationFormat>
  <Paragraphs>147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MyriadRegular</vt:lpstr>
      <vt:lpstr>黑体</vt:lpstr>
      <vt:lpstr>宋体</vt:lpstr>
      <vt:lpstr>Microsoft YaHei</vt:lpstr>
      <vt:lpstr>Microsoft YaHei</vt:lpstr>
      <vt:lpstr>Arial</vt:lpstr>
      <vt:lpstr>Calibri</vt:lpstr>
      <vt:lpstr>Wingdings</vt:lpstr>
      <vt:lpstr>3_今日浪潮（含三大业务群组）中英文</vt:lpstr>
      <vt:lpstr> 质量链-技术部 KPI-Q1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浪潮信息FY2018规划终审报告   2018年2月</dc:title>
  <dc:creator>Anna Fu(付亚楠)</dc:creator>
  <cp:lastModifiedBy>Webb Wang(王伟兵)</cp:lastModifiedBy>
  <cp:revision>1218</cp:revision>
  <dcterms:created xsi:type="dcterms:W3CDTF">2018-02-24T01:23:00Z</dcterms:created>
  <dcterms:modified xsi:type="dcterms:W3CDTF">2019-04-28T07:17:00Z</dcterms:modified>
</cp:coreProperties>
</file>