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EE3DD-C654-4685-A142-2B0E2C0948D3}" v="666" dt="2019-11-14T16:17:24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6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88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18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922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49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17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9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0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0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1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9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1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8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7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Team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5F07-D239-47E4-8345-A83CB217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C67A-DEAC-48A6-A9B0-A2A67070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Quickly sorted out technologies used, desired functionalities of </a:t>
            </a:r>
            <a:r>
              <a:rPr lang="en-GB"/>
              <a:t>system</a:t>
            </a:r>
          </a:p>
          <a:p>
            <a:r>
              <a:rPr lang="en-GB" dirty="0"/>
              <a:t>Allocated clear roles within the team</a:t>
            </a:r>
          </a:p>
          <a:p>
            <a:r>
              <a:rPr lang="en-GB"/>
              <a:t>Allocated tasks to members to work independently</a:t>
            </a:r>
            <a:endParaRPr lang="en-GB" dirty="0"/>
          </a:p>
          <a:p>
            <a:r>
              <a:rPr lang="en-GB"/>
              <a:t>Good collaboration within the team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46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FC4A-2F45-48AC-9EE5-6B917F08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63C3-E933-4894-A92F-F9680CB7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Individually we were largely unprepared – React, Flask etc.</a:t>
            </a:r>
            <a:endParaRPr lang="en-US"/>
          </a:p>
          <a:p>
            <a:r>
              <a:rPr lang="en-GB"/>
              <a:t>Inadequate time management</a:t>
            </a:r>
            <a:endParaRPr lang="en-GB" dirty="0"/>
          </a:p>
          <a:p>
            <a:r>
              <a:rPr lang="en-GB"/>
              <a:t>Lack of experience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98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5C6E-F7A1-4A35-938E-431ACB0B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we would like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8383-1931-4CE7-8F3C-5AE99193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 search bar to filter through videos</a:t>
            </a:r>
            <a:endParaRPr lang="en-US"/>
          </a:p>
          <a:p>
            <a:r>
              <a:rPr lang="en-GB"/>
              <a:t>Google tour creator support</a:t>
            </a:r>
            <a:endParaRPr lang="en-GB" dirty="0"/>
          </a:p>
          <a:p>
            <a:r>
              <a:rPr lang="en-GB"/>
              <a:t>Night mode/font toggle</a:t>
            </a:r>
          </a:p>
        </p:txBody>
      </p:sp>
    </p:spTree>
    <p:extLst>
      <p:ext uri="{BB962C8B-B14F-4D97-AF65-F5344CB8AC3E}">
        <p14:creationId xmlns:p14="http://schemas.microsoft.com/office/powerpoint/2010/main" val="110585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A8EF-EF20-4EC8-B726-43BF4470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Thanks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C6C2-4BBA-4871-8DD9-2A15F12A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Any 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Team 1</vt:lpstr>
      <vt:lpstr>Positive Points</vt:lpstr>
      <vt:lpstr>Critical analysis</vt:lpstr>
      <vt:lpstr>Things we would like to implement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103</cp:revision>
  <dcterms:created xsi:type="dcterms:W3CDTF">2019-11-14T15:12:55Z</dcterms:created>
  <dcterms:modified xsi:type="dcterms:W3CDTF">2019-11-14T16:20:07Z</dcterms:modified>
</cp:coreProperties>
</file>