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2.png" ContentType="image/png"/>
  <Override PartName="/ppt/media/image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7.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576000"/>
            <a:ext cx="7199640" cy="719640"/>
          </a:xfrm>
          <a:prstGeom prst="rect">
            <a:avLst/>
          </a:prstGeom>
        </p:spPr>
        <p:txBody>
          <a:bodyPr lIns="0" rIns="0" tIns="0" bIns="0" anchor="ctr"/>
          <a:p>
            <a:pPr algn="ctr"/>
            <a:endParaRPr b="0" lang="en-US" sz="4400" spc="-1" strike="noStrike">
              <a:latin typeface="Nimbus Sans"/>
            </a:endParaRPr>
          </a:p>
        </p:txBody>
      </p:sp>
      <p:sp>
        <p:nvSpPr>
          <p:cNvPr id="25" name="PlaceHolder 2"/>
          <p:cNvSpPr>
            <a:spLocks noGrp="1"/>
          </p:cNvSpPr>
          <p:nvPr>
            <p:ph type="body"/>
          </p:nvPr>
        </p:nvSpPr>
        <p:spPr>
          <a:xfrm>
            <a:off x="504000" y="1800000"/>
            <a:ext cx="9071640" cy="2090880"/>
          </a:xfrm>
          <a:prstGeom prst="rect">
            <a:avLst/>
          </a:prstGeom>
        </p:spPr>
        <p:txBody>
          <a:bodyPr lIns="0" rIns="0" tIns="0" bIns="0">
            <a:normAutofit/>
          </a:bodyPr>
          <a:p>
            <a:endParaRPr b="0" lang="en-US" sz="3200" spc="-1" strike="noStrike">
              <a:latin typeface="Nimbus Sans"/>
            </a:endParaRPr>
          </a:p>
        </p:txBody>
      </p:sp>
      <p:sp>
        <p:nvSpPr>
          <p:cNvPr id="26" name="PlaceHolder 3"/>
          <p:cNvSpPr>
            <a:spLocks noGrp="1"/>
          </p:cNvSpPr>
          <p:nvPr>
            <p:ph type="body"/>
          </p:nvPr>
        </p:nvSpPr>
        <p:spPr>
          <a:xfrm>
            <a:off x="504000" y="4089960"/>
            <a:ext cx="9071640" cy="2090880"/>
          </a:xfrm>
          <a:prstGeom prst="rect">
            <a:avLst/>
          </a:prstGeom>
        </p:spPr>
        <p:txBody>
          <a:bodyPr lIns="0" rIns="0" tIns="0" bIns="0">
            <a:normAutofit/>
          </a:bodyPr>
          <a:p>
            <a:endParaRPr b="0" lang="en-US" sz="3200" spc="-1" strike="noStrike">
              <a:latin typeface="Nimbus Sans"/>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576000"/>
            <a:ext cx="7199640" cy="719640"/>
          </a:xfrm>
          <a:prstGeom prst="rect">
            <a:avLst/>
          </a:prstGeom>
        </p:spPr>
        <p:txBody>
          <a:bodyPr lIns="0" rIns="0" tIns="0" bIns="0" anchor="ctr"/>
          <a:p>
            <a:pPr algn="ctr"/>
            <a:endParaRPr b="0" lang="en-US" sz="4400" spc="-1" strike="noStrike">
              <a:latin typeface="Nimbus Sans"/>
            </a:endParaRPr>
          </a:p>
        </p:txBody>
      </p:sp>
      <p:sp>
        <p:nvSpPr>
          <p:cNvPr id="28" name="PlaceHolder 2"/>
          <p:cNvSpPr>
            <a:spLocks noGrp="1"/>
          </p:cNvSpPr>
          <p:nvPr>
            <p:ph type="body"/>
          </p:nvPr>
        </p:nvSpPr>
        <p:spPr>
          <a:xfrm>
            <a:off x="504000" y="1800000"/>
            <a:ext cx="4426920" cy="2090880"/>
          </a:xfrm>
          <a:prstGeom prst="rect">
            <a:avLst/>
          </a:prstGeom>
        </p:spPr>
        <p:txBody>
          <a:bodyPr lIns="0" rIns="0" tIns="0" bIns="0">
            <a:normAutofit/>
          </a:bodyPr>
          <a:p>
            <a:endParaRPr b="0" lang="en-US" sz="3200" spc="-1" strike="noStrike">
              <a:latin typeface="Nimbus Sans"/>
            </a:endParaRPr>
          </a:p>
        </p:txBody>
      </p:sp>
      <p:sp>
        <p:nvSpPr>
          <p:cNvPr id="29" name="PlaceHolder 3"/>
          <p:cNvSpPr>
            <a:spLocks noGrp="1"/>
          </p:cNvSpPr>
          <p:nvPr>
            <p:ph type="body"/>
          </p:nvPr>
        </p:nvSpPr>
        <p:spPr>
          <a:xfrm>
            <a:off x="5152680" y="1800000"/>
            <a:ext cx="4426920" cy="2090880"/>
          </a:xfrm>
          <a:prstGeom prst="rect">
            <a:avLst/>
          </a:prstGeom>
        </p:spPr>
        <p:txBody>
          <a:bodyPr lIns="0" rIns="0" tIns="0" bIns="0">
            <a:normAutofit/>
          </a:bodyPr>
          <a:p>
            <a:endParaRPr b="0" lang="en-US" sz="3200" spc="-1" strike="noStrike">
              <a:latin typeface="Nimbus Sans"/>
            </a:endParaRPr>
          </a:p>
        </p:txBody>
      </p:sp>
      <p:sp>
        <p:nvSpPr>
          <p:cNvPr id="30" name="PlaceHolder 4"/>
          <p:cNvSpPr>
            <a:spLocks noGrp="1"/>
          </p:cNvSpPr>
          <p:nvPr>
            <p:ph type="body"/>
          </p:nvPr>
        </p:nvSpPr>
        <p:spPr>
          <a:xfrm>
            <a:off x="504000" y="4089960"/>
            <a:ext cx="4426920" cy="2090880"/>
          </a:xfrm>
          <a:prstGeom prst="rect">
            <a:avLst/>
          </a:prstGeom>
        </p:spPr>
        <p:txBody>
          <a:bodyPr lIns="0" rIns="0" tIns="0" bIns="0">
            <a:normAutofit/>
          </a:bodyPr>
          <a:p>
            <a:endParaRPr b="0" lang="en-US" sz="3200" spc="-1" strike="noStrike">
              <a:latin typeface="Nimbus Sans"/>
            </a:endParaRPr>
          </a:p>
        </p:txBody>
      </p:sp>
      <p:sp>
        <p:nvSpPr>
          <p:cNvPr id="31" name="PlaceHolder 5"/>
          <p:cNvSpPr>
            <a:spLocks noGrp="1"/>
          </p:cNvSpPr>
          <p:nvPr>
            <p:ph type="body"/>
          </p:nvPr>
        </p:nvSpPr>
        <p:spPr>
          <a:xfrm>
            <a:off x="5152680" y="4089960"/>
            <a:ext cx="4426920" cy="2090880"/>
          </a:xfrm>
          <a:prstGeom prst="rect">
            <a:avLst/>
          </a:prstGeom>
        </p:spPr>
        <p:txBody>
          <a:bodyPr lIns="0" rIns="0" tIns="0" bIns="0">
            <a:normAutofit/>
          </a:bodyPr>
          <a:p>
            <a:endParaRPr b="0" lang="en-US" sz="3200" spc="-1" strike="noStrike">
              <a:latin typeface="Nimbus Sans"/>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576000"/>
            <a:ext cx="7199640" cy="719640"/>
          </a:xfrm>
          <a:prstGeom prst="rect">
            <a:avLst/>
          </a:prstGeom>
        </p:spPr>
        <p:txBody>
          <a:bodyPr lIns="0" rIns="0" tIns="0" bIns="0" anchor="ctr"/>
          <a:p>
            <a:pPr algn="ctr"/>
            <a:endParaRPr b="0" lang="en-US" sz="4400" spc="-1" strike="noStrike">
              <a:latin typeface="Nimbus Sans"/>
            </a:endParaRPr>
          </a:p>
        </p:txBody>
      </p:sp>
      <p:sp>
        <p:nvSpPr>
          <p:cNvPr id="33" name="PlaceHolder 2"/>
          <p:cNvSpPr>
            <a:spLocks noGrp="1"/>
          </p:cNvSpPr>
          <p:nvPr>
            <p:ph type="body"/>
          </p:nvPr>
        </p:nvSpPr>
        <p:spPr>
          <a:xfrm>
            <a:off x="504000" y="1800000"/>
            <a:ext cx="2920680" cy="2090880"/>
          </a:xfrm>
          <a:prstGeom prst="rect">
            <a:avLst/>
          </a:prstGeom>
        </p:spPr>
        <p:txBody>
          <a:bodyPr lIns="0" rIns="0" tIns="0" bIns="0">
            <a:normAutofit/>
          </a:bodyPr>
          <a:p>
            <a:endParaRPr b="0" lang="en-US" sz="3200" spc="-1" strike="noStrike">
              <a:latin typeface="Nimbus Sans"/>
            </a:endParaRPr>
          </a:p>
        </p:txBody>
      </p:sp>
      <p:sp>
        <p:nvSpPr>
          <p:cNvPr id="34" name="PlaceHolder 3"/>
          <p:cNvSpPr>
            <a:spLocks noGrp="1"/>
          </p:cNvSpPr>
          <p:nvPr>
            <p:ph type="body"/>
          </p:nvPr>
        </p:nvSpPr>
        <p:spPr>
          <a:xfrm>
            <a:off x="3571200" y="1800000"/>
            <a:ext cx="2920680" cy="2090880"/>
          </a:xfrm>
          <a:prstGeom prst="rect">
            <a:avLst/>
          </a:prstGeom>
        </p:spPr>
        <p:txBody>
          <a:bodyPr lIns="0" rIns="0" tIns="0" bIns="0">
            <a:normAutofit/>
          </a:bodyPr>
          <a:p>
            <a:endParaRPr b="0" lang="en-US" sz="3200" spc="-1" strike="noStrike">
              <a:latin typeface="Nimbus Sans"/>
            </a:endParaRPr>
          </a:p>
        </p:txBody>
      </p:sp>
      <p:sp>
        <p:nvSpPr>
          <p:cNvPr id="35" name="PlaceHolder 4"/>
          <p:cNvSpPr>
            <a:spLocks noGrp="1"/>
          </p:cNvSpPr>
          <p:nvPr>
            <p:ph type="body"/>
          </p:nvPr>
        </p:nvSpPr>
        <p:spPr>
          <a:xfrm>
            <a:off x="6638040" y="1800000"/>
            <a:ext cx="2920680" cy="2090880"/>
          </a:xfrm>
          <a:prstGeom prst="rect">
            <a:avLst/>
          </a:prstGeom>
        </p:spPr>
        <p:txBody>
          <a:bodyPr lIns="0" rIns="0" tIns="0" bIns="0">
            <a:normAutofit/>
          </a:bodyPr>
          <a:p>
            <a:endParaRPr b="0" lang="en-US" sz="3200" spc="-1" strike="noStrike">
              <a:latin typeface="Nimbus Sans"/>
            </a:endParaRPr>
          </a:p>
        </p:txBody>
      </p:sp>
      <p:sp>
        <p:nvSpPr>
          <p:cNvPr id="36" name="PlaceHolder 5"/>
          <p:cNvSpPr>
            <a:spLocks noGrp="1"/>
          </p:cNvSpPr>
          <p:nvPr>
            <p:ph type="body"/>
          </p:nvPr>
        </p:nvSpPr>
        <p:spPr>
          <a:xfrm>
            <a:off x="504000" y="4089960"/>
            <a:ext cx="2920680" cy="2090880"/>
          </a:xfrm>
          <a:prstGeom prst="rect">
            <a:avLst/>
          </a:prstGeom>
        </p:spPr>
        <p:txBody>
          <a:bodyPr lIns="0" rIns="0" tIns="0" bIns="0">
            <a:normAutofit/>
          </a:bodyPr>
          <a:p>
            <a:endParaRPr b="0" lang="en-US" sz="3200" spc="-1" strike="noStrike">
              <a:latin typeface="Nimbus Sans"/>
            </a:endParaRPr>
          </a:p>
        </p:txBody>
      </p:sp>
      <p:sp>
        <p:nvSpPr>
          <p:cNvPr id="37" name="PlaceHolder 6"/>
          <p:cNvSpPr>
            <a:spLocks noGrp="1"/>
          </p:cNvSpPr>
          <p:nvPr>
            <p:ph type="body"/>
          </p:nvPr>
        </p:nvSpPr>
        <p:spPr>
          <a:xfrm>
            <a:off x="3571200" y="4089960"/>
            <a:ext cx="2920680" cy="2090880"/>
          </a:xfrm>
          <a:prstGeom prst="rect">
            <a:avLst/>
          </a:prstGeom>
        </p:spPr>
        <p:txBody>
          <a:bodyPr lIns="0" rIns="0" tIns="0" bIns="0">
            <a:normAutofit/>
          </a:bodyPr>
          <a:p>
            <a:endParaRPr b="0" lang="en-US" sz="3200" spc="-1" strike="noStrike">
              <a:latin typeface="Nimbus Sans"/>
            </a:endParaRPr>
          </a:p>
        </p:txBody>
      </p:sp>
      <p:sp>
        <p:nvSpPr>
          <p:cNvPr id="38" name="PlaceHolder 7"/>
          <p:cNvSpPr>
            <a:spLocks noGrp="1"/>
          </p:cNvSpPr>
          <p:nvPr>
            <p:ph type="body"/>
          </p:nvPr>
        </p:nvSpPr>
        <p:spPr>
          <a:xfrm>
            <a:off x="6638040" y="4089960"/>
            <a:ext cx="2920680" cy="2090880"/>
          </a:xfrm>
          <a:prstGeom prst="rect">
            <a:avLst/>
          </a:prstGeom>
        </p:spPr>
        <p:txBody>
          <a:bodyPr lIns="0" rIns="0" tIns="0" bIns="0">
            <a:normAutofit/>
          </a:bodyPr>
          <a:p>
            <a:endParaRPr b="0" lang="en-US" sz="3200" spc="-1" strike="noStrike">
              <a:latin typeface="Nimbus Sans"/>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576000"/>
            <a:ext cx="7199640" cy="719640"/>
          </a:xfrm>
          <a:prstGeom prst="rect">
            <a:avLst/>
          </a:prstGeom>
        </p:spPr>
        <p:txBody>
          <a:bodyPr lIns="0" rIns="0" tIns="0" bIns="0" anchor="ctr"/>
          <a:p>
            <a:pPr algn="ctr"/>
            <a:endParaRPr b="0" lang="en-US" sz="4400" spc="-1" strike="noStrike">
              <a:latin typeface="Nimbus Sans"/>
            </a:endParaRPr>
          </a:p>
        </p:txBody>
      </p:sp>
      <p:sp>
        <p:nvSpPr>
          <p:cNvPr id="43" name="PlaceHolder 2"/>
          <p:cNvSpPr>
            <a:spLocks noGrp="1"/>
          </p:cNvSpPr>
          <p:nvPr>
            <p:ph type="subTitle"/>
          </p:nvPr>
        </p:nvSpPr>
        <p:spPr>
          <a:xfrm>
            <a:off x="504000" y="1800000"/>
            <a:ext cx="9071640" cy="4384080"/>
          </a:xfrm>
          <a:prstGeom prst="rect">
            <a:avLst/>
          </a:prstGeom>
        </p:spPr>
        <p:txBody>
          <a:bodyPr lIns="0" rIns="0" tIns="0" bIns="0" anchor="ctr"/>
          <a:p>
            <a:pPr algn="ctr"/>
            <a:endParaRPr b="0" lang="en-US" sz="3200" spc="-1" strike="noStrike">
              <a:latin typeface="Nimbus Sans"/>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576000"/>
            <a:ext cx="7199640" cy="719640"/>
          </a:xfrm>
          <a:prstGeom prst="rect">
            <a:avLst/>
          </a:prstGeom>
        </p:spPr>
        <p:txBody>
          <a:bodyPr lIns="0" rIns="0" tIns="0" bIns="0" anchor="ctr"/>
          <a:p>
            <a:pPr algn="ctr"/>
            <a:endParaRPr b="0" lang="en-US" sz="4400" spc="-1" strike="noStrike">
              <a:latin typeface="Nimbus Sans"/>
            </a:endParaRPr>
          </a:p>
        </p:txBody>
      </p:sp>
      <p:sp>
        <p:nvSpPr>
          <p:cNvPr id="45" name="PlaceHolder 2"/>
          <p:cNvSpPr>
            <a:spLocks noGrp="1"/>
          </p:cNvSpPr>
          <p:nvPr>
            <p:ph type="body"/>
          </p:nvPr>
        </p:nvSpPr>
        <p:spPr>
          <a:xfrm>
            <a:off x="504000" y="1800000"/>
            <a:ext cx="9071640" cy="4384080"/>
          </a:xfrm>
          <a:prstGeom prst="rect">
            <a:avLst/>
          </a:prstGeom>
        </p:spPr>
        <p:txBody>
          <a:bodyPr lIns="0" rIns="0" tIns="0" bIns="0">
            <a:normAutofit/>
          </a:bodyPr>
          <a:p>
            <a:endParaRPr b="0" lang="en-US" sz="3200" spc="-1" strike="noStrike">
              <a:latin typeface="Nimbus Sans"/>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576000"/>
            <a:ext cx="7199640" cy="719640"/>
          </a:xfrm>
          <a:prstGeom prst="rect">
            <a:avLst/>
          </a:prstGeom>
        </p:spPr>
        <p:txBody>
          <a:bodyPr lIns="0" rIns="0" tIns="0" bIns="0" anchor="ctr"/>
          <a:p>
            <a:pPr algn="ctr"/>
            <a:endParaRPr b="0" lang="en-US" sz="4400" spc="-1" strike="noStrike">
              <a:latin typeface="Nimbus Sans"/>
            </a:endParaRPr>
          </a:p>
        </p:txBody>
      </p:sp>
      <p:sp>
        <p:nvSpPr>
          <p:cNvPr id="47" name="PlaceHolder 2"/>
          <p:cNvSpPr>
            <a:spLocks noGrp="1"/>
          </p:cNvSpPr>
          <p:nvPr>
            <p:ph type="body"/>
          </p:nvPr>
        </p:nvSpPr>
        <p:spPr>
          <a:xfrm>
            <a:off x="504000" y="1800000"/>
            <a:ext cx="4426920" cy="4384080"/>
          </a:xfrm>
          <a:prstGeom prst="rect">
            <a:avLst/>
          </a:prstGeom>
        </p:spPr>
        <p:txBody>
          <a:bodyPr lIns="0" rIns="0" tIns="0" bIns="0">
            <a:normAutofit/>
          </a:bodyPr>
          <a:p>
            <a:endParaRPr b="0" lang="en-US" sz="3200" spc="-1" strike="noStrike">
              <a:latin typeface="Nimbus Sans"/>
            </a:endParaRPr>
          </a:p>
        </p:txBody>
      </p:sp>
      <p:sp>
        <p:nvSpPr>
          <p:cNvPr id="48" name="PlaceHolder 3"/>
          <p:cNvSpPr>
            <a:spLocks noGrp="1"/>
          </p:cNvSpPr>
          <p:nvPr>
            <p:ph type="body"/>
          </p:nvPr>
        </p:nvSpPr>
        <p:spPr>
          <a:xfrm>
            <a:off x="5152680" y="1800000"/>
            <a:ext cx="4426920" cy="4384080"/>
          </a:xfrm>
          <a:prstGeom prst="rect">
            <a:avLst/>
          </a:prstGeom>
        </p:spPr>
        <p:txBody>
          <a:bodyPr lIns="0" rIns="0" tIns="0" bIns="0">
            <a:normAutofit/>
          </a:bodyPr>
          <a:p>
            <a:endParaRPr b="0" lang="en-US" sz="3200" spc="-1" strike="noStrike">
              <a:latin typeface="Nimbus Sans"/>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576000"/>
            <a:ext cx="7199640" cy="719640"/>
          </a:xfrm>
          <a:prstGeom prst="rect">
            <a:avLst/>
          </a:prstGeom>
        </p:spPr>
        <p:txBody>
          <a:bodyPr lIns="0" rIns="0" tIns="0" bIns="0" anchor="ctr"/>
          <a:p>
            <a:pPr algn="ctr"/>
            <a:endParaRPr b="0" lang="en-US" sz="4400" spc="-1" strike="noStrike">
              <a:latin typeface="Nimbus Sans"/>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504000" y="576000"/>
            <a:ext cx="7199640" cy="3337200"/>
          </a:xfrm>
          <a:prstGeom prst="rect">
            <a:avLst/>
          </a:prstGeom>
        </p:spPr>
        <p:txBody>
          <a:bodyPr lIns="0" rIns="0" tIns="0" bIns="0" anchor="ctr"/>
          <a:p>
            <a:pPr algn="ctr"/>
            <a:endParaRPr b="0" lang="en-US" sz="3200" spc="-1" strike="noStrike">
              <a:latin typeface="Nimbus Sans"/>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576000"/>
            <a:ext cx="7199640" cy="719640"/>
          </a:xfrm>
          <a:prstGeom prst="rect">
            <a:avLst/>
          </a:prstGeom>
        </p:spPr>
        <p:txBody>
          <a:bodyPr lIns="0" rIns="0" tIns="0" bIns="0" anchor="ctr"/>
          <a:p>
            <a:pPr algn="ctr"/>
            <a:endParaRPr b="0" lang="en-US" sz="4400" spc="-1" strike="noStrike">
              <a:latin typeface="Nimbus Sans"/>
            </a:endParaRPr>
          </a:p>
        </p:txBody>
      </p:sp>
      <p:sp>
        <p:nvSpPr>
          <p:cNvPr id="52" name="PlaceHolder 2"/>
          <p:cNvSpPr>
            <a:spLocks noGrp="1"/>
          </p:cNvSpPr>
          <p:nvPr>
            <p:ph type="body"/>
          </p:nvPr>
        </p:nvSpPr>
        <p:spPr>
          <a:xfrm>
            <a:off x="504000" y="1800000"/>
            <a:ext cx="4426920" cy="2090880"/>
          </a:xfrm>
          <a:prstGeom prst="rect">
            <a:avLst/>
          </a:prstGeom>
        </p:spPr>
        <p:txBody>
          <a:bodyPr lIns="0" rIns="0" tIns="0" bIns="0">
            <a:normAutofit/>
          </a:bodyPr>
          <a:p>
            <a:endParaRPr b="0" lang="en-US" sz="3200" spc="-1" strike="noStrike">
              <a:latin typeface="Nimbus Sans"/>
            </a:endParaRPr>
          </a:p>
        </p:txBody>
      </p:sp>
      <p:sp>
        <p:nvSpPr>
          <p:cNvPr id="53" name="PlaceHolder 3"/>
          <p:cNvSpPr>
            <a:spLocks noGrp="1"/>
          </p:cNvSpPr>
          <p:nvPr>
            <p:ph type="body"/>
          </p:nvPr>
        </p:nvSpPr>
        <p:spPr>
          <a:xfrm>
            <a:off x="5152680" y="1800000"/>
            <a:ext cx="4426920" cy="4384080"/>
          </a:xfrm>
          <a:prstGeom prst="rect">
            <a:avLst/>
          </a:prstGeom>
        </p:spPr>
        <p:txBody>
          <a:bodyPr lIns="0" rIns="0" tIns="0" bIns="0">
            <a:normAutofit/>
          </a:bodyPr>
          <a:p>
            <a:endParaRPr b="0" lang="en-US" sz="3200" spc="-1" strike="noStrike">
              <a:latin typeface="Nimbus Sans"/>
            </a:endParaRPr>
          </a:p>
        </p:txBody>
      </p:sp>
      <p:sp>
        <p:nvSpPr>
          <p:cNvPr id="54" name="PlaceHolder 4"/>
          <p:cNvSpPr>
            <a:spLocks noGrp="1"/>
          </p:cNvSpPr>
          <p:nvPr>
            <p:ph type="body"/>
          </p:nvPr>
        </p:nvSpPr>
        <p:spPr>
          <a:xfrm>
            <a:off x="504000" y="4089960"/>
            <a:ext cx="4426920" cy="2090880"/>
          </a:xfrm>
          <a:prstGeom prst="rect">
            <a:avLst/>
          </a:prstGeom>
        </p:spPr>
        <p:txBody>
          <a:bodyPr lIns="0" rIns="0" tIns="0" bIns="0">
            <a:normAutofit/>
          </a:bodyPr>
          <a:p>
            <a:endParaRPr b="0" lang="en-US" sz="3200" spc="-1" strike="noStrike">
              <a:latin typeface="Nimbus Sans"/>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576000"/>
            <a:ext cx="7199640" cy="719640"/>
          </a:xfrm>
          <a:prstGeom prst="rect">
            <a:avLst/>
          </a:prstGeom>
        </p:spPr>
        <p:txBody>
          <a:bodyPr lIns="0" rIns="0" tIns="0" bIns="0" anchor="ctr"/>
          <a:p>
            <a:pPr algn="ctr"/>
            <a:endParaRPr b="0" lang="en-US" sz="4400" spc="-1" strike="noStrike">
              <a:latin typeface="Nimbus Sans"/>
            </a:endParaRPr>
          </a:p>
        </p:txBody>
      </p:sp>
      <p:sp>
        <p:nvSpPr>
          <p:cNvPr id="4" name="PlaceHolder 2"/>
          <p:cNvSpPr>
            <a:spLocks noGrp="1"/>
          </p:cNvSpPr>
          <p:nvPr>
            <p:ph type="subTitle"/>
          </p:nvPr>
        </p:nvSpPr>
        <p:spPr>
          <a:xfrm>
            <a:off x="504000" y="1800000"/>
            <a:ext cx="9071640" cy="4384080"/>
          </a:xfrm>
          <a:prstGeom prst="rect">
            <a:avLst/>
          </a:prstGeom>
        </p:spPr>
        <p:txBody>
          <a:bodyPr lIns="0" rIns="0" tIns="0" bIns="0" anchor="ctr"/>
          <a:p>
            <a:pPr algn="ctr"/>
            <a:endParaRPr b="0" lang="en-US" sz="3200" spc="-1" strike="noStrike">
              <a:latin typeface="Nimbus Sans"/>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576000"/>
            <a:ext cx="7199640" cy="719640"/>
          </a:xfrm>
          <a:prstGeom prst="rect">
            <a:avLst/>
          </a:prstGeom>
        </p:spPr>
        <p:txBody>
          <a:bodyPr lIns="0" rIns="0" tIns="0" bIns="0" anchor="ctr"/>
          <a:p>
            <a:pPr algn="ctr"/>
            <a:endParaRPr b="0" lang="en-US" sz="4400" spc="-1" strike="noStrike">
              <a:latin typeface="Nimbus Sans"/>
            </a:endParaRPr>
          </a:p>
        </p:txBody>
      </p:sp>
      <p:sp>
        <p:nvSpPr>
          <p:cNvPr id="56" name="PlaceHolder 2"/>
          <p:cNvSpPr>
            <a:spLocks noGrp="1"/>
          </p:cNvSpPr>
          <p:nvPr>
            <p:ph type="body"/>
          </p:nvPr>
        </p:nvSpPr>
        <p:spPr>
          <a:xfrm>
            <a:off x="504000" y="1800000"/>
            <a:ext cx="4426920" cy="4384080"/>
          </a:xfrm>
          <a:prstGeom prst="rect">
            <a:avLst/>
          </a:prstGeom>
        </p:spPr>
        <p:txBody>
          <a:bodyPr lIns="0" rIns="0" tIns="0" bIns="0">
            <a:normAutofit/>
          </a:bodyPr>
          <a:p>
            <a:endParaRPr b="0" lang="en-US" sz="3200" spc="-1" strike="noStrike">
              <a:latin typeface="Nimbus Sans"/>
            </a:endParaRPr>
          </a:p>
        </p:txBody>
      </p:sp>
      <p:sp>
        <p:nvSpPr>
          <p:cNvPr id="57" name="PlaceHolder 3"/>
          <p:cNvSpPr>
            <a:spLocks noGrp="1"/>
          </p:cNvSpPr>
          <p:nvPr>
            <p:ph type="body"/>
          </p:nvPr>
        </p:nvSpPr>
        <p:spPr>
          <a:xfrm>
            <a:off x="5152680" y="1800000"/>
            <a:ext cx="4426920" cy="2090880"/>
          </a:xfrm>
          <a:prstGeom prst="rect">
            <a:avLst/>
          </a:prstGeom>
        </p:spPr>
        <p:txBody>
          <a:bodyPr lIns="0" rIns="0" tIns="0" bIns="0">
            <a:normAutofit/>
          </a:bodyPr>
          <a:p>
            <a:endParaRPr b="0" lang="en-US" sz="3200" spc="-1" strike="noStrike">
              <a:latin typeface="Nimbus Sans"/>
            </a:endParaRPr>
          </a:p>
        </p:txBody>
      </p:sp>
      <p:sp>
        <p:nvSpPr>
          <p:cNvPr id="58" name="PlaceHolder 4"/>
          <p:cNvSpPr>
            <a:spLocks noGrp="1"/>
          </p:cNvSpPr>
          <p:nvPr>
            <p:ph type="body"/>
          </p:nvPr>
        </p:nvSpPr>
        <p:spPr>
          <a:xfrm>
            <a:off x="5152680" y="4089960"/>
            <a:ext cx="4426920" cy="2090880"/>
          </a:xfrm>
          <a:prstGeom prst="rect">
            <a:avLst/>
          </a:prstGeom>
        </p:spPr>
        <p:txBody>
          <a:bodyPr lIns="0" rIns="0" tIns="0" bIns="0">
            <a:normAutofit/>
          </a:bodyPr>
          <a:p>
            <a:endParaRPr b="0" lang="en-US" sz="3200" spc="-1" strike="noStrike">
              <a:latin typeface="Nimbus Sans"/>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576000"/>
            <a:ext cx="7199640" cy="719640"/>
          </a:xfrm>
          <a:prstGeom prst="rect">
            <a:avLst/>
          </a:prstGeom>
        </p:spPr>
        <p:txBody>
          <a:bodyPr lIns="0" rIns="0" tIns="0" bIns="0" anchor="ctr"/>
          <a:p>
            <a:pPr algn="ctr"/>
            <a:endParaRPr b="0" lang="en-US" sz="4400" spc="-1" strike="noStrike">
              <a:latin typeface="Nimbus Sans"/>
            </a:endParaRPr>
          </a:p>
        </p:txBody>
      </p:sp>
      <p:sp>
        <p:nvSpPr>
          <p:cNvPr id="60" name="PlaceHolder 2"/>
          <p:cNvSpPr>
            <a:spLocks noGrp="1"/>
          </p:cNvSpPr>
          <p:nvPr>
            <p:ph type="body"/>
          </p:nvPr>
        </p:nvSpPr>
        <p:spPr>
          <a:xfrm>
            <a:off x="504000" y="1800000"/>
            <a:ext cx="4426920" cy="2090880"/>
          </a:xfrm>
          <a:prstGeom prst="rect">
            <a:avLst/>
          </a:prstGeom>
        </p:spPr>
        <p:txBody>
          <a:bodyPr lIns="0" rIns="0" tIns="0" bIns="0">
            <a:normAutofit/>
          </a:bodyPr>
          <a:p>
            <a:endParaRPr b="0" lang="en-US" sz="3200" spc="-1" strike="noStrike">
              <a:latin typeface="Nimbus Sans"/>
            </a:endParaRPr>
          </a:p>
        </p:txBody>
      </p:sp>
      <p:sp>
        <p:nvSpPr>
          <p:cNvPr id="61" name="PlaceHolder 3"/>
          <p:cNvSpPr>
            <a:spLocks noGrp="1"/>
          </p:cNvSpPr>
          <p:nvPr>
            <p:ph type="body"/>
          </p:nvPr>
        </p:nvSpPr>
        <p:spPr>
          <a:xfrm>
            <a:off x="5152680" y="1800000"/>
            <a:ext cx="4426920" cy="2090880"/>
          </a:xfrm>
          <a:prstGeom prst="rect">
            <a:avLst/>
          </a:prstGeom>
        </p:spPr>
        <p:txBody>
          <a:bodyPr lIns="0" rIns="0" tIns="0" bIns="0">
            <a:normAutofit/>
          </a:bodyPr>
          <a:p>
            <a:endParaRPr b="0" lang="en-US" sz="3200" spc="-1" strike="noStrike">
              <a:latin typeface="Nimbus Sans"/>
            </a:endParaRPr>
          </a:p>
        </p:txBody>
      </p:sp>
      <p:sp>
        <p:nvSpPr>
          <p:cNvPr id="62" name="PlaceHolder 4"/>
          <p:cNvSpPr>
            <a:spLocks noGrp="1"/>
          </p:cNvSpPr>
          <p:nvPr>
            <p:ph type="body"/>
          </p:nvPr>
        </p:nvSpPr>
        <p:spPr>
          <a:xfrm>
            <a:off x="504000" y="4089960"/>
            <a:ext cx="9071640" cy="2090880"/>
          </a:xfrm>
          <a:prstGeom prst="rect">
            <a:avLst/>
          </a:prstGeom>
        </p:spPr>
        <p:txBody>
          <a:bodyPr lIns="0" rIns="0" tIns="0" bIns="0">
            <a:normAutofit/>
          </a:bodyPr>
          <a:p>
            <a:endParaRPr b="0" lang="en-US" sz="3200" spc="-1" strike="noStrike">
              <a:latin typeface="Nimbus Sans"/>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576000"/>
            <a:ext cx="7199640" cy="719640"/>
          </a:xfrm>
          <a:prstGeom prst="rect">
            <a:avLst/>
          </a:prstGeom>
        </p:spPr>
        <p:txBody>
          <a:bodyPr lIns="0" rIns="0" tIns="0" bIns="0" anchor="ctr"/>
          <a:p>
            <a:pPr algn="ctr"/>
            <a:endParaRPr b="0" lang="en-US" sz="4400" spc="-1" strike="noStrike">
              <a:latin typeface="Nimbus Sans"/>
            </a:endParaRPr>
          </a:p>
        </p:txBody>
      </p:sp>
      <p:sp>
        <p:nvSpPr>
          <p:cNvPr id="64" name="PlaceHolder 2"/>
          <p:cNvSpPr>
            <a:spLocks noGrp="1"/>
          </p:cNvSpPr>
          <p:nvPr>
            <p:ph type="body"/>
          </p:nvPr>
        </p:nvSpPr>
        <p:spPr>
          <a:xfrm>
            <a:off x="504000" y="1800000"/>
            <a:ext cx="9071640" cy="2090880"/>
          </a:xfrm>
          <a:prstGeom prst="rect">
            <a:avLst/>
          </a:prstGeom>
        </p:spPr>
        <p:txBody>
          <a:bodyPr lIns="0" rIns="0" tIns="0" bIns="0">
            <a:normAutofit/>
          </a:bodyPr>
          <a:p>
            <a:endParaRPr b="0" lang="en-US" sz="3200" spc="-1" strike="noStrike">
              <a:latin typeface="Nimbus Sans"/>
            </a:endParaRPr>
          </a:p>
        </p:txBody>
      </p:sp>
      <p:sp>
        <p:nvSpPr>
          <p:cNvPr id="65" name="PlaceHolder 3"/>
          <p:cNvSpPr>
            <a:spLocks noGrp="1"/>
          </p:cNvSpPr>
          <p:nvPr>
            <p:ph type="body"/>
          </p:nvPr>
        </p:nvSpPr>
        <p:spPr>
          <a:xfrm>
            <a:off x="504000" y="4089960"/>
            <a:ext cx="9071640" cy="2090880"/>
          </a:xfrm>
          <a:prstGeom prst="rect">
            <a:avLst/>
          </a:prstGeom>
        </p:spPr>
        <p:txBody>
          <a:bodyPr lIns="0" rIns="0" tIns="0" bIns="0">
            <a:normAutofit/>
          </a:bodyPr>
          <a:p>
            <a:endParaRPr b="0" lang="en-US" sz="3200" spc="-1" strike="noStrike">
              <a:latin typeface="Nimbus Sans"/>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576000"/>
            <a:ext cx="7199640" cy="719640"/>
          </a:xfrm>
          <a:prstGeom prst="rect">
            <a:avLst/>
          </a:prstGeom>
        </p:spPr>
        <p:txBody>
          <a:bodyPr lIns="0" rIns="0" tIns="0" bIns="0" anchor="ctr"/>
          <a:p>
            <a:pPr algn="ctr"/>
            <a:endParaRPr b="0" lang="en-US" sz="4400" spc="-1" strike="noStrike">
              <a:latin typeface="Nimbus Sans"/>
            </a:endParaRPr>
          </a:p>
        </p:txBody>
      </p:sp>
      <p:sp>
        <p:nvSpPr>
          <p:cNvPr id="67" name="PlaceHolder 2"/>
          <p:cNvSpPr>
            <a:spLocks noGrp="1"/>
          </p:cNvSpPr>
          <p:nvPr>
            <p:ph type="body"/>
          </p:nvPr>
        </p:nvSpPr>
        <p:spPr>
          <a:xfrm>
            <a:off x="504000" y="1800000"/>
            <a:ext cx="4426920" cy="2090880"/>
          </a:xfrm>
          <a:prstGeom prst="rect">
            <a:avLst/>
          </a:prstGeom>
        </p:spPr>
        <p:txBody>
          <a:bodyPr lIns="0" rIns="0" tIns="0" bIns="0">
            <a:normAutofit/>
          </a:bodyPr>
          <a:p>
            <a:endParaRPr b="0" lang="en-US" sz="3200" spc="-1" strike="noStrike">
              <a:latin typeface="Nimbus Sans"/>
            </a:endParaRPr>
          </a:p>
        </p:txBody>
      </p:sp>
      <p:sp>
        <p:nvSpPr>
          <p:cNvPr id="68" name="PlaceHolder 3"/>
          <p:cNvSpPr>
            <a:spLocks noGrp="1"/>
          </p:cNvSpPr>
          <p:nvPr>
            <p:ph type="body"/>
          </p:nvPr>
        </p:nvSpPr>
        <p:spPr>
          <a:xfrm>
            <a:off x="5152680" y="1800000"/>
            <a:ext cx="4426920" cy="2090880"/>
          </a:xfrm>
          <a:prstGeom prst="rect">
            <a:avLst/>
          </a:prstGeom>
        </p:spPr>
        <p:txBody>
          <a:bodyPr lIns="0" rIns="0" tIns="0" bIns="0">
            <a:normAutofit/>
          </a:bodyPr>
          <a:p>
            <a:endParaRPr b="0" lang="en-US" sz="3200" spc="-1" strike="noStrike">
              <a:latin typeface="Nimbus Sans"/>
            </a:endParaRPr>
          </a:p>
        </p:txBody>
      </p:sp>
      <p:sp>
        <p:nvSpPr>
          <p:cNvPr id="69" name="PlaceHolder 4"/>
          <p:cNvSpPr>
            <a:spLocks noGrp="1"/>
          </p:cNvSpPr>
          <p:nvPr>
            <p:ph type="body"/>
          </p:nvPr>
        </p:nvSpPr>
        <p:spPr>
          <a:xfrm>
            <a:off x="504000" y="4089960"/>
            <a:ext cx="4426920" cy="2090880"/>
          </a:xfrm>
          <a:prstGeom prst="rect">
            <a:avLst/>
          </a:prstGeom>
        </p:spPr>
        <p:txBody>
          <a:bodyPr lIns="0" rIns="0" tIns="0" bIns="0">
            <a:normAutofit/>
          </a:bodyPr>
          <a:p>
            <a:endParaRPr b="0" lang="en-US" sz="3200" spc="-1" strike="noStrike">
              <a:latin typeface="Nimbus Sans"/>
            </a:endParaRPr>
          </a:p>
        </p:txBody>
      </p:sp>
      <p:sp>
        <p:nvSpPr>
          <p:cNvPr id="70" name="PlaceHolder 5"/>
          <p:cNvSpPr>
            <a:spLocks noGrp="1"/>
          </p:cNvSpPr>
          <p:nvPr>
            <p:ph type="body"/>
          </p:nvPr>
        </p:nvSpPr>
        <p:spPr>
          <a:xfrm>
            <a:off x="5152680" y="4089960"/>
            <a:ext cx="4426920" cy="2090880"/>
          </a:xfrm>
          <a:prstGeom prst="rect">
            <a:avLst/>
          </a:prstGeom>
        </p:spPr>
        <p:txBody>
          <a:bodyPr lIns="0" rIns="0" tIns="0" bIns="0">
            <a:normAutofit/>
          </a:bodyPr>
          <a:p>
            <a:endParaRPr b="0" lang="en-US" sz="3200" spc="-1" strike="noStrike">
              <a:latin typeface="Nimbus Sans"/>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04000" y="576000"/>
            <a:ext cx="7199640" cy="719640"/>
          </a:xfrm>
          <a:prstGeom prst="rect">
            <a:avLst/>
          </a:prstGeom>
        </p:spPr>
        <p:txBody>
          <a:bodyPr lIns="0" rIns="0" tIns="0" bIns="0" anchor="ctr"/>
          <a:p>
            <a:pPr algn="ctr"/>
            <a:endParaRPr b="0" lang="en-US" sz="4400" spc="-1" strike="noStrike">
              <a:latin typeface="Nimbus Sans"/>
            </a:endParaRPr>
          </a:p>
        </p:txBody>
      </p:sp>
      <p:sp>
        <p:nvSpPr>
          <p:cNvPr id="72" name="PlaceHolder 2"/>
          <p:cNvSpPr>
            <a:spLocks noGrp="1"/>
          </p:cNvSpPr>
          <p:nvPr>
            <p:ph type="body"/>
          </p:nvPr>
        </p:nvSpPr>
        <p:spPr>
          <a:xfrm>
            <a:off x="504000" y="1800000"/>
            <a:ext cx="2920680" cy="2090880"/>
          </a:xfrm>
          <a:prstGeom prst="rect">
            <a:avLst/>
          </a:prstGeom>
        </p:spPr>
        <p:txBody>
          <a:bodyPr lIns="0" rIns="0" tIns="0" bIns="0">
            <a:normAutofit/>
          </a:bodyPr>
          <a:p>
            <a:endParaRPr b="0" lang="en-US" sz="3200" spc="-1" strike="noStrike">
              <a:latin typeface="Nimbus Sans"/>
            </a:endParaRPr>
          </a:p>
        </p:txBody>
      </p:sp>
      <p:sp>
        <p:nvSpPr>
          <p:cNvPr id="73" name="PlaceHolder 3"/>
          <p:cNvSpPr>
            <a:spLocks noGrp="1"/>
          </p:cNvSpPr>
          <p:nvPr>
            <p:ph type="body"/>
          </p:nvPr>
        </p:nvSpPr>
        <p:spPr>
          <a:xfrm>
            <a:off x="3571200" y="1800000"/>
            <a:ext cx="2920680" cy="2090880"/>
          </a:xfrm>
          <a:prstGeom prst="rect">
            <a:avLst/>
          </a:prstGeom>
        </p:spPr>
        <p:txBody>
          <a:bodyPr lIns="0" rIns="0" tIns="0" bIns="0">
            <a:normAutofit/>
          </a:bodyPr>
          <a:p>
            <a:endParaRPr b="0" lang="en-US" sz="3200" spc="-1" strike="noStrike">
              <a:latin typeface="Nimbus Sans"/>
            </a:endParaRPr>
          </a:p>
        </p:txBody>
      </p:sp>
      <p:sp>
        <p:nvSpPr>
          <p:cNvPr id="74" name="PlaceHolder 4"/>
          <p:cNvSpPr>
            <a:spLocks noGrp="1"/>
          </p:cNvSpPr>
          <p:nvPr>
            <p:ph type="body"/>
          </p:nvPr>
        </p:nvSpPr>
        <p:spPr>
          <a:xfrm>
            <a:off x="6638040" y="1800000"/>
            <a:ext cx="2920680" cy="2090880"/>
          </a:xfrm>
          <a:prstGeom prst="rect">
            <a:avLst/>
          </a:prstGeom>
        </p:spPr>
        <p:txBody>
          <a:bodyPr lIns="0" rIns="0" tIns="0" bIns="0">
            <a:normAutofit/>
          </a:bodyPr>
          <a:p>
            <a:endParaRPr b="0" lang="en-US" sz="3200" spc="-1" strike="noStrike">
              <a:latin typeface="Nimbus Sans"/>
            </a:endParaRPr>
          </a:p>
        </p:txBody>
      </p:sp>
      <p:sp>
        <p:nvSpPr>
          <p:cNvPr id="75" name="PlaceHolder 5"/>
          <p:cNvSpPr>
            <a:spLocks noGrp="1"/>
          </p:cNvSpPr>
          <p:nvPr>
            <p:ph type="body"/>
          </p:nvPr>
        </p:nvSpPr>
        <p:spPr>
          <a:xfrm>
            <a:off x="504000" y="4089960"/>
            <a:ext cx="2920680" cy="2090880"/>
          </a:xfrm>
          <a:prstGeom prst="rect">
            <a:avLst/>
          </a:prstGeom>
        </p:spPr>
        <p:txBody>
          <a:bodyPr lIns="0" rIns="0" tIns="0" bIns="0">
            <a:normAutofit/>
          </a:bodyPr>
          <a:p>
            <a:endParaRPr b="0" lang="en-US" sz="3200" spc="-1" strike="noStrike">
              <a:latin typeface="Nimbus Sans"/>
            </a:endParaRPr>
          </a:p>
        </p:txBody>
      </p:sp>
      <p:sp>
        <p:nvSpPr>
          <p:cNvPr id="76" name="PlaceHolder 6"/>
          <p:cNvSpPr>
            <a:spLocks noGrp="1"/>
          </p:cNvSpPr>
          <p:nvPr>
            <p:ph type="body"/>
          </p:nvPr>
        </p:nvSpPr>
        <p:spPr>
          <a:xfrm>
            <a:off x="3571200" y="4089960"/>
            <a:ext cx="2920680" cy="2090880"/>
          </a:xfrm>
          <a:prstGeom prst="rect">
            <a:avLst/>
          </a:prstGeom>
        </p:spPr>
        <p:txBody>
          <a:bodyPr lIns="0" rIns="0" tIns="0" bIns="0">
            <a:normAutofit/>
          </a:bodyPr>
          <a:p>
            <a:endParaRPr b="0" lang="en-US" sz="3200" spc="-1" strike="noStrike">
              <a:latin typeface="Nimbus Sans"/>
            </a:endParaRPr>
          </a:p>
        </p:txBody>
      </p:sp>
      <p:sp>
        <p:nvSpPr>
          <p:cNvPr id="77" name="PlaceHolder 7"/>
          <p:cNvSpPr>
            <a:spLocks noGrp="1"/>
          </p:cNvSpPr>
          <p:nvPr>
            <p:ph type="body"/>
          </p:nvPr>
        </p:nvSpPr>
        <p:spPr>
          <a:xfrm>
            <a:off x="6638040" y="4089960"/>
            <a:ext cx="2920680" cy="2090880"/>
          </a:xfrm>
          <a:prstGeom prst="rect">
            <a:avLst/>
          </a:prstGeom>
        </p:spPr>
        <p:txBody>
          <a:bodyPr lIns="0" rIns="0" tIns="0" bIns="0">
            <a:normAutofit/>
          </a:bodyPr>
          <a:p>
            <a:endParaRPr b="0" lang="en-US" sz="3200" spc="-1" strike="noStrike">
              <a:latin typeface="Nimbus Sans"/>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576000"/>
            <a:ext cx="7199640" cy="719640"/>
          </a:xfrm>
          <a:prstGeom prst="rect">
            <a:avLst/>
          </a:prstGeom>
        </p:spPr>
        <p:txBody>
          <a:bodyPr lIns="0" rIns="0" tIns="0" bIns="0" anchor="ctr"/>
          <a:p>
            <a:pPr algn="ctr"/>
            <a:endParaRPr b="0" lang="en-US" sz="4400" spc="-1" strike="noStrike">
              <a:latin typeface="Nimbus Sans"/>
            </a:endParaRPr>
          </a:p>
        </p:txBody>
      </p:sp>
      <p:sp>
        <p:nvSpPr>
          <p:cNvPr id="6" name="PlaceHolder 2"/>
          <p:cNvSpPr>
            <a:spLocks noGrp="1"/>
          </p:cNvSpPr>
          <p:nvPr>
            <p:ph type="body"/>
          </p:nvPr>
        </p:nvSpPr>
        <p:spPr>
          <a:xfrm>
            <a:off x="504000" y="1800000"/>
            <a:ext cx="9071640" cy="4384080"/>
          </a:xfrm>
          <a:prstGeom prst="rect">
            <a:avLst/>
          </a:prstGeom>
        </p:spPr>
        <p:txBody>
          <a:bodyPr lIns="0" rIns="0" tIns="0" bIns="0">
            <a:normAutofit/>
          </a:bodyPr>
          <a:p>
            <a:endParaRPr b="0" lang="en-US" sz="3200" spc="-1" strike="noStrike">
              <a:latin typeface="Nimbus Sans"/>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576000"/>
            <a:ext cx="7199640" cy="719640"/>
          </a:xfrm>
          <a:prstGeom prst="rect">
            <a:avLst/>
          </a:prstGeom>
        </p:spPr>
        <p:txBody>
          <a:bodyPr lIns="0" rIns="0" tIns="0" bIns="0" anchor="ctr"/>
          <a:p>
            <a:pPr algn="ctr"/>
            <a:endParaRPr b="0" lang="en-US" sz="4400" spc="-1" strike="noStrike">
              <a:latin typeface="Nimbus Sans"/>
            </a:endParaRPr>
          </a:p>
        </p:txBody>
      </p:sp>
      <p:sp>
        <p:nvSpPr>
          <p:cNvPr id="8" name="PlaceHolder 2"/>
          <p:cNvSpPr>
            <a:spLocks noGrp="1"/>
          </p:cNvSpPr>
          <p:nvPr>
            <p:ph type="body"/>
          </p:nvPr>
        </p:nvSpPr>
        <p:spPr>
          <a:xfrm>
            <a:off x="504000" y="1800000"/>
            <a:ext cx="4426920" cy="4384080"/>
          </a:xfrm>
          <a:prstGeom prst="rect">
            <a:avLst/>
          </a:prstGeom>
        </p:spPr>
        <p:txBody>
          <a:bodyPr lIns="0" rIns="0" tIns="0" bIns="0">
            <a:normAutofit/>
          </a:bodyPr>
          <a:p>
            <a:endParaRPr b="0" lang="en-US" sz="3200" spc="-1" strike="noStrike">
              <a:latin typeface="Nimbus Sans"/>
            </a:endParaRPr>
          </a:p>
        </p:txBody>
      </p:sp>
      <p:sp>
        <p:nvSpPr>
          <p:cNvPr id="9" name="PlaceHolder 3"/>
          <p:cNvSpPr>
            <a:spLocks noGrp="1"/>
          </p:cNvSpPr>
          <p:nvPr>
            <p:ph type="body"/>
          </p:nvPr>
        </p:nvSpPr>
        <p:spPr>
          <a:xfrm>
            <a:off x="5152680" y="1800000"/>
            <a:ext cx="4426920" cy="4384080"/>
          </a:xfrm>
          <a:prstGeom prst="rect">
            <a:avLst/>
          </a:prstGeom>
        </p:spPr>
        <p:txBody>
          <a:bodyPr lIns="0" rIns="0" tIns="0" bIns="0">
            <a:normAutofit/>
          </a:bodyPr>
          <a:p>
            <a:endParaRPr b="0" lang="en-US" sz="3200" spc="-1" strike="noStrike">
              <a:latin typeface="Nimbus Sans"/>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576000"/>
            <a:ext cx="7199640" cy="719640"/>
          </a:xfrm>
          <a:prstGeom prst="rect">
            <a:avLst/>
          </a:prstGeom>
        </p:spPr>
        <p:txBody>
          <a:bodyPr lIns="0" rIns="0" tIns="0" bIns="0" anchor="ctr"/>
          <a:p>
            <a:pPr algn="ctr"/>
            <a:endParaRPr b="0" lang="en-US" sz="4400" spc="-1" strike="noStrike">
              <a:latin typeface="Nimbus Sans"/>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576000"/>
            <a:ext cx="7199640" cy="3337200"/>
          </a:xfrm>
          <a:prstGeom prst="rect">
            <a:avLst/>
          </a:prstGeom>
        </p:spPr>
        <p:txBody>
          <a:bodyPr lIns="0" rIns="0" tIns="0" bIns="0" anchor="ctr"/>
          <a:p>
            <a:pPr algn="ctr"/>
            <a:endParaRPr b="0" lang="en-US" sz="3200" spc="-1" strike="noStrike">
              <a:latin typeface="Nimbus Sans"/>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576000"/>
            <a:ext cx="7199640" cy="719640"/>
          </a:xfrm>
          <a:prstGeom prst="rect">
            <a:avLst/>
          </a:prstGeom>
        </p:spPr>
        <p:txBody>
          <a:bodyPr lIns="0" rIns="0" tIns="0" bIns="0" anchor="ctr"/>
          <a:p>
            <a:pPr algn="ctr"/>
            <a:endParaRPr b="0" lang="en-US" sz="4400" spc="-1" strike="noStrike">
              <a:latin typeface="Nimbus Sans"/>
            </a:endParaRPr>
          </a:p>
        </p:txBody>
      </p:sp>
      <p:sp>
        <p:nvSpPr>
          <p:cNvPr id="13" name="PlaceHolder 2"/>
          <p:cNvSpPr>
            <a:spLocks noGrp="1"/>
          </p:cNvSpPr>
          <p:nvPr>
            <p:ph type="body"/>
          </p:nvPr>
        </p:nvSpPr>
        <p:spPr>
          <a:xfrm>
            <a:off x="504000" y="1800000"/>
            <a:ext cx="4426920" cy="2090880"/>
          </a:xfrm>
          <a:prstGeom prst="rect">
            <a:avLst/>
          </a:prstGeom>
        </p:spPr>
        <p:txBody>
          <a:bodyPr lIns="0" rIns="0" tIns="0" bIns="0">
            <a:normAutofit/>
          </a:bodyPr>
          <a:p>
            <a:endParaRPr b="0" lang="en-US" sz="3200" spc="-1" strike="noStrike">
              <a:latin typeface="Nimbus Sans"/>
            </a:endParaRPr>
          </a:p>
        </p:txBody>
      </p:sp>
      <p:sp>
        <p:nvSpPr>
          <p:cNvPr id="14" name="PlaceHolder 3"/>
          <p:cNvSpPr>
            <a:spLocks noGrp="1"/>
          </p:cNvSpPr>
          <p:nvPr>
            <p:ph type="body"/>
          </p:nvPr>
        </p:nvSpPr>
        <p:spPr>
          <a:xfrm>
            <a:off x="5152680" y="1800000"/>
            <a:ext cx="4426920" cy="4384080"/>
          </a:xfrm>
          <a:prstGeom prst="rect">
            <a:avLst/>
          </a:prstGeom>
        </p:spPr>
        <p:txBody>
          <a:bodyPr lIns="0" rIns="0" tIns="0" bIns="0">
            <a:normAutofit/>
          </a:bodyPr>
          <a:p>
            <a:endParaRPr b="0" lang="en-US" sz="3200" spc="-1" strike="noStrike">
              <a:latin typeface="Nimbus Sans"/>
            </a:endParaRPr>
          </a:p>
        </p:txBody>
      </p:sp>
      <p:sp>
        <p:nvSpPr>
          <p:cNvPr id="15" name="PlaceHolder 4"/>
          <p:cNvSpPr>
            <a:spLocks noGrp="1"/>
          </p:cNvSpPr>
          <p:nvPr>
            <p:ph type="body"/>
          </p:nvPr>
        </p:nvSpPr>
        <p:spPr>
          <a:xfrm>
            <a:off x="504000" y="4089960"/>
            <a:ext cx="4426920" cy="2090880"/>
          </a:xfrm>
          <a:prstGeom prst="rect">
            <a:avLst/>
          </a:prstGeom>
        </p:spPr>
        <p:txBody>
          <a:bodyPr lIns="0" rIns="0" tIns="0" bIns="0">
            <a:normAutofit/>
          </a:bodyPr>
          <a:p>
            <a:endParaRPr b="0" lang="en-US" sz="3200" spc="-1" strike="noStrike">
              <a:latin typeface="Nimbus Sans"/>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576000"/>
            <a:ext cx="7199640" cy="719640"/>
          </a:xfrm>
          <a:prstGeom prst="rect">
            <a:avLst/>
          </a:prstGeom>
        </p:spPr>
        <p:txBody>
          <a:bodyPr lIns="0" rIns="0" tIns="0" bIns="0" anchor="ctr"/>
          <a:p>
            <a:pPr algn="ctr"/>
            <a:endParaRPr b="0" lang="en-US" sz="4400" spc="-1" strike="noStrike">
              <a:latin typeface="Nimbus Sans"/>
            </a:endParaRPr>
          </a:p>
        </p:txBody>
      </p:sp>
      <p:sp>
        <p:nvSpPr>
          <p:cNvPr id="17" name="PlaceHolder 2"/>
          <p:cNvSpPr>
            <a:spLocks noGrp="1"/>
          </p:cNvSpPr>
          <p:nvPr>
            <p:ph type="body"/>
          </p:nvPr>
        </p:nvSpPr>
        <p:spPr>
          <a:xfrm>
            <a:off x="504000" y="1800000"/>
            <a:ext cx="4426920" cy="4384080"/>
          </a:xfrm>
          <a:prstGeom prst="rect">
            <a:avLst/>
          </a:prstGeom>
        </p:spPr>
        <p:txBody>
          <a:bodyPr lIns="0" rIns="0" tIns="0" bIns="0">
            <a:normAutofit/>
          </a:bodyPr>
          <a:p>
            <a:endParaRPr b="0" lang="en-US" sz="3200" spc="-1" strike="noStrike">
              <a:latin typeface="Nimbus Sans"/>
            </a:endParaRPr>
          </a:p>
        </p:txBody>
      </p:sp>
      <p:sp>
        <p:nvSpPr>
          <p:cNvPr id="18" name="PlaceHolder 3"/>
          <p:cNvSpPr>
            <a:spLocks noGrp="1"/>
          </p:cNvSpPr>
          <p:nvPr>
            <p:ph type="body"/>
          </p:nvPr>
        </p:nvSpPr>
        <p:spPr>
          <a:xfrm>
            <a:off x="5152680" y="1800000"/>
            <a:ext cx="4426920" cy="2090880"/>
          </a:xfrm>
          <a:prstGeom prst="rect">
            <a:avLst/>
          </a:prstGeom>
        </p:spPr>
        <p:txBody>
          <a:bodyPr lIns="0" rIns="0" tIns="0" bIns="0">
            <a:normAutofit/>
          </a:bodyPr>
          <a:p>
            <a:endParaRPr b="0" lang="en-US" sz="3200" spc="-1" strike="noStrike">
              <a:latin typeface="Nimbus Sans"/>
            </a:endParaRPr>
          </a:p>
        </p:txBody>
      </p:sp>
      <p:sp>
        <p:nvSpPr>
          <p:cNvPr id="19" name="PlaceHolder 4"/>
          <p:cNvSpPr>
            <a:spLocks noGrp="1"/>
          </p:cNvSpPr>
          <p:nvPr>
            <p:ph type="body"/>
          </p:nvPr>
        </p:nvSpPr>
        <p:spPr>
          <a:xfrm>
            <a:off x="5152680" y="4089960"/>
            <a:ext cx="4426920" cy="2090880"/>
          </a:xfrm>
          <a:prstGeom prst="rect">
            <a:avLst/>
          </a:prstGeom>
        </p:spPr>
        <p:txBody>
          <a:bodyPr lIns="0" rIns="0" tIns="0" bIns="0">
            <a:normAutofit/>
          </a:bodyPr>
          <a:p>
            <a:endParaRPr b="0" lang="en-US" sz="3200" spc="-1" strike="noStrike">
              <a:latin typeface="Nimbus Sans"/>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576000"/>
            <a:ext cx="7199640" cy="719640"/>
          </a:xfrm>
          <a:prstGeom prst="rect">
            <a:avLst/>
          </a:prstGeom>
        </p:spPr>
        <p:txBody>
          <a:bodyPr lIns="0" rIns="0" tIns="0" bIns="0" anchor="ctr"/>
          <a:p>
            <a:pPr algn="ctr"/>
            <a:endParaRPr b="0" lang="en-US" sz="4400" spc="-1" strike="noStrike">
              <a:latin typeface="Nimbus Sans"/>
            </a:endParaRPr>
          </a:p>
        </p:txBody>
      </p:sp>
      <p:sp>
        <p:nvSpPr>
          <p:cNvPr id="21" name="PlaceHolder 2"/>
          <p:cNvSpPr>
            <a:spLocks noGrp="1"/>
          </p:cNvSpPr>
          <p:nvPr>
            <p:ph type="body"/>
          </p:nvPr>
        </p:nvSpPr>
        <p:spPr>
          <a:xfrm>
            <a:off x="504000" y="1800000"/>
            <a:ext cx="4426920" cy="2090880"/>
          </a:xfrm>
          <a:prstGeom prst="rect">
            <a:avLst/>
          </a:prstGeom>
        </p:spPr>
        <p:txBody>
          <a:bodyPr lIns="0" rIns="0" tIns="0" bIns="0">
            <a:normAutofit/>
          </a:bodyPr>
          <a:p>
            <a:endParaRPr b="0" lang="en-US" sz="3200" spc="-1" strike="noStrike">
              <a:latin typeface="Nimbus Sans"/>
            </a:endParaRPr>
          </a:p>
        </p:txBody>
      </p:sp>
      <p:sp>
        <p:nvSpPr>
          <p:cNvPr id="22" name="PlaceHolder 3"/>
          <p:cNvSpPr>
            <a:spLocks noGrp="1"/>
          </p:cNvSpPr>
          <p:nvPr>
            <p:ph type="body"/>
          </p:nvPr>
        </p:nvSpPr>
        <p:spPr>
          <a:xfrm>
            <a:off x="5152680" y="1800000"/>
            <a:ext cx="4426920" cy="2090880"/>
          </a:xfrm>
          <a:prstGeom prst="rect">
            <a:avLst/>
          </a:prstGeom>
        </p:spPr>
        <p:txBody>
          <a:bodyPr lIns="0" rIns="0" tIns="0" bIns="0">
            <a:normAutofit/>
          </a:bodyPr>
          <a:p>
            <a:endParaRPr b="0" lang="en-US" sz="3200" spc="-1" strike="noStrike">
              <a:latin typeface="Nimbus Sans"/>
            </a:endParaRPr>
          </a:p>
        </p:txBody>
      </p:sp>
      <p:sp>
        <p:nvSpPr>
          <p:cNvPr id="23" name="PlaceHolder 4"/>
          <p:cNvSpPr>
            <a:spLocks noGrp="1"/>
          </p:cNvSpPr>
          <p:nvPr>
            <p:ph type="body"/>
          </p:nvPr>
        </p:nvSpPr>
        <p:spPr>
          <a:xfrm>
            <a:off x="504000" y="4089960"/>
            <a:ext cx="9071640" cy="2090880"/>
          </a:xfrm>
          <a:prstGeom prst="rect">
            <a:avLst/>
          </a:prstGeom>
        </p:spPr>
        <p:txBody>
          <a:bodyPr lIns="0" rIns="0" tIns="0" bIns="0">
            <a:normAutofit/>
          </a:bodyPr>
          <a:p>
            <a:endParaRPr b="0" lang="en-US" sz="3200" spc="-1" strike="noStrike">
              <a:latin typeface="Nimbus Sans"/>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 descr=""/>
          <p:cNvPicPr/>
          <p:nvPr/>
        </p:nvPicPr>
        <p:blipFill>
          <a:blip r:embed="rId2"/>
          <a:stretch/>
        </p:blipFill>
        <p:spPr>
          <a:xfrm>
            <a:off x="720" y="720"/>
            <a:ext cx="10079280" cy="7559280"/>
          </a:xfrm>
          <a:prstGeom prst="rect">
            <a:avLst/>
          </a:prstGeom>
          <a:ln>
            <a:noFill/>
          </a:ln>
        </p:spPr>
      </p:pic>
      <p:sp>
        <p:nvSpPr>
          <p:cNvPr id="1" name="PlaceHolder 1"/>
          <p:cNvSpPr>
            <a:spLocks noGrp="1"/>
          </p:cNvSpPr>
          <p:nvPr>
            <p:ph type="title"/>
          </p:nvPr>
        </p:nvSpPr>
        <p:spPr>
          <a:xfrm>
            <a:off x="504000" y="576000"/>
            <a:ext cx="7199640" cy="719640"/>
          </a:xfrm>
          <a:prstGeom prst="rect">
            <a:avLst/>
          </a:prstGeom>
        </p:spPr>
        <p:txBody>
          <a:bodyPr lIns="0" rIns="0" tIns="0" bIns="0" anchor="ctr"/>
          <a:p>
            <a:r>
              <a:rPr b="0" lang="en-US" sz="1800" spc="-1" strike="noStrike">
                <a:latin typeface="Nimbus Sans"/>
              </a:rPr>
              <a:t>Click to edit the title text format</a:t>
            </a:r>
            <a:endParaRPr b="0" lang="en-US" sz="1800" spc="-1" strike="noStrike">
              <a:latin typeface="Nimbus Sans"/>
            </a:endParaRPr>
          </a:p>
        </p:txBody>
      </p:sp>
      <p:sp>
        <p:nvSpPr>
          <p:cNvPr id="2"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Nimbus Sans"/>
              </a:rPr>
              <a:t>Click to edit the outline text format</a:t>
            </a:r>
            <a:endParaRPr b="0" lang="en-US" sz="3200" spc="-1" strike="noStrike">
              <a:latin typeface="Nimbus Sans"/>
            </a:endParaRPr>
          </a:p>
          <a:p>
            <a:pPr lvl="1" marL="864000" indent="-324000">
              <a:spcBef>
                <a:spcPts val="1134"/>
              </a:spcBef>
              <a:buClr>
                <a:srgbClr val="000000"/>
              </a:buClr>
              <a:buSzPct val="75000"/>
              <a:buFont typeface="Symbol" charset="2"/>
              <a:buChar char=""/>
            </a:pPr>
            <a:r>
              <a:rPr b="0" lang="en-US" sz="2800" spc="-1" strike="noStrike">
                <a:latin typeface="Nimbus Sans"/>
              </a:rPr>
              <a:t>Second Outline Level</a:t>
            </a:r>
            <a:endParaRPr b="0" lang="en-US" sz="2800" spc="-1" strike="noStrike">
              <a:latin typeface="Nimbus Sans"/>
            </a:endParaRPr>
          </a:p>
          <a:p>
            <a:pPr lvl="2" marL="1296000" indent="-288000">
              <a:spcBef>
                <a:spcPts val="850"/>
              </a:spcBef>
              <a:buClr>
                <a:srgbClr val="000000"/>
              </a:buClr>
              <a:buSzPct val="45000"/>
              <a:buFont typeface="Wingdings" charset="2"/>
              <a:buChar char=""/>
            </a:pPr>
            <a:r>
              <a:rPr b="0" lang="en-US" sz="2400" spc="-1" strike="noStrike">
                <a:latin typeface="Nimbus Sans"/>
              </a:rPr>
              <a:t>Third Outline Level</a:t>
            </a:r>
            <a:endParaRPr b="0" lang="en-US" sz="2400" spc="-1" strike="noStrike">
              <a:latin typeface="Nimbus Sans"/>
            </a:endParaRPr>
          </a:p>
          <a:p>
            <a:pPr lvl="3" marL="1728000" indent="-216000">
              <a:spcBef>
                <a:spcPts val="567"/>
              </a:spcBef>
              <a:buClr>
                <a:srgbClr val="000000"/>
              </a:buClr>
              <a:buSzPct val="75000"/>
              <a:buFont typeface="Symbol" charset="2"/>
              <a:buChar char=""/>
            </a:pPr>
            <a:r>
              <a:rPr b="0" lang="en-US" sz="2000" spc="-1" strike="noStrike">
                <a:latin typeface="Nimbus Sans"/>
              </a:rPr>
              <a:t>Fourth Outline Level</a:t>
            </a:r>
            <a:endParaRPr b="0" lang="en-US" sz="2000" spc="-1" strike="noStrike">
              <a:latin typeface="Nimbus Sans"/>
            </a:endParaRPr>
          </a:p>
          <a:p>
            <a:pPr lvl="4" marL="2160000" indent="-216000">
              <a:spcBef>
                <a:spcPts val="283"/>
              </a:spcBef>
              <a:buClr>
                <a:srgbClr val="000000"/>
              </a:buClr>
              <a:buSzPct val="45000"/>
              <a:buFont typeface="Wingdings" charset="2"/>
              <a:buChar char=""/>
            </a:pPr>
            <a:r>
              <a:rPr b="0" lang="en-US" sz="2000" spc="-1" strike="noStrike">
                <a:latin typeface="Nimbus Sans"/>
              </a:rPr>
              <a:t>Fifth Outline Level</a:t>
            </a:r>
            <a:endParaRPr b="0" lang="en-US" sz="2000" spc="-1" strike="noStrike">
              <a:latin typeface="Nimbus Sans"/>
            </a:endParaRPr>
          </a:p>
          <a:p>
            <a:pPr lvl="5" marL="2592000" indent="-216000">
              <a:spcBef>
                <a:spcPts val="283"/>
              </a:spcBef>
              <a:buClr>
                <a:srgbClr val="000000"/>
              </a:buClr>
              <a:buSzPct val="45000"/>
              <a:buFont typeface="Wingdings" charset="2"/>
              <a:buChar char=""/>
            </a:pPr>
            <a:r>
              <a:rPr b="0" lang="en-US" sz="2000" spc="-1" strike="noStrike">
                <a:latin typeface="Nimbus Sans"/>
              </a:rPr>
              <a:t>Sixth Outline Level</a:t>
            </a:r>
            <a:endParaRPr b="0" lang="en-US" sz="2000" spc="-1" strike="noStrike">
              <a:latin typeface="Nimbus Sans"/>
            </a:endParaRPr>
          </a:p>
          <a:p>
            <a:pPr lvl="6" marL="3024000" indent="-216000">
              <a:spcBef>
                <a:spcPts val="283"/>
              </a:spcBef>
              <a:buClr>
                <a:srgbClr val="000000"/>
              </a:buClr>
              <a:buSzPct val="45000"/>
              <a:buFont typeface="Wingdings" charset="2"/>
              <a:buChar char=""/>
            </a:pPr>
            <a:r>
              <a:rPr b="0" lang="en-US" sz="2000" spc="-1" strike="noStrike">
                <a:latin typeface="Nimbus Sans"/>
              </a:rPr>
              <a:t>Seventh Outline Level</a:t>
            </a:r>
            <a:endParaRPr b="0" lang="en-US" sz="2000" spc="-1" strike="noStrike">
              <a:latin typeface="Nimbus Sans"/>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9" name="" descr=""/>
          <p:cNvPicPr/>
          <p:nvPr/>
        </p:nvPicPr>
        <p:blipFill>
          <a:blip r:embed="rId2"/>
          <a:stretch/>
        </p:blipFill>
        <p:spPr>
          <a:xfrm>
            <a:off x="720" y="720"/>
            <a:ext cx="10079280" cy="7559280"/>
          </a:xfrm>
          <a:prstGeom prst="rect">
            <a:avLst/>
          </a:prstGeom>
          <a:ln>
            <a:noFill/>
          </a:ln>
        </p:spPr>
      </p:pic>
      <p:sp>
        <p:nvSpPr>
          <p:cNvPr id="40" name="PlaceHolder 1"/>
          <p:cNvSpPr>
            <a:spLocks noGrp="1"/>
          </p:cNvSpPr>
          <p:nvPr>
            <p:ph type="title"/>
          </p:nvPr>
        </p:nvSpPr>
        <p:spPr>
          <a:xfrm>
            <a:off x="504000" y="576000"/>
            <a:ext cx="7199640" cy="719640"/>
          </a:xfrm>
          <a:prstGeom prst="rect">
            <a:avLst/>
          </a:prstGeom>
        </p:spPr>
        <p:txBody>
          <a:bodyPr lIns="0" rIns="0" tIns="0" bIns="0" anchor="ctr"/>
          <a:p>
            <a:r>
              <a:rPr b="0" lang="en-US" sz="1800" spc="-1" strike="noStrike">
                <a:latin typeface="Nimbus Sans"/>
              </a:rPr>
              <a:t>Click to edit the title text format</a:t>
            </a:r>
            <a:endParaRPr b="0" lang="en-US" sz="1800" spc="-1" strike="noStrike">
              <a:latin typeface="Nimbus Sans"/>
            </a:endParaRPr>
          </a:p>
        </p:txBody>
      </p:sp>
      <p:sp>
        <p:nvSpPr>
          <p:cNvPr id="41" name="PlaceHolder 2"/>
          <p:cNvSpPr>
            <a:spLocks noGrp="1"/>
          </p:cNvSpPr>
          <p:nvPr>
            <p:ph type="body"/>
          </p:nvPr>
        </p:nvSpPr>
        <p:spPr>
          <a:xfrm>
            <a:off x="504000" y="1800000"/>
            <a:ext cx="907164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Nimbus Sans"/>
              </a:rPr>
              <a:t>Click to edit the outline text format</a:t>
            </a:r>
            <a:endParaRPr b="0" lang="en-US" sz="1800" spc="-1" strike="noStrike">
              <a:latin typeface="Nimbus Sans"/>
            </a:endParaRPr>
          </a:p>
          <a:p>
            <a:pPr lvl="1" marL="864000" indent="-324000">
              <a:spcBef>
                <a:spcPts val="1134"/>
              </a:spcBef>
              <a:buClr>
                <a:srgbClr val="000000"/>
              </a:buClr>
              <a:buSzPct val="75000"/>
              <a:buFont typeface="Symbol" charset="2"/>
              <a:buChar char=""/>
            </a:pPr>
            <a:r>
              <a:rPr b="0" lang="en-US" sz="1800" spc="-1" strike="noStrike">
                <a:latin typeface="Nimbus Sans"/>
              </a:rPr>
              <a:t>Second Outline Level</a:t>
            </a:r>
            <a:endParaRPr b="0" lang="en-US" sz="1800" spc="-1" strike="noStrike">
              <a:latin typeface="Nimbus Sans"/>
            </a:endParaRPr>
          </a:p>
          <a:p>
            <a:pPr lvl="2" marL="1296000" indent="-288000">
              <a:spcBef>
                <a:spcPts val="850"/>
              </a:spcBef>
              <a:buClr>
                <a:srgbClr val="000000"/>
              </a:buClr>
              <a:buSzPct val="45000"/>
              <a:buFont typeface="Wingdings" charset="2"/>
              <a:buChar char=""/>
            </a:pPr>
            <a:r>
              <a:rPr b="0" lang="en-US" sz="1800" spc="-1" strike="noStrike">
                <a:latin typeface="Nimbus Sans"/>
              </a:rPr>
              <a:t>Third Outline Level</a:t>
            </a:r>
            <a:endParaRPr b="0" lang="en-US" sz="1800" spc="-1" strike="noStrike">
              <a:latin typeface="Nimbus Sans"/>
            </a:endParaRPr>
          </a:p>
          <a:p>
            <a:pPr lvl="3" marL="1728000" indent="-216000">
              <a:spcBef>
                <a:spcPts val="567"/>
              </a:spcBef>
              <a:buClr>
                <a:srgbClr val="000000"/>
              </a:buClr>
              <a:buSzPct val="75000"/>
              <a:buFont typeface="Symbol" charset="2"/>
              <a:buChar char=""/>
            </a:pPr>
            <a:r>
              <a:rPr b="0" lang="en-US" sz="1800" spc="-1" strike="noStrike">
                <a:latin typeface="Nimbus Sans"/>
              </a:rPr>
              <a:t>Fourth Outline Level</a:t>
            </a:r>
            <a:endParaRPr b="0" lang="en-US" sz="1800" spc="-1" strike="noStrike">
              <a:latin typeface="Nimbus Sans"/>
            </a:endParaRPr>
          </a:p>
          <a:p>
            <a:pPr lvl="4" marL="2160000" indent="-216000">
              <a:spcBef>
                <a:spcPts val="283"/>
              </a:spcBef>
              <a:buClr>
                <a:srgbClr val="000000"/>
              </a:buClr>
              <a:buSzPct val="45000"/>
              <a:buFont typeface="Wingdings" charset="2"/>
              <a:buChar char=""/>
            </a:pPr>
            <a:r>
              <a:rPr b="0" lang="en-US" sz="1800" spc="-1" strike="noStrike">
                <a:latin typeface="Nimbus Sans"/>
              </a:rPr>
              <a:t>Fifth Outline Level</a:t>
            </a:r>
            <a:endParaRPr b="0" lang="en-US" sz="1800" spc="-1" strike="noStrike">
              <a:latin typeface="Nimbus Sans"/>
            </a:endParaRPr>
          </a:p>
          <a:p>
            <a:pPr lvl="5" marL="2592000" indent="-216000">
              <a:spcBef>
                <a:spcPts val="283"/>
              </a:spcBef>
              <a:buClr>
                <a:srgbClr val="000000"/>
              </a:buClr>
              <a:buSzPct val="45000"/>
              <a:buFont typeface="Wingdings" charset="2"/>
              <a:buChar char=""/>
            </a:pPr>
            <a:r>
              <a:rPr b="0" lang="en-US" sz="1800" spc="-1" strike="noStrike">
                <a:latin typeface="Nimbus Sans"/>
              </a:rPr>
              <a:t>Sixth Outline Level</a:t>
            </a:r>
            <a:endParaRPr b="0" lang="en-US" sz="1800" spc="-1" strike="noStrike">
              <a:latin typeface="Nimbus Sans"/>
            </a:endParaRPr>
          </a:p>
          <a:p>
            <a:pPr lvl="6" marL="3024000" indent="-216000">
              <a:spcBef>
                <a:spcPts val="283"/>
              </a:spcBef>
              <a:buClr>
                <a:srgbClr val="000000"/>
              </a:buClr>
              <a:buSzPct val="45000"/>
              <a:buFont typeface="Wingdings" charset="2"/>
              <a:buChar char=""/>
            </a:pPr>
            <a:r>
              <a:rPr b="0" lang="en-US" sz="1800" spc="-1" strike="noStrike">
                <a:latin typeface="Nimbus Sans"/>
              </a:rPr>
              <a:t>Seventh Outline Level</a:t>
            </a:r>
            <a:endParaRPr b="0" lang="en-US" sz="1800" spc="-1" strike="noStrike">
              <a:latin typeface="Nimbus Sans"/>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389520" y="560160"/>
            <a:ext cx="7199640" cy="719640"/>
          </a:xfrm>
          <a:prstGeom prst="rect">
            <a:avLst/>
          </a:prstGeom>
          <a:noFill/>
          <a:ln>
            <a:noFill/>
          </a:ln>
        </p:spPr>
        <p:style>
          <a:lnRef idx="0"/>
          <a:fillRef idx="0"/>
          <a:effectRef idx="0"/>
          <a:fontRef idx="minor"/>
        </p:style>
        <p:txBody>
          <a:bodyPr lIns="0" rIns="0" tIns="0" bIns="0" anchor="ctr"/>
          <a:p>
            <a:pPr>
              <a:lnSpc>
                <a:spcPct val="100000"/>
              </a:lnSpc>
            </a:pPr>
            <a:r>
              <a:rPr b="0" lang="en-US" sz="3600" spc="-1" strike="noStrike">
                <a:latin typeface="Arial"/>
              </a:rPr>
              <a:t>Any Buddy Up?!?</a:t>
            </a:r>
            <a:endParaRPr b="0" lang="en-US" sz="3600" spc="-1" strike="noStrike">
              <a:latin typeface="Nimbus Sans"/>
            </a:endParaRPr>
          </a:p>
        </p:txBody>
      </p:sp>
      <p:sp>
        <p:nvSpPr>
          <p:cNvPr id="79" name="CustomShape 2"/>
          <p:cNvSpPr/>
          <p:nvPr/>
        </p:nvSpPr>
        <p:spPr>
          <a:xfrm>
            <a:off x="504000" y="1800000"/>
            <a:ext cx="9071640" cy="4384080"/>
          </a:xfrm>
          <a:prstGeom prst="rect">
            <a:avLst/>
          </a:prstGeom>
          <a:noFill/>
          <a:ln>
            <a:noFill/>
          </a:ln>
        </p:spPr>
        <p:style>
          <a:lnRef idx="0"/>
          <a:fillRef idx="0"/>
          <a:effectRef idx="0"/>
          <a:fontRef idx="minor"/>
        </p:style>
        <p:txBody>
          <a:bodyPr lIns="0" rIns="0" tIns="0" bIns="0" anchor="ctr"/>
          <a:p>
            <a:pPr algn="ctr">
              <a:lnSpc>
                <a:spcPct val="100000"/>
              </a:lnSpc>
            </a:pPr>
            <a:r>
              <a:rPr b="0" lang="en-US" sz="3200" spc="-1" strike="noStrike">
                <a:latin typeface="Arial"/>
              </a:rPr>
              <a:t>Team:</a:t>
            </a:r>
            <a:endParaRPr b="0" lang="en-US" sz="3200" spc="-1" strike="noStrike">
              <a:latin typeface="Nimbus Sans"/>
            </a:endParaRPr>
          </a:p>
          <a:p>
            <a:pPr algn="ctr">
              <a:lnSpc>
                <a:spcPct val="100000"/>
              </a:lnSpc>
            </a:pPr>
            <a:r>
              <a:rPr b="0" lang="en-US" sz="3200" spc="-1" strike="noStrike">
                <a:latin typeface="Arial"/>
              </a:rPr>
              <a:t>Briana Oursler</a:t>
            </a:r>
            <a:endParaRPr b="0" lang="en-US" sz="3200" spc="-1" strike="noStrike">
              <a:latin typeface="Nimbus Sans"/>
            </a:endParaRPr>
          </a:p>
          <a:p>
            <a:pPr algn="ctr">
              <a:lnSpc>
                <a:spcPct val="100000"/>
              </a:lnSpc>
            </a:pPr>
            <a:r>
              <a:rPr b="0" lang="en-US" sz="3200" spc="-1" strike="noStrike">
                <a:latin typeface="Arial"/>
              </a:rPr>
              <a:t>Kyle Brittan</a:t>
            </a:r>
            <a:endParaRPr b="0" lang="en-US" sz="3200" spc="-1" strike="noStrike">
              <a:latin typeface="Nimbus Sans"/>
            </a:endParaRPr>
          </a:p>
          <a:p>
            <a:pPr algn="ctr">
              <a:lnSpc>
                <a:spcPct val="100000"/>
              </a:lnSpc>
            </a:pPr>
            <a:r>
              <a:rPr b="0" lang="en-US" sz="3200" spc="-1" strike="noStrike">
                <a:latin typeface="Arial"/>
              </a:rPr>
              <a:t>Miriam Armada-Blumer</a:t>
            </a:r>
            <a:endParaRPr b="0" lang="en-US" sz="3200" spc="-1" strike="noStrike">
              <a:latin typeface="Nimbus Sans"/>
            </a:endParaRPr>
          </a:p>
          <a:p>
            <a:pPr algn="ctr">
              <a:lnSpc>
                <a:spcPct val="100000"/>
              </a:lnSpc>
            </a:pPr>
            <a:r>
              <a:rPr b="0" lang="en-US" sz="3200" spc="-1" strike="noStrike">
                <a:latin typeface="Arial"/>
              </a:rPr>
              <a:t>Sepideh Falah</a:t>
            </a:r>
            <a:endParaRPr b="0" lang="en-US" sz="3200" spc="-1" strike="noStrike">
              <a:latin typeface="Nimbus Sans"/>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504000" y="576000"/>
            <a:ext cx="7199640" cy="719640"/>
          </a:xfrm>
          <a:prstGeom prst="rect">
            <a:avLst/>
          </a:prstGeom>
          <a:noFill/>
          <a:ln>
            <a:noFill/>
          </a:ln>
        </p:spPr>
        <p:style>
          <a:lnRef idx="0"/>
          <a:fillRef idx="0"/>
          <a:effectRef idx="0"/>
          <a:fontRef idx="minor"/>
        </p:style>
        <p:txBody>
          <a:bodyPr lIns="0" rIns="0" tIns="0" bIns="0" anchor="ctr"/>
          <a:p>
            <a:pPr>
              <a:lnSpc>
                <a:spcPct val="100000"/>
              </a:lnSpc>
            </a:pPr>
            <a:r>
              <a:rPr b="0" lang="en-US" sz="3600" spc="-1" strike="noStrike">
                <a:latin typeface="Arial"/>
              </a:rPr>
              <a:t>Project Description</a:t>
            </a:r>
            <a:endParaRPr b="0" lang="en-US" sz="3600" spc="-1" strike="noStrike">
              <a:latin typeface="Nimbus Sans"/>
            </a:endParaRPr>
          </a:p>
        </p:txBody>
      </p:sp>
      <p:sp>
        <p:nvSpPr>
          <p:cNvPr id="81" name="CustomShape 2"/>
          <p:cNvSpPr/>
          <p:nvPr/>
        </p:nvSpPr>
        <p:spPr>
          <a:xfrm>
            <a:off x="504000" y="1800000"/>
            <a:ext cx="9071640" cy="4384080"/>
          </a:xfrm>
          <a:prstGeom prst="rect">
            <a:avLst/>
          </a:prstGeom>
          <a:noFill/>
          <a:ln>
            <a:noFill/>
          </a:ln>
        </p:spPr>
        <p:style>
          <a:lnRef idx="0"/>
          <a:fillRef idx="0"/>
          <a:effectRef idx="0"/>
          <a:fontRef idx="minor"/>
        </p:style>
        <p:txBody>
          <a:bodyPr lIns="0" rIns="0" tIns="0" bIns="0">
            <a:normAutofit/>
          </a:bodyPr>
          <a:p>
            <a:pPr marL="432000" indent="-323640">
              <a:lnSpc>
                <a:spcPct val="100000"/>
              </a:lnSpc>
              <a:spcAft>
                <a:spcPts val="1417"/>
              </a:spcAft>
              <a:buClr>
                <a:srgbClr val="99cc66"/>
              </a:buClr>
              <a:buSzPct val="45000"/>
              <a:buFont typeface="Wingdings" charset="2"/>
              <a:buChar char=""/>
            </a:pPr>
            <a:r>
              <a:rPr b="0" lang="en-US" sz="2600" spc="-1" strike="noStrike">
                <a:latin typeface="Arial"/>
              </a:rPr>
              <a:t>Find friends to attend events with and combat urban isolation. The purpose of AnyBuddyUp is to help people who may be feeling isolated and depressed reach out to people to attend events together without feeling the pressure to appear in groups or in a dating site.</a:t>
            </a:r>
            <a:endParaRPr b="0" lang="en-US" sz="2600" spc="-1" strike="noStrike">
              <a:latin typeface="Nimbus Sans"/>
            </a:endParaRPr>
          </a:p>
          <a:p>
            <a:pPr marL="432000" indent="-323640">
              <a:lnSpc>
                <a:spcPct val="100000"/>
              </a:lnSpc>
              <a:spcAft>
                <a:spcPts val="1417"/>
              </a:spcAft>
              <a:buClr>
                <a:srgbClr val="99cc66"/>
              </a:buClr>
              <a:buSzPct val="45000"/>
              <a:buFont typeface="Wingdings" charset="2"/>
              <a:buChar char=""/>
            </a:pPr>
            <a:r>
              <a:rPr b="0" lang="en-US" sz="2600" spc="-1" strike="noStrike">
                <a:latin typeface="Arial"/>
              </a:rPr>
              <a:t>Depression is the #1 Cause of Disability in Age 15 - 44 </a:t>
            </a:r>
            <a:endParaRPr b="0" lang="en-US" sz="2600" spc="-1" strike="noStrike">
              <a:latin typeface="Nimbus Sans"/>
            </a:endParaRPr>
          </a:p>
          <a:p>
            <a:pPr marL="432000" indent="-323640">
              <a:lnSpc>
                <a:spcPct val="100000"/>
              </a:lnSpc>
              <a:spcAft>
                <a:spcPts val="1417"/>
              </a:spcAft>
              <a:buClr>
                <a:srgbClr val="99cc66"/>
              </a:buClr>
              <a:buSzPct val="45000"/>
              <a:buFont typeface="Wingdings" charset="2"/>
              <a:buChar char=""/>
            </a:pPr>
            <a:r>
              <a:rPr b="0" lang="en-US" sz="2600" spc="-1" strike="noStrike">
                <a:latin typeface="Arial"/>
              </a:rPr>
              <a:t>Suicide is the #2 Cause of Death for the same age range</a:t>
            </a:r>
            <a:r>
              <a:rPr b="0" lang="en-US" sz="2600" spc="-1" strike="noStrike">
                <a:latin typeface="Noto Sans"/>
                <a:ea typeface="Noto Sans"/>
              </a:rPr>
              <a:t>‡</a:t>
            </a:r>
            <a:endParaRPr b="0" lang="en-US" sz="2600" spc="-1" strike="noStrike">
              <a:latin typeface="Nimbus Sans"/>
            </a:endParaRPr>
          </a:p>
          <a:p>
            <a:pPr marL="432000" indent="-323640">
              <a:lnSpc>
                <a:spcPct val="100000"/>
              </a:lnSpc>
              <a:spcAft>
                <a:spcPts val="1417"/>
              </a:spcAft>
              <a:buClr>
                <a:srgbClr val="99cc66"/>
              </a:buClr>
              <a:buSzPct val="45000"/>
              <a:buFont typeface="Wingdings" charset="2"/>
              <a:buChar char=""/>
            </a:pPr>
            <a:r>
              <a:rPr b="0" lang="en-US" sz="2600" spc="-1" strike="noStrike">
                <a:latin typeface="Noto Sans"/>
                <a:ea typeface="Noto Sans"/>
              </a:rPr>
              <a:t>Let’s be a part of the solution and ask together, “hey, is Anybuddy up?”</a:t>
            </a:r>
            <a:endParaRPr b="0" lang="en-US" sz="2600" spc="-1" strike="noStrike">
              <a:latin typeface="Nimbus Sans"/>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504000" y="576000"/>
            <a:ext cx="7199640" cy="719640"/>
          </a:xfrm>
          <a:prstGeom prst="rect">
            <a:avLst/>
          </a:prstGeom>
          <a:noFill/>
          <a:ln>
            <a:noFill/>
          </a:ln>
        </p:spPr>
        <p:style>
          <a:lnRef idx="0"/>
          <a:fillRef idx="0"/>
          <a:effectRef idx="0"/>
          <a:fontRef idx="minor"/>
        </p:style>
        <p:txBody>
          <a:bodyPr lIns="0" rIns="0" tIns="0" bIns="0" anchor="ctr"/>
          <a:p>
            <a:pPr>
              <a:lnSpc>
                <a:spcPct val="100000"/>
              </a:lnSpc>
            </a:pPr>
            <a:r>
              <a:rPr b="0" lang="en-US" sz="3600" spc="-1" strike="noStrike">
                <a:latin typeface="Arial"/>
              </a:rPr>
              <a:t>Technology Used</a:t>
            </a:r>
            <a:endParaRPr b="0" lang="en-US" sz="3600" spc="-1" strike="noStrike">
              <a:latin typeface="Nimbus Sans"/>
            </a:endParaRPr>
          </a:p>
        </p:txBody>
      </p:sp>
      <p:sp>
        <p:nvSpPr>
          <p:cNvPr id="83" name="CustomShape 2"/>
          <p:cNvSpPr/>
          <p:nvPr/>
        </p:nvSpPr>
        <p:spPr>
          <a:xfrm>
            <a:off x="365760" y="1920240"/>
            <a:ext cx="9071640" cy="4384080"/>
          </a:xfrm>
          <a:prstGeom prst="rect">
            <a:avLst/>
          </a:prstGeom>
          <a:noFill/>
          <a:ln>
            <a:noFill/>
          </a:ln>
        </p:spPr>
        <p:style>
          <a:lnRef idx="0"/>
          <a:fillRef idx="0"/>
          <a:effectRef idx="0"/>
          <a:fontRef idx="minor"/>
        </p:style>
        <p:txBody>
          <a:bodyPr lIns="0" rIns="0" tIns="0" bIns="0">
            <a:normAutofit/>
          </a:bodyPr>
          <a:p>
            <a:pPr marL="432000" indent="-323640">
              <a:lnSpc>
                <a:spcPct val="100000"/>
              </a:lnSpc>
              <a:spcAft>
                <a:spcPts val="1417"/>
              </a:spcAft>
              <a:buClr>
                <a:srgbClr val="99cc66"/>
              </a:buClr>
              <a:buSzPct val="45000"/>
              <a:buFont typeface="Wingdings" charset="2"/>
              <a:buChar char=""/>
            </a:pPr>
            <a:r>
              <a:rPr b="0" lang="en-US" sz="2600" spc="-1" strike="noStrike">
                <a:latin typeface="Arial"/>
              </a:rPr>
              <a:t>What is Meteor?</a:t>
            </a:r>
            <a:endParaRPr b="0" lang="en-US" sz="2600" spc="-1" strike="noStrike">
              <a:latin typeface="Nimbus Sans"/>
            </a:endParaRPr>
          </a:p>
          <a:p>
            <a:pPr marL="432000" indent="-323640">
              <a:lnSpc>
                <a:spcPct val="100000"/>
              </a:lnSpc>
              <a:spcAft>
                <a:spcPts val="1417"/>
              </a:spcAft>
              <a:buClr>
                <a:srgbClr val="99cc66"/>
              </a:buClr>
              <a:buSzPct val="45000"/>
              <a:buFont typeface="Wingdings" charset="2"/>
              <a:buChar char=""/>
            </a:pPr>
            <a:r>
              <a:rPr b="0" lang="en-US" sz="2600" spc="-1" strike="noStrike">
                <a:latin typeface="Arial"/>
              </a:rPr>
              <a:t>Meteor is a full-stack JavaScript framework. It includes:</a:t>
            </a:r>
            <a:endParaRPr b="0" lang="en-US" sz="2600" spc="-1" strike="noStrike">
              <a:latin typeface="Nimbus Sans"/>
            </a:endParaRPr>
          </a:p>
          <a:p>
            <a:pPr lvl="1" marL="864000" indent="-323640">
              <a:lnSpc>
                <a:spcPct val="100000"/>
              </a:lnSpc>
              <a:spcAft>
                <a:spcPts val="1134"/>
              </a:spcAft>
              <a:buClr>
                <a:srgbClr val="99cc66"/>
              </a:buClr>
              <a:buSzPct val="75000"/>
              <a:buFont typeface="Symbol"/>
              <a:buChar char=""/>
            </a:pPr>
            <a:r>
              <a:rPr b="0" lang="en-US" sz="2200" spc="-1" strike="noStrike">
                <a:latin typeface="Arial"/>
              </a:rPr>
              <a:t>Direct Data Protocol API</a:t>
            </a:r>
            <a:endParaRPr b="0" lang="en-US" sz="2200" spc="-1" strike="noStrike">
              <a:latin typeface="Nimbus Sans"/>
            </a:endParaRPr>
          </a:p>
          <a:p>
            <a:pPr lvl="1" marL="864000" indent="-323640">
              <a:lnSpc>
                <a:spcPct val="100000"/>
              </a:lnSpc>
              <a:spcAft>
                <a:spcPts val="1134"/>
              </a:spcAft>
              <a:buClr>
                <a:srgbClr val="99cc66"/>
              </a:buClr>
              <a:buSzPct val="75000"/>
              <a:buFont typeface="Symbol"/>
              <a:buChar char=""/>
            </a:pPr>
            <a:r>
              <a:rPr b="0" lang="en-US" sz="2200" spc="-1" strike="noStrike">
                <a:latin typeface="Arial"/>
              </a:rPr>
              <a:t>MongoDB support</a:t>
            </a:r>
            <a:endParaRPr b="0" lang="en-US" sz="2200" spc="-1" strike="noStrike">
              <a:latin typeface="Nimbus Sans"/>
            </a:endParaRPr>
          </a:p>
          <a:p>
            <a:pPr lvl="1" marL="864000" indent="-323640">
              <a:lnSpc>
                <a:spcPct val="100000"/>
              </a:lnSpc>
              <a:spcAft>
                <a:spcPts val="1134"/>
              </a:spcAft>
              <a:buClr>
                <a:srgbClr val="99cc66"/>
              </a:buClr>
              <a:buSzPct val="75000"/>
              <a:buFont typeface="Symbol"/>
              <a:buChar char=""/>
            </a:pPr>
            <a:r>
              <a:rPr b="0" lang="en-US" sz="2200" spc="-1" strike="noStrike">
                <a:latin typeface="Arial"/>
              </a:rPr>
              <a:t>NoHTML – that means it only supports reactive markup, such as React, Angular, or their own Blaze.</a:t>
            </a:r>
            <a:endParaRPr b="0" lang="en-US" sz="2200" spc="-1" strike="noStrike">
              <a:latin typeface="Nimbus Sans"/>
            </a:endParaRPr>
          </a:p>
          <a:p>
            <a:pPr lvl="1" marL="864000" indent="-323640">
              <a:lnSpc>
                <a:spcPct val="100000"/>
              </a:lnSpc>
              <a:spcAft>
                <a:spcPts val="1134"/>
              </a:spcAft>
              <a:buClr>
                <a:srgbClr val="99cc66"/>
              </a:buClr>
              <a:buSzPct val="75000"/>
              <a:buFont typeface="Symbol"/>
              <a:buChar char=""/>
            </a:pPr>
            <a:r>
              <a:rPr b="0" lang="en-US" sz="2200" spc="-1" strike="noStrike">
                <a:latin typeface="Arial"/>
              </a:rPr>
              <a:t>Atmosphere package manager</a:t>
            </a:r>
            <a:endParaRPr b="0" lang="en-US" sz="2200" spc="-1" strike="noStrike">
              <a:latin typeface="Nimbus Sans"/>
            </a:endParaRPr>
          </a:p>
          <a:p>
            <a:pPr lvl="1" marL="864000" indent="-323640">
              <a:lnSpc>
                <a:spcPct val="100000"/>
              </a:lnSpc>
              <a:spcAft>
                <a:spcPts val="1134"/>
              </a:spcAft>
              <a:buClr>
                <a:srgbClr val="99cc66"/>
              </a:buClr>
              <a:buSzPct val="75000"/>
              <a:buFont typeface="Symbol"/>
              <a:buChar char=""/>
            </a:pPr>
            <a:r>
              <a:rPr b="0" lang="en-US" sz="2200" spc="-1" strike="noStrike">
                <a:latin typeface="Arial"/>
              </a:rPr>
              <a:t>Build system</a:t>
            </a:r>
            <a:endParaRPr b="0" lang="en-US" sz="2200" spc="-1" strike="noStrike">
              <a:latin typeface="Nimbus Sans"/>
            </a:endParaRPr>
          </a:p>
          <a:p>
            <a:pPr lvl="1" marL="864000" indent="-323640">
              <a:lnSpc>
                <a:spcPct val="100000"/>
              </a:lnSpc>
              <a:spcAft>
                <a:spcPts val="1134"/>
              </a:spcAft>
              <a:buClr>
                <a:srgbClr val="99cc66"/>
              </a:buClr>
              <a:buSzPct val="75000"/>
              <a:buFont typeface="Symbol"/>
              <a:buChar char=""/>
            </a:pPr>
            <a:r>
              <a:rPr b="0" lang="en-US" sz="2200" spc="-1" strike="noStrike">
                <a:latin typeface="Arial"/>
              </a:rPr>
              <a:t>Publication/Subscription data model for Read</a:t>
            </a:r>
            <a:endParaRPr b="0" lang="en-US" sz="2200" spc="-1" strike="noStrike">
              <a:latin typeface="Nimbus Sans"/>
            </a:endParaRPr>
          </a:p>
          <a:p>
            <a:pPr lvl="1" marL="864000" indent="-323640">
              <a:lnSpc>
                <a:spcPct val="100000"/>
              </a:lnSpc>
              <a:spcAft>
                <a:spcPts val="1134"/>
              </a:spcAft>
              <a:buClr>
                <a:srgbClr val="99cc66"/>
              </a:buClr>
              <a:buSzPct val="75000"/>
              <a:buFont typeface="Symbol"/>
              <a:buChar char=""/>
            </a:pPr>
            <a:r>
              <a:rPr b="0" lang="en-US" sz="2200" spc="-1" strike="noStrike">
                <a:latin typeface="Arial"/>
              </a:rPr>
              <a:t>Methods for Create, Update and Delete</a:t>
            </a:r>
            <a:endParaRPr b="0" lang="en-US" sz="2200" spc="-1" strike="noStrike">
              <a:latin typeface="Nimbus Sans"/>
            </a:endParaRPr>
          </a:p>
          <a:p>
            <a:pPr marL="432000" indent="-323640">
              <a:lnSpc>
                <a:spcPct val="100000"/>
              </a:lnSpc>
              <a:spcAft>
                <a:spcPts val="1417"/>
              </a:spcAft>
              <a:buClr>
                <a:srgbClr val="99cc66"/>
              </a:buClr>
              <a:buSzPct val="45000"/>
              <a:buFont typeface="Wingdings" charset="2"/>
              <a:buChar char=""/>
            </a:pPr>
            <a:r>
              <a:rPr b="0" lang="en-US" sz="2200" spc="-1" strike="noStrike">
                <a:latin typeface="Arial"/>
              </a:rPr>
              <a:t>Semantic UI React</a:t>
            </a:r>
            <a:endParaRPr b="0" lang="en-US" sz="2200" spc="-1" strike="noStrike">
              <a:latin typeface="Nimbus Sans"/>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504000" y="576000"/>
            <a:ext cx="7199640" cy="719640"/>
          </a:xfrm>
          <a:prstGeom prst="rect">
            <a:avLst/>
          </a:prstGeom>
          <a:noFill/>
          <a:ln>
            <a:noFill/>
          </a:ln>
        </p:spPr>
        <p:style>
          <a:lnRef idx="0"/>
          <a:fillRef idx="0"/>
          <a:effectRef idx="0"/>
          <a:fontRef idx="minor"/>
        </p:style>
        <p:txBody>
          <a:bodyPr lIns="0" rIns="0" tIns="0" bIns="0" anchor="ctr"/>
          <a:p>
            <a:pPr>
              <a:lnSpc>
                <a:spcPct val="100000"/>
              </a:lnSpc>
            </a:pPr>
            <a:r>
              <a:rPr b="0" lang="en-US" sz="3600" spc="-1" strike="noStrike">
                <a:latin typeface="Arial"/>
              </a:rPr>
              <a:t>Application Structure</a:t>
            </a:r>
            <a:endParaRPr b="0" lang="en-US" sz="3600" spc="-1" strike="noStrike">
              <a:latin typeface="Nimbus Sans"/>
            </a:endParaRPr>
          </a:p>
        </p:txBody>
      </p:sp>
      <p:sp>
        <p:nvSpPr>
          <p:cNvPr id="85" name="CustomShape 2"/>
          <p:cNvSpPr/>
          <p:nvPr/>
        </p:nvSpPr>
        <p:spPr>
          <a:xfrm>
            <a:off x="504000" y="1800000"/>
            <a:ext cx="9071640" cy="4384080"/>
          </a:xfrm>
          <a:prstGeom prst="rect">
            <a:avLst/>
          </a:prstGeom>
          <a:noFill/>
          <a:ln>
            <a:noFill/>
          </a:ln>
        </p:spPr>
        <p:style>
          <a:lnRef idx="0"/>
          <a:fillRef idx="0"/>
          <a:effectRef idx="0"/>
          <a:fontRef idx="minor"/>
        </p:style>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504000" y="576000"/>
            <a:ext cx="7199640" cy="719640"/>
          </a:xfrm>
          <a:prstGeom prst="rect">
            <a:avLst/>
          </a:prstGeom>
          <a:noFill/>
          <a:ln>
            <a:noFill/>
          </a:ln>
        </p:spPr>
        <p:style>
          <a:lnRef idx="0"/>
          <a:fillRef idx="0"/>
          <a:effectRef idx="0"/>
          <a:fontRef idx="minor"/>
        </p:style>
        <p:txBody>
          <a:bodyPr lIns="0" rIns="0" tIns="0" bIns="0" anchor="ctr"/>
          <a:p>
            <a:pPr>
              <a:lnSpc>
                <a:spcPct val="100000"/>
              </a:lnSpc>
            </a:pPr>
            <a:r>
              <a:rPr b="0" lang="en-US" sz="3600" spc="-1" strike="noStrike">
                <a:latin typeface="Arial"/>
              </a:rPr>
              <a:t>Challenges</a:t>
            </a:r>
            <a:endParaRPr b="0" lang="en-US" sz="3600" spc="-1" strike="noStrike">
              <a:latin typeface="Nimbus Sans"/>
            </a:endParaRPr>
          </a:p>
        </p:txBody>
      </p:sp>
      <p:sp>
        <p:nvSpPr>
          <p:cNvPr id="87" name="CustomShape 2"/>
          <p:cNvSpPr/>
          <p:nvPr/>
        </p:nvSpPr>
        <p:spPr>
          <a:xfrm>
            <a:off x="504000" y="1800000"/>
            <a:ext cx="9071640" cy="4384080"/>
          </a:xfrm>
          <a:prstGeom prst="rect">
            <a:avLst/>
          </a:prstGeom>
          <a:noFill/>
          <a:ln>
            <a:noFill/>
          </a:ln>
        </p:spPr>
        <p:style>
          <a:lnRef idx="0"/>
          <a:fillRef idx="0"/>
          <a:effectRef idx="0"/>
          <a:fontRef idx="minor"/>
        </p:style>
        <p:txBody>
          <a:bodyPr lIns="0" rIns="0" tIns="0" bIns="0">
            <a:normAutofit/>
          </a:bodyPr>
          <a:p>
            <a:pPr marL="432000" indent="-323640">
              <a:lnSpc>
                <a:spcPct val="100000"/>
              </a:lnSpc>
              <a:spcAft>
                <a:spcPts val="1417"/>
              </a:spcAft>
              <a:buClr>
                <a:srgbClr val="99cc66"/>
              </a:buClr>
              <a:buSzPct val="45000"/>
              <a:buFont typeface="Wingdings" charset="2"/>
              <a:buChar char=""/>
            </a:pPr>
            <a:r>
              <a:rPr b="0" lang="en-US" sz="2600" spc="-1" strike="noStrike">
                <a:latin typeface="Arial"/>
              </a:rPr>
              <a:t>Unfamiliar stack</a:t>
            </a:r>
            <a:endParaRPr b="0" lang="en-US" sz="2600" spc="-1" strike="noStrike">
              <a:latin typeface="Nimbus Sans"/>
            </a:endParaRPr>
          </a:p>
          <a:p>
            <a:pPr marL="432000" indent="-323640">
              <a:lnSpc>
                <a:spcPct val="100000"/>
              </a:lnSpc>
              <a:spcAft>
                <a:spcPts val="1417"/>
              </a:spcAft>
              <a:buClr>
                <a:srgbClr val="99cc66"/>
              </a:buClr>
              <a:buSzPct val="45000"/>
              <a:buFont typeface="Wingdings" charset="2"/>
              <a:buChar char=""/>
            </a:pPr>
            <a:r>
              <a:rPr b="0" lang="en-US" sz="2600" spc="-1" strike="noStrike">
                <a:latin typeface="Arial"/>
              </a:rPr>
              <a:t>New technology</a:t>
            </a:r>
            <a:endParaRPr b="0" lang="en-US" sz="2600" spc="-1" strike="noStrike">
              <a:latin typeface="Nimbus Sans"/>
            </a:endParaRPr>
          </a:p>
          <a:p>
            <a:pPr marL="432000" indent="-323640">
              <a:lnSpc>
                <a:spcPct val="100000"/>
              </a:lnSpc>
              <a:spcAft>
                <a:spcPts val="1417"/>
              </a:spcAft>
              <a:buClr>
                <a:srgbClr val="99cc66"/>
              </a:buClr>
              <a:buSzPct val="45000"/>
              <a:buFont typeface="Wingdings" charset="2"/>
              <a:buChar char=""/>
            </a:pPr>
            <a:r>
              <a:rPr b="0" lang="en-US" sz="2600" spc="-1" strike="noStrike">
                <a:latin typeface="Arial"/>
              </a:rPr>
              <a:t>Deprecated packages</a:t>
            </a:r>
            <a:endParaRPr b="0" lang="en-US" sz="2600" spc="-1" strike="noStrike">
              <a:latin typeface="Nimbus Sans"/>
            </a:endParaRPr>
          </a:p>
          <a:p>
            <a:pPr marL="432000" indent="-323640">
              <a:lnSpc>
                <a:spcPct val="100000"/>
              </a:lnSpc>
              <a:spcAft>
                <a:spcPts val="1417"/>
              </a:spcAft>
              <a:buClr>
                <a:srgbClr val="99cc66"/>
              </a:buClr>
              <a:buSzPct val="45000"/>
              <a:buFont typeface="Wingdings" charset="2"/>
              <a:buChar char=""/>
            </a:pPr>
            <a:r>
              <a:rPr b="0" lang="en-US" sz="2600" spc="-1" strike="noStrike">
                <a:latin typeface="Arial"/>
              </a:rPr>
              <a:t>Outdated documentation</a:t>
            </a:r>
            <a:endParaRPr b="0" lang="en-US" sz="2600" spc="-1" strike="noStrike">
              <a:latin typeface="Nimbus Sans"/>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504000" y="576000"/>
            <a:ext cx="7199640" cy="719640"/>
          </a:xfrm>
          <a:prstGeom prst="rect">
            <a:avLst/>
          </a:prstGeom>
          <a:noFill/>
          <a:ln>
            <a:noFill/>
          </a:ln>
        </p:spPr>
        <p:style>
          <a:lnRef idx="0"/>
          <a:fillRef idx="0"/>
          <a:effectRef idx="0"/>
          <a:fontRef idx="minor"/>
        </p:style>
        <p:txBody>
          <a:bodyPr lIns="0" rIns="0" tIns="0" bIns="0" anchor="ctr"/>
          <a:p>
            <a:pPr>
              <a:lnSpc>
                <a:spcPct val="100000"/>
              </a:lnSpc>
            </a:pPr>
            <a:r>
              <a:rPr b="0" lang="en-US" sz="3600" spc="-1" strike="noStrike">
                <a:latin typeface="Arial"/>
              </a:rPr>
              <a:t>Future Implementations</a:t>
            </a:r>
            <a:endParaRPr b="0" lang="en-US" sz="3600" spc="-1" strike="noStrike">
              <a:latin typeface="Nimbus Sans"/>
            </a:endParaRPr>
          </a:p>
        </p:txBody>
      </p:sp>
      <p:sp>
        <p:nvSpPr>
          <p:cNvPr id="89" name="CustomShape 2"/>
          <p:cNvSpPr/>
          <p:nvPr/>
        </p:nvSpPr>
        <p:spPr>
          <a:xfrm>
            <a:off x="504000" y="1800000"/>
            <a:ext cx="9071640" cy="4384080"/>
          </a:xfrm>
          <a:prstGeom prst="rect">
            <a:avLst/>
          </a:prstGeom>
          <a:noFill/>
          <a:ln>
            <a:noFill/>
          </a:ln>
        </p:spPr>
        <p:style>
          <a:lnRef idx="0"/>
          <a:fillRef idx="0"/>
          <a:effectRef idx="0"/>
          <a:fontRef idx="minor"/>
        </p:style>
        <p:txBody>
          <a:bodyPr lIns="0" rIns="0" tIns="0" bIns="0">
            <a:normAutofit/>
          </a:bodyPr>
          <a:p>
            <a:pPr marL="432000" indent="-323640">
              <a:lnSpc>
                <a:spcPct val="100000"/>
              </a:lnSpc>
              <a:spcAft>
                <a:spcPts val="1417"/>
              </a:spcAft>
              <a:buClr>
                <a:srgbClr val="99cc66"/>
              </a:buClr>
              <a:buSzPct val="45000"/>
              <a:buFont typeface="Wingdings" charset="2"/>
              <a:buChar char=""/>
            </a:pPr>
            <a:r>
              <a:rPr b="0" lang="en-US" sz="2600" spc="-1" strike="noStrike">
                <a:latin typeface="Arial"/>
              </a:rPr>
              <a:t>Use events publications to get buddies associated with events loaded on the page.</a:t>
            </a:r>
            <a:endParaRPr b="0" lang="en-US" sz="2600" spc="-1" strike="noStrike">
              <a:latin typeface="Nimbus Sans"/>
            </a:endParaRPr>
          </a:p>
          <a:p>
            <a:pPr marL="432000" indent="-323640">
              <a:lnSpc>
                <a:spcPct val="100000"/>
              </a:lnSpc>
              <a:spcAft>
                <a:spcPts val="1417"/>
              </a:spcAft>
              <a:buClr>
                <a:srgbClr val="99cc66"/>
              </a:buClr>
              <a:buSzPct val="45000"/>
              <a:buFont typeface="Wingdings" charset="2"/>
              <a:buChar char=""/>
            </a:pPr>
            <a:r>
              <a:rPr b="0" lang="en-US" sz="2600" spc="-1" strike="noStrike">
                <a:latin typeface="Arial"/>
              </a:rPr>
              <a:t>Implement Cloud-based image upload solution.</a:t>
            </a:r>
            <a:endParaRPr b="0" lang="en-US" sz="2600" spc="-1" strike="noStrike">
              <a:latin typeface="Nimbus Sans"/>
            </a:endParaRPr>
          </a:p>
          <a:p>
            <a:pPr marL="432000" indent="-323640">
              <a:lnSpc>
                <a:spcPct val="100000"/>
              </a:lnSpc>
              <a:spcAft>
                <a:spcPts val="1417"/>
              </a:spcAft>
              <a:buClr>
                <a:srgbClr val="99cc66"/>
              </a:buClr>
              <a:buSzPct val="45000"/>
              <a:buFont typeface="Wingdings" charset="2"/>
              <a:buChar char=""/>
            </a:pPr>
            <a:r>
              <a:rPr b="0" lang="en-US" sz="2600" spc="-1" strike="noStrike">
                <a:latin typeface="Arial"/>
              </a:rPr>
              <a:t>Add chat functionality.</a:t>
            </a:r>
            <a:endParaRPr b="0" lang="en-US" sz="2600" spc="-1" strike="noStrike">
              <a:latin typeface="Nimbus Sans"/>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504000" y="576000"/>
            <a:ext cx="7199640" cy="719640"/>
          </a:xfrm>
          <a:prstGeom prst="rect">
            <a:avLst/>
          </a:prstGeom>
          <a:noFill/>
          <a:ln>
            <a:noFill/>
          </a:ln>
        </p:spPr>
        <p:style>
          <a:lnRef idx="0"/>
          <a:fillRef idx="0"/>
          <a:effectRef idx="0"/>
          <a:fontRef idx="minor"/>
        </p:style>
        <p:txBody>
          <a:bodyPr lIns="0" rIns="0" tIns="0" bIns="0" anchor="ctr"/>
          <a:p>
            <a:pPr>
              <a:lnSpc>
                <a:spcPct val="100000"/>
              </a:lnSpc>
            </a:pPr>
            <a:r>
              <a:rPr b="0" lang="en-US" sz="3600" spc="-1" strike="noStrike">
                <a:latin typeface="Arial"/>
              </a:rPr>
              <a:t>Final Thoughts</a:t>
            </a:r>
            <a:endParaRPr b="0" lang="en-US" sz="3600" spc="-1" strike="noStrike">
              <a:latin typeface="Nimbus Sans"/>
            </a:endParaRPr>
          </a:p>
        </p:txBody>
      </p:sp>
      <p:sp>
        <p:nvSpPr>
          <p:cNvPr id="91" name="CustomShape 2"/>
          <p:cNvSpPr/>
          <p:nvPr/>
        </p:nvSpPr>
        <p:spPr>
          <a:xfrm>
            <a:off x="504000" y="1800000"/>
            <a:ext cx="9071640" cy="4384080"/>
          </a:xfrm>
          <a:prstGeom prst="rect">
            <a:avLst/>
          </a:prstGeom>
          <a:noFill/>
          <a:ln>
            <a:noFill/>
          </a:ln>
        </p:spPr>
        <p:style>
          <a:lnRef idx="0"/>
          <a:fillRef idx="0"/>
          <a:effectRef idx="0"/>
          <a:fontRef idx="minor"/>
        </p:style>
        <p:txBody>
          <a:bodyPr lIns="0" rIns="0" tIns="0" bIns="0">
            <a:normAutofit/>
          </a:bodyPr>
          <a:p>
            <a:pPr marL="432000" indent="-323640">
              <a:lnSpc>
                <a:spcPct val="100000"/>
              </a:lnSpc>
              <a:spcAft>
                <a:spcPts val="1417"/>
              </a:spcAft>
              <a:buClr>
                <a:srgbClr val="99cc66"/>
              </a:buClr>
              <a:buSzPct val="45000"/>
              <a:buFont typeface="Wingdings" charset="2"/>
              <a:buChar char=""/>
            </a:pPr>
            <a:r>
              <a:rPr b="0" lang="en-US" sz="2600" spc="-1" strike="noStrike">
                <a:latin typeface="Arial"/>
              </a:rPr>
              <a:t>Most importantly, we had fun and hope that you have, too!</a:t>
            </a:r>
            <a:endParaRPr b="0" lang="en-US" sz="2600" spc="-1" strike="noStrike">
              <a:latin typeface="Nimbus Sans"/>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28</TotalTime>
  <Application>LibreOffice/6.0.5.2$Linux_X86_64 LibreOffice_project/00m0$Build-2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2018-07-23T20:18:56Z</dcterms:created>
  <dc:creator/>
  <dc:description/>
  <dc:language>en-US</dc:language>
  <cp:lastModifiedBy/>
  <dcterms:modified xsi:type="dcterms:W3CDTF">2018-07-23T21:08:05Z</dcterms:modified>
  <cp:revision>2</cp:revision>
  <dc:subject/>
  <dc:title>Inspiration</dc:title>
</cp:coreProperties>
</file>