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093A-0BAF-44CE-B365-144FE159AE1F}" type="datetimeFigureOut">
              <a:rPr lang="nl-NL" smtClean="0"/>
              <a:pPr/>
              <a:t>4-12-2013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E11A-0C27-47B2-94BB-DF6B427D261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>
                <a:solidFill>
                  <a:schemeClr val="bg1"/>
                </a:solidFill>
              </a:rPr>
              <a:t>DaNI</a:t>
            </a:r>
            <a:r>
              <a:rPr lang="fr-BE" dirty="0" smtClean="0">
                <a:solidFill>
                  <a:schemeClr val="bg1"/>
                </a:solidFill>
              </a:rPr>
              <a:t> </a:t>
            </a:r>
            <a:r>
              <a:rPr lang="fr-BE" dirty="0" err="1" smtClean="0">
                <a:solidFill>
                  <a:schemeClr val="bg1"/>
                </a:solidFill>
              </a:rPr>
              <a:t>experience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Blockschema</a:t>
            </a:r>
            <a:r>
              <a:rPr lang="fr-BE" dirty="0" smtClean="0"/>
              <a:t> hardware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2736"/>
            <a:ext cx="5508103" cy="355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9700" y="3761656"/>
            <a:ext cx="36943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interfaces Rio-</a:t>
            </a:r>
            <a:r>
              <a:rPr lang="fr-BE" dirty="0" err="1" smtClean="0"/>
              <a:t>board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600400" cy="295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556792"/>
            <a:ext cx="4536504" cy="369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Voorbeeldprogramma</a:t>
            </a:r>
            <a:endParaRPr lang="nl-NL" dirty="0"/>
          </a:p>
        </p:txBody>
      </p:sp>
      <p:pic>
        <p:nvPicPr>
          <p:cNvPr id="4" name="Afbeelding 3" descr="https://scontent-b-lhr.xx.fbcdn.net/hphotos-prn2/v/1458927_561600593909459_1985424365_n.jpg?oh=32d72498d42abc827d10d82eff09281d&amp;oe=5294C1D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" y="1613439"/>
            <a:ext cx="8892540" cy="363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Uitleg</a:t>
            </a:r>
            <a:r>
              <a:rPr lang="fr-BE" dirty="0" smtClean="0"/>
              <a:t> </a:t>
            </a:r>
            <a:r>
              <a:rPr lang="fr-BE" dirty="0" err="1" smtClean="0"/>
              <a:t>deelprogramma’s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None/>
            </a:pPr>
            <a:r>
              <a:rPr lang="fr-BE" dirty="0" smtClean="0"/>
              <a:t>Elke </a:t>
            </a:r>
            <a:r>
              <a:rPr lang="fr-BE" dirty="0" err="1" smtClean="0"/>
              <a:t>blok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aangeduid</a:t>
            </a:r>
            <a:r>
              <a:rPr lang="fr-BE" dirty="0" smtClean="0"/>
              <a:t> met </a:t>
            </a:r>
            <a:r>
              <a:rPr lang="fr-BE" dirty="0" err="1" smtClean="0"/>
              <a:t>een</a:t>
            </a:r>
            <a:r>
              <a:rPr lang="fr-BE" dirty="0" smtClean="0"/>
              <a:t> </a:t>
            </a:r>
            <a:r>
              <a:rPr lang="fr-BE" dirty="0" err="1" smtClean="0"/>
              <a:t>nummer</a:t>
            </a:r>
            <a:r>
              <a:rPr lang="fr-BE" dirty="0" smtClean="0"/>
              <a:t> en </a:t>
            </a:r>
            <a:r>
              <a:rPr lang="fr-BE" dirty="0" err="1" smtClean="0"/>
              <a:t>wordt</a:t>
            </a:r>
            <a:r>
              <a:rPr lang="fr-BE" dirty="0" smtClean="0"/>
              <a:t> </a:t>
            </a:r>
            <a:r>
              <a:rPr lang="fr-BE" dirty="0" err="1" smtClean="0"/>
              <a:t>hieronder</a:t>
            </a:r>
            <a:r>
              <a:rPr lang="fr-BE" dirty="0" smtClean="0"/>
              <a:t> </a:t>
            </a:r>
            <a:r>
              <a:rPr lang="fr-BE" dirty="0" err="1" smtClean="0"/>
              <a:t>uitgelegd</a:t>
            </a:r>
            <a:r>
              <a:rPr lang="fr-BE" dirty="0"/>
              <a:t>:</a:t>
            </a:r>
            <a:endParaRPr lang="nl-NL" dirty="0" smtClean="0"/>
          </a:p>
          <a:p>
            <a:pPr marL="514350" lvl="0" indent="-514350">
              <a:buFont typeface="+mj-lt"/>
              <a:buAutoNum type="arabicPeriod"/>
            </a:pPr>
            <a:r>
              <a:rPr lang="nl-NL" dirty="0" smtClean="0"/>
              <a:t>Initialiseren </a:t>
            </a:r>
            <a:r>
              <a:rPr lang="nl-NL" dirty="0"/>
              <a:t>van de robot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Configureren van een automatisch stuur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Initialiseren van de scanner en de scanbreedte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Berekenen van de volgende hoek waaronder de robot moet scannen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Sturen van de servomotor aan de hand van de berekende hoek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Uitlezen van de waarde van de ultrasone sensor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Sturen van de uitgelezen waarde naar de “</a:t>
            </a:r>
            <a:r>
              <a:rPr lang="nl-NL" dirty="0" err="1"/>
              <a:t>scanned</a:t>
            </a:r>
            <a:r>
              <a:rPr lang="nl-NL" dirty="0"/>
              <a:t> </a:t>
            </a:r>
            <a:r>
              <a:rPr lang="nl-NL" dirty="0" err="1"/>
              <a:t>obstacles</a:t>
            </a:r>
            <a:r>
              <a:rPr lang="nl-NL" dirty="0"/>
              <a:t>” VI die deze </a:t>
            </a:r>
            <a:r>
              <a:rPr lang="nl-NL" dirty="0" smtClean="0"/>
              <a:t>koppelt </a:t>
            </a:r>
            <a:r>
              <a:rPr lang="nl-NL" dirty="0"/>
              <a:t>aan de desbetreffende hoek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Berekenen van de richting waarheen dat de motor moet rijden afhankelijk van de ingelezen data van de ultrasone sensor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Berekenen van de kracht van elk van de 2 wielen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Sturen van de berekende krachten naar de desbetreffende motoren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/>
              <a:t>Sluiten van de robot en analyseren van de </a:t>
            </a:r>
            <a:r>
              <a:rPr lang="nl-NL" dirty="0" err="1"/>
              <a:t>errors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132</Words>
  <Application>Microsoft Office PowerPoint</Application>
  <PresentationFormat>Diavoorstelling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Office-thema</vt:lpstr>
      <vt:lpstr>DaNI experience</vt:lpstr>
      <vt:lpstr>Blockschema hardware</vt:lpstr>
      <vt:lpstr>interfaces Rio-board</vt:lpstr>
      <vt:lpstr>Voorbeeldprogramma</vt:lpstr>
      <vt:lpstr>Uitleg deelprogramma’s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 experience</dc:title>
  <dc:creator>Nick</dc:creator>
  <cp:lastModifiedBy>Nick</cp:lastModifiedBy>
  <cp:revision>8</cp:revision>
  <dcterms:created xsi:type="dcterms:W3CDTF">2013-11-25T12:22:14Z</dcterms:created>
  <dcterms:modified xsi:type="dcterms:W3CDTF">2013-12-04T11:07:20Z</dcterms:modified>
</cp:coreProperties>
</file>