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>
        <p:scale>
          <a:sx n="125" d="100"/>
          <a:sy n="125" d="100"/>
        </p:scale>
        <p:origin x="-1542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85D08CCA-2934-466C-B6B2-40D755B616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1EAD5839-86B1-4221-8D8D-0CC94BEDD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8C3E-D501-4E8C-85F9-067E9620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80D30-90B0-47C3-9C53-0540767F8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6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67D03AD2-92EB-42D0-8712-E4947A212B8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9685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MX" altLang="es-MX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29D88EA2-581E-4901-AB2E-AA80B148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>
              <a:sym typeface="Arial" panose="020B0604020202020204" pitchFamily="34" charset="0"/>
            </a:endParaRPr>
          </a:p>
        </p:txBody>
      </p:sp>
      <p:pic>
        <p:nvPicPr>
          <p:cNvPr id="1028" name="Shape 8">
            <a:extLst>
              <a:ext uri="{FF2B5EF4-FFF2-40B4-BE49-F238E27FC236}">
                <a16:creationId xmlns:a16="http://schemas.microsoft.com/office/drawing/2014/main" id="{B1E4045D-FB01-4BE7-A42A-BED78F378ED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185738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84AF0-DCD7-437D-81AA-741B29A6F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4D673-9C31-441E-B0EC-FA1584B1C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2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DF4B-D13C-442F-A2A0-EA72E2BB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2" y="1900943"/>
            <a:ext cx="2864529" cy="1520300"/>
          </a:xfrm>
        </p:spPr>
        <p:txBody>
          <a:bodyPr/>
          <a:lstStyle/>
          <a:p>
            <a:br>
              <a:rPr lang="es-ES" dirty="0">
                <a:solidFill>
                  <a:schemeClr val="accent2"/>
                </a:solidFill>
              </a:rPr>
            </a:br>
            <a:br>
              <a:rPr lang="es-ES" dirty="0">
                <a:solidFill>
                  <a:schemeClr val="accent2"/>
                </a:solidFill>
              </a:rPr>
            </a:br>
            <a:r>
              <a:rPr lang="es-ES" sz="9600" dirty="0">
                <a:solidFill>
                  <a:schemeClr val="accent2"/>
                </a:solidFill>
                <a:latin typeface="Edwardian Script ITC" panose="030303020407070D0804" pitchFamily="66" charset="0"/>
              </a:rPr>
              <a:t>Thania</a:t>
            </a:r>
            <a:endParaRPr lang="es-MX" dirty="0">
              <a:solidFill>
                <a:schemeClr val="accent2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D98A941-A563-4C30-85FE-87A28E205CE5}"/>
              </a:ext>
            </a:extLst>
          </p:cNvPr>
          <p:cNvGrpSpPr/>
          <p:nvPr/>
        </p:nvGrpSpPr>
        <p:grpSpPr>
          <a:xfrm>
            <a:off x="3388311" y="1900943"/>
            <a:ext cx="3430480" cy="1520300"/>
            <a:chOff x="6016471" y="4422189"/>
            <a:chExt cx="3430480" cy="152030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7D8B96A2-F53E-4BC8-BE77-EBB3D514CC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471" y="4422189"/>
              <a:ext cx="3430480" cy="152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5" tIns="91425" rIns="91425" bIns="91425" numCol="1" anchor="b" anchorCtr="0" compatLnSpc="1">
              <a:prstTxWarp prst="textNoShape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br>
                <a:rPr lang="es-ES" kern="0" dirty="0">
                  <a:solidFill>
                    <a:schemeClr val="accent2"/>
                  </a:solidFill>
                </a:rPr>
              </a:br>
              <a:br>
                <a:rPr lang="es-ES" kern="0" dirty="0">
                  <a:solidFill>
                    <a:schemeClr val="accent2"/>
                  </a:solidFill>
                </a:rPr>
              </a:br>
              <a:r>
                <a:rPr lang="es-ES" sz="9600" kern="0" dirty="0">
                  <a:solidFill>
                    <a:schemeClr val="accent2"/>
                  </a:solidFill>
                  <a:latin typeface="Rancho" panose="02000000000000000000" pitchFamily="2" charset="0"/>
                </a:rPr>
                <a:t>Thania</a:t>
              </a:r>
              <a:endParaRPr lang="es-MX" kern="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359536-1BA2-453C-80B5-77F513B1AB99}"/>
                </a:ext>
              </a:extLst>
            </p:cNvPr>
            <p:cNvSpPr/>
            <p:nvPr/>
          </p:nvSpPr>
          <p:spPr>
            <a:xfrm>
              <a:off x="8073808" y="5565551"/>
              <a:ext cx="8915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kern="0" dirty="0">
                  <a:solidFill>
                    <a:schemeClr val="accent2"/>
                  </a:solidFill>
                </a:rPr>
                <a:t>Boutique</a:t>
              </a:r>
              <a:endParaRPr lang="es-MX" dirty="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A9C925C-247C-41F8-8BD6-1FB03EEB6050}"/>
              </a:ext>
            </a:extLst>
          </p:cNvPr>
          <p:cNvSpPr/>
          <p:nvPr/>
        </p:nvSpPr>
        <p:spPr>
          <a:xfrm>
            <a:off x="2496720" y="2985128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Boutique</a:t>
            </a:r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09E74E2-8055-4BBF-8EAD-5AF387DA6346}"/>
              </a:ext>
            </a:extLst>
          </p:cNvPr>
          <p:cNvSpPr txBox="1">
            <a:spLocks/>
          </p:cNvSpPr>
          <p:nvPr/>
        </p:nvSpPr>
        <p:spPr bwMode="auto">
          <a:xfrm>
            <a:off x="6489639" y="1984182"/>
            <a:ext cx="3430480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chemeClr val="accent2"/>
                </a:solidFill>
              </a:rPr>
            </a:br>
            <a:br>
              <a:rPr lang="es-ES" kern="0" dirty="0">
                <a:solidFill>
                  <a:schemeClr val="accent2"/>
                </a:solidFill>
              </a:rPr>
            </a:br>
            <a:r>
              <a:rPr lang="es-ES" sz="9600" kern="0" dirty="0">
                <a:solidFill>
                  <a:schemeClr val="accent2"/>
                </a:solidFill>
                <a:latin typeface="Curlz MT" panose="04040404050702020202" pitchFamily="82" charset="0"/>
              </a:rPr>
              <a:t>Thania</a:t>
            </a:r>
            <a:endParaRPr lang="es-MX" kern="0" dirty="0">
              <a:solidFill>
                <a:schemeClr val="accent2"/>
              </a:solidFill>
              <a:latin typeface="Curlz MT" panose="040404040507020202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49FFB-9BE6-4D4F-B68F-9772182436D1}"/>
              </a:ext>
            </a:extLst>
          </p:cNvPr>
          <p:cNvSpPr/>
          <p:nvPr/>
        </p:nvSpPr>
        <p:spPr>
          <a:xfrm>
            <a:off x="8791729" y="312754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kern="0" dirty="0">
                <a:solidFill>
                  <a:schemeClr val="accent2"/>
                </a:solidFill>
              </a:rPr>
              <a:t>Boutique</a:t>
            </a:r>
            <a:endParaRPr lang="es-MX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7BBBDCA-47FF-4B0B-A2A0-0E6527B7D55B}"/>
              </a:ext>
            </a:extLst>
          </p:cNvPr>
          <p:cNvSpPr txBox="1">
            <a:spLocks/>
          </p:cNvSpPr>
          <p:nvPr/>
        </p:nvSpPr>
        <p:spPr bwMode="auto">
          <a:xfrm>
            <a:off x="4013383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chemeClr val="accent2"/>
                </a:solidFill>
              </a:rPr>
            </a:br>
            <a:br>
              <a:rPr lang="es-ES" kern="0" dirty="0">
                <a:solidFill>
                  <a:schemeClr val="accent2"/>
                </a:solidFill>
              </a:rPr>
            </a:br>
            <a:r>
              <a:rPr lang="es-ES" sz="7200" kern="0" dirty="0">
                <a:solidFill>
                  <a:schemeClr val="accent2"/>
                </a:solidFill>
                <a:latin typeface="Shadows Into Light" panose="02000000000000000000" pitchFamily="2" charset="0"/>
              </a:rPr>
              <a:t>Thania</a:t>
            </a:r>
            <a:endParaRPr lang="es-MX" sz="7200" kern="0" dirty="0">
              <a:solidFill>
                <a:schemeClr val="accent2"/>
              </a:solidFill>
              <a:latin typeface="Shadows Into Light" panose="020000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15FCE3-A6BD-496E-9D89-521835D83EEB}"/>
              </a:ext>
            </a:extLst>
          </p:cNvPr>
          <p:cNvSpPr/>
          <p:nvPr/>
        </p:nvSpPr>
        <p:spPr>
          <a:xfrm>
            <a:off x="5790336" y="4971879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Boutique</a:t>
            </a:r>
            <a:endParaRPr lang="es-MX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82D0E61-F336-48EA-BB60-686365748F40}"/>
              </a:ext>
            </a:extLst>
          </p:cNvPr>
          <p:cNvSpPr txBox="1">
            <a:spLocks/>
          </p:cNvSpPr>
          <p:nvPr/>
        </p:nvSpPr>
        <p:spPr bwMode="auto">
          <a:xfrm>
            <a:off x="538578" y="3650566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chemeClr val="accent2"/>
                </a:solidFill>
              </a:rPr>
            </a:br>
            <a:br>
              <a:rPr lang="es-ES" kern="0" dirty="0">
                <a:solidFill>
                  <a:schemeClr val="accent2"/>
                </a:solidFill>
              </a:rPr>
            </a:br>
            <a:r>
              <a:rPr lang="es-ES" sz="7200" kern="0" dirty="0">
                <a:solidFill>
                  <a:schemeClr val="accent2"/>
                </a:solidFill>
                <a:latin typeface="Mistral" panose="03090702030407020403" pitchFamily="66" charset="0"/>
              </a:rPr>
              <a:t>Thania</a:t>
            </a:r>
            <a:endParaRPr lang="es-MX" sz="7200" kern="0" dirty="0">
              <a:solidFill>
                <a:schemeClr val="accent2"/>
              </a:solidFill>
              <a:latin typeface="Mistral" panose="03090702030407020403" pitchFamily="66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9D0BDE-021D-42A9-BB02-98ADA4DFD196}"/>
              </a:ext>
            </a:extLst>
          </p:cNvPr>
          <p:cNvSpPr/>
          <p:nvPr/>
        </p:nvSpPr>
        <p:spPr>
          <a:xfrm>
            <a:off x="2174165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Boutique</a:t>
            </a:r>
            <a:endParaRPr lang="es-MX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00CD81-B9F1-4B5B-AC82-265B47B13CA0}"/>
              </a:ext>
            </a:extLst>
          </p:cNvPr>
          <p:cNvSpPr txBox="1">
            <a:spLocks/>
          </p:cNvSpPr>
          <p:nvPr/>
        </p:nvSpPr>
        <p:spPr bwMode="auto">
          <a:xfrm>
            <a:off x="7055590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chemeClr val="accent2"/>
                </a:solidFill>
              </a:rPr>
            </a:br>
            <a:br>
              <a:rPr lang="es-ES" kern="0" dirty="0">
                <a:solidFill>
                  <a:schemeClr val="accent2"/>
                </a:solidFill>
              </a:rPr>
            </a:br>
            <a:r>
              <a:rPr lang="es-ES" sz="8800" kern="0" dirty="0">
                <a:solidFill>
                  <a:schemeClr val="accent2"/>
                </a:solidFill>
                <a:latin typeface="Pristina" panose="03060402040406080204" pitchFamily="66" charset="0"/>
              </a:rPr>
              <a:t>Thania</a:t>
            </a:r>
            <a:endParaRPr lang="es-MX" sz="8800" kern="0" dirty="0">
              <a:solidFill>
                <a:schemeClr val="accent2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3ECBA8-5B45-429A-9098-D7A344CCE6DD}"/>
              </a:ext>
            </a:extLst>
          </p:cNvPr>
          <p:cNvSpPr/>
          <p:nvPr/>
        </p:nvSpPr>
        <p:spPr>
          <a:xfrm>
            <a:off x="8930259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Boutique</a:t>
            </a:r>
            <a:endParaRPr lang="es-MX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DEBA833-1B7E-4ECA-9F62-03F64EF4F269}"/>
              </a:ext>
            </a:extLst>
          </p:cNvPr>
          <p:cNvGrpSpPr/>
          <p:nvPr/>
        </p:nvGrpSpPr>
        <p:grpSpPr>
          <a:xfrm>
            <a:off x="799818" y="5444953"/>
            <a:ext cx="2748693" cy="1200329"/>
            <a:chOff x="2695070" y="2228671"/>
            <a:chExt cx="2748693" cy="1200329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B8501026-CDB9-4E1B-A321-226437F74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437" y="2228671"/>
              <a:ext cx="355326" cy="1139352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B1A7AF6-55FF-42DF-8526-7761C8A2B3AF}"/>
                </a:ext>
              </a:extLst>
            </p:cNvPr>
            <p:cNvSpPr/>
            <p:nvPr/>
          </p:nvSpPr>
          <p:spPr>
            <a:xfrm>
              <a:off x="2695070" y="2228671"/>
              <a:ext cx="24112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7200" kern="0" dirty="0">
                  <a:solidFill>
                    <a:srgbClr val="ED7D31"/>
                  </a:solidFill>
                  <a:latin typeface="Shadows Into Light" panose="02000000000000000000" pitchFamily="2" charset="0"/>
                </a:rPr>
                <a:t>Thania</a:t>
              </a:r>
              <a:endParaRPr lang="es-MX" sz="7200" dirty="0">
                <a:solidFill>
                  <a:srgbClr val="ED7D31"/>
                </a:solidFill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BA017C23-1C32-4D82-91FF-16694A26B602}"/>
                </a:ext>
              </a:extLst>
            </p:cNvPr>
            <p:cNvSpPr/>
            <p:nvPr/>
          </p:nvSpPr>
          <p:spPr>
            <a:xfrm>
              <a:off x="4018149" y="3059668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ED7D31"/>
                  </a:solidFill>
                </a:rPr>
                <a:t>Boutique</a:t>
              </a:r>
              <a:endParaRPr lang="es-MX" b="1" dirty="0">
                <a:solidFill>
                  <a:srgbClr val="ED7D31"/>
                </a:solidFill>
              </a:endParaRPr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FFA33C6D-DF59-4B2A-B2F7-E83F6B86E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40" y="2188430"/>
            <a:ext cx="1389944" cy="4456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EB06A4-8B42-4021-B2E7-B873FC22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674" y="4343399"/>
            <a:ext cx="267070" cy="8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DF4B-D13C-442F-A2A0-EA72E2BB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2" y="1900943"/>
            <a:ext cx="2864529" cy="1520300"/>
          </a:xfrm>
        </p:spPr>
        <p:txBody>
          <a:bodyPr/>
          <a:lstStyle/>
          <a:p>
            <a:br>
              <a:rPr lang="es-ES" dirty="0">
                <a:solidFill>
                  <a:srgbClr val="FF66FF"/>
                </a:solidFill>
              </a:rPr>
            </a:br>
            <a:br>
              <a:rPr lang="es-ES" dirty="0">
                <a:solidFill>
                  <a:srgbClr val="FF66FF"/>
                </a:solidFill>
              </a:rPr>
            </a:br>
            <a:r>
              <a:rPr lang="es-ES" sz="9600" dirty="0">
                <a:solidFill>
                  <a:srgbClr val="FF66FF"/>
                </a:solidFill>
                <a:latin typeface="Edwardian Script ITC" panose="030303020407070D0804" pitchFamily="66" charset="0"/>
              </a:rPr>
              <a:t>Thania</a:t>
            </a:r>
            <a:endParaRPr lang="es-MX" dirty="0">
              <a:solidFill>
                <a:srgbClr val="FF66FF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D98A941-A563-4C30-85FE-87A28E205CE5}"/>
              </a:ext>
            </a:extLst>
          </p:cNvPr>
          <p:cNvGrpSpPr/>
          <p:nvPr/>
        </p:nvGrpSpPr>
        <p:grpSpPr>
          <a:xfrm>
            <a:off x="3388311" y="1900943"/>
            <a:ext cx="3430480" cy="1520300"/>
            <a:chOff x="6016471" y="4422189"/>
            <a:chExt cx="3430480" cy="152030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7D8B96A2-F53E-4BC8-BE77-EBB3D514CC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471" y="4422189"/>
              <a:ext cx="3430480" cy="152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5" tIns="91425" rIns="91425" bIns="91425" numCol="1" anchor="b" anchorCtr="0" compatLnSpc="1">
              <a:prstTxWarp prst="textNoShape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br>
                <a:rPr lang="es-ES" kern="0" dirty="0">
                  <a:solidFill>
                    <a:srgbClr val="FF66FF"/>
                  </a:solidFill>
                </a:rPr>
              </a:br>
              <a:br>
                <a:rPr lang="es-ES" kern="0" dirty="0">
                  <a:solidFill>
                    <a:srgbClr val="FF66FF"/>
                  </a:solidFill>
                </a:rPr>
              </a:br>
              <a:r>
                <a:rPr lang="es-ES" sz="9600" kern="0" dirty="0">
                  <a:solidFill>
                    <a:srgbClr val="FF66FF"/>
                  </a:solidFill>
                  <a:latin typeface="Rancho" panose="02000000000000000000" pitchFamily="2" charset="0"/>
                </a:rPr>
                <a:t>Thania</a:t>
              </a:r>
              <a:endParaRPr lang="es-MX" kern="0" dirty="0">
                <a:solidFill>
                  <a:srgbClr val="FF66FF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359536-1BA2-453C-80B5-77F513B1AB99}"/>
                </a:ext>
              </a:extLst>
            </p:cNvPr>
            <p:cNvSpPr/>
            <p:nvPr/>
          </p:nvSpPr>
          <p:spPr>
            <a:xfrm>
              <a:off x="8073808" y="5565551"/>
              <a:ext cx="8915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kern="0" dirty="0">
                  <a:solidFill>
                    <a:srgbClr val="FF66FF"/>
                  </a:solidFill>
                </a:rPr>
                <a:t>Boutique</a:t>
              </a:r>
              <a:endParaRPr lang="es-MX" dirty="0">
                <a:solidFill>
                  <a:srgbClr val="FF66FF"/>
                </a:solidFill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A9C925C-247C-41F8-8BD6-1FB03EEB6050}"/>
              </a:ext>
            </a:extLst>
          </p:cNvPr>
          <p:cNvSpPr/>
          <p:nvPr/>
        </p:nvSpPr>
        <p:spPr>
          <a:xfrm>
            <a:off x="2496720" y="2985128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66FF"/>
                </a:solidFill>
              </a:rPr>
              <a:t>Boutique</a:t>
            </a:r>
            <a:endParaRPr lang="es-MX" dirty="0">
              <a:solidFill>
                <a:srgbClr val="FF66FF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09E74E2-8055-4BBF-8EAD-5AF387DA6346}"/>
              </a:ext>
            </a:extLst>
          </p:cNvPr>
          <p:cNvSpPr txBox="1">
            <a:spLocks/>
          </p:cNvSpPr>
          <p:nvPr/>
        </p:nvSpPr>
        <p:spPr bwMode="auto">
          <a:xfrm>
            <a:off x="6489639" y="1984182"/>
            <a:ext cx="3430480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FF66FF"/>
                </a:solidFill>
              </a:rPr>
            </a:br>
            <a:br>
              <a:rPr lang="es-ES" kern="0" dirty="0">
                <a:solidFill>
                  <a:srgbClr val="FF66FF"/>
                </a:solidFill>
              </a:rPr>
            </a:br>
            <a:r>
              <a:rPr lang="es-ES" sz="9600" kern="0" dirty="0">
                <a:solidFill>
                  <a:srgbClr val="FF66FF"/>
                </a:solidFill>
                <a:latin typeface="Curlz MT" panose="04040404050702020202" pitchFamily="82" charset="0"/>
              </a:rPr>
              <a:t>Thania</a:t>
            </a:r>
            <a:endParaRPr lang="es-MX" kern="0" dirty="0">
              <a:solidFill>
                <a:srgbClr val="FF66FF"/>
              </a:solidFill>
              <a:latin typeface="Curlz MT" panose="040404040507020202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49FFB-9BE6-4D4F-B68F-9772182436D1}"/>
              </a:ext>
            </a:extLst>
          </p:cNvPr>
          <p:cNvSpPr/>
          <p:nvPr/>
        </p:nvSpPr>
        <p:spPr>
          <a:xfrm>
            <a:off x="8791729" y="312754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kern="0" dirty="0">
                <a:solidFill>
                  <a:srgbClr val="FF66FF"/>
                </a:solidFill>
              </a:rPr>
              <a:t>Boutique</a:t>
            </a:r>
            <a:endParaRPr lang="es-MX" dirty="0">
              <a:solidFill>
                <a:srgbClr val="FF66FF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7BBBDCA-47FF-4B0B-A2A0-0E6527B7D55B}"/>
              </a:ext>
            </a:extLst>
          </p:cNvPr>
          <p:cNvSpPr txBox="1">
            <a:spLocks/>
          </p:cNvSpPr>
          <p:nvPr/>
        </p:nvSpPr>
        <p:spPr bwMode="auto">
          <a:xfrm>
            <a:off x="4013383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FF66FF"/>
                </a:solidFill>
              </a:rPr>
            </a:br>
            <a:br>
              <a:rPr lang="es-ES" kern="0" dirty="0">
                <a:solidFill>
                  <a:srgbClr val="FF66FF"/>
                </a:solidFill>
              </a:rPr>
            </a:br>
            <a:r>
              <a:rPr lang="es-ES" sz="7200" kern="0" dirty="0">
                <a:solidFill>
                  <a:srgbClr val="FF66FF"/>
                </a:solidFill>
                <a:latin typeface="Shadows Into Light" panose="02000000000000000000" pitchFamily="2" charset="0"/>
              </a:rPr>
              <a:t>Thania</a:t>
            </a:r>
            <a:endParaRPr lang="es-MX" sz="7200" kern="0" dirty="0">
              <a:solidFill>
                <a:srgbClr val="FF66FF"/>
              </a:solidFill>
              <a:latin typeface="Shadows Into Light" panose="020000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15FCE3-A6BD-496E-9D89-521835D83EEB}"/>
              </a:ext>
            </a:extLst>
          </p:cNvPr>
          <p:cNvSpPr/>
          <p:nvPr/>
        </p:nvSpPr>
        <p:spPr>
          <a:xfrm>
            <a:off x="5790336" y="4971879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66FF"/>
                </a:solidFill>
              </a:rPr>
              <a:t>Boutique</a:t>
            </a:r>
            <a:endParaRPr lang="es-MX" dirty="0">
              <a:solidFill>
                <a:srgbClr val="FF66FF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82D0E61-F336-48EA-BB60-686365748F40}"/>
              </a:ext>
            </a:extLst>
          </p:cNvPr>
          <p:cNvSpPr txBox="1">
            <a:spLocks/>
          </p:cNvSpPr>
          <p:nvPr/>
        </p:nvSpPr>
        <p:spPr bwMode="auto">
          <a:xfrm>
            <a:off x="538578" y="3650566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FF66FF"/>
                </a:solidFill>
              </a:rPr>
            </a:br>
            <a:br>
              <a:rPr lang="es-ES" kern="0" dirty="0">
                <a:solidFill>
                  <a:srgbClr val="FF66FF"/>
                </a:solidFill>
              </a:rPr>
            </a:br>
            <a:r>
              <a:rPr lang="es-ES" sz="7200" kern="0" dirty="0">
                <a:solidFill>
                  <a:srgbClr val="FF66FF"/>
                </a:solidFill>
                <a:latin typeface="Mistral" panose="03090702030407020403" pitchFamily="66" charset="0"/>
              </a:rPr>
              <a:t>Thania</a:t>
            </a:r>
            <a:endParaRPr lang="es-MX" sz="7200" kern="0" dirty="0">
              <a:solidFill>
                <a:srgbClr val="FF66FF"/>
              </a:solidFill>
              <a:latin typeface="Mistral" panose="03090702030407020403" pitchFamily="66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9D0BDE-021D-42A9-BB02-98ADA4DFD196}"/>
              </a:ext>
            </a:extLst>
          </p:cNvPr>
          <p:cNvSpPr/>
          <p:nvPr/>
        </p:nvSpPr>
        <p:spPr>
          <a:xfrm>
            <a:off x="2174165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66FF"/>
                </a:solidFill>
              </a:rPr>
              <a:t>Boutique</a:t>
            </a:r>
            <a:endParaRPr lang="es-MX" dirty="0">
              <a:solidFill>
                <a:srgbClr val="FF66FF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00CD81-B9F1-4B5B-AC82-265B47B13CA0}"/>
              </a:ext>
            </a:extLst>
          </p:cNvPr>
          <p:cNvSpPr txBox="1">
            <a:spLocks/>
          </p:cNvSpPr>
          <p:nvPr/>
        </p:nvSpPr>
        <p:spPr bwMode="auto">
          <a:xfrm>
            <a:off x="7055590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FF66FF"/>
                </a:solidFill>
              </a:rPr>
            </a:br>
            <a:br>
              <a:rPr lang="es-ES" kern="0" dirty="0">
                <a:solidFill>
                  <a:srgbClr val="FF66FF"/>
                </a:solidFill>
              </a:rPr>
            </a:br>
            <a:r>
              <a:rPr lang="es-ES" sz="8800" kern="0" dirty="0">
                <a:solidFill>
                  <a:srgbClr val="FF66FF"/>
                </a:solidFill>
                <a:latin typeface="Pristina" panose="03060402040406080204" pitchFamily="66" charset="0"/>
              </a:rPr>
              <a:t>Thania</a:t>
            </a:r>
            <a:endParaRPr lang="es-MX" sz="8800" kern="0" dirty="0">
              <a:solidFill>
                <a:srgbClr val="FF66FF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3ECBA8-5B45-429A-9098-D7A344CCE6DD}"/>
              </a:ext>
            </a:extLst>
          </p:cNvPr>
          <p:cNvSpPr/>
          <p:nvPr/>
        </p:nvSpPr>
        <p:spPr>
          <a:xfrm>
            <a:off x="8930259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66FF"/>
                </a:solidFill>
              </a:rPr>
              <a:t>Boutique</a:t>
            </a:r>
            <a:endParaRPr lang="es-MX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8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DF4B-D13C-442F-A2A0-EA72E2BB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2" y="1900943"/>
            <a:ext cx="2864529" cy="1520300"/>
          </a:xfrm>
        </p:spPr>
        <p:txBody>
          <a:bodyPr/>
          <a:lstStyle/>
          <a:p>
            <a:br>
              <a:rPr lang="es-ES" dirty="0">
                <a:solidFill>
                  <a:srgbClr val="92D050"/>
                </a:solidFill>
              </a:rPr>
            </a:br>
            <a:br>
              <a:rPr lang="es-ES" dirty="0">
                <a:solidFill>
                  <a:srgbClr val="92D050"/>
                </a:solidFill>
              </a:rPr>
            </a:br>
            <a:r>
              <a:rPr lang="es-ES" sz="9600" dirty="0">
                <a:solidFill>
                  <a:srgbClr val="92D050"/>
                </a:solidFill>
                <a:latin typeface="Edwardian Script ITC" panose="030303020407070D0804" pitchFamily="66" charset="0"/>
              </a:rPr>
              <a:t>Thania</a:t>
            </a:r>
            <a:endParaRPr lang="es-MX" dirty="0">
              <a:solidFill>
                <a:srgbClr val="92D05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D98A941-A563-4C30-85FE-87A28E205CE5}"/>
              </a:ext>
            </a:extLst>
          </p:cNvPr>
          <p:cNvGrpSpPr/>
          <p:nvPr/>
        </p:nvGrpSpPr>
        <p:grpSpPr>
          <a:xfrm>
            <a:off x="3388311" y="1900943"/>
            <a:ext cx="3430480" cy="1520300"/>
            <a:chOff x="6016471" y="4422189"/>
            <a:chExt cx="3430480" cy="152030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7D8B96A2-F53E-4BC8-BE77-EBB3D514CC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471" y="4422189"/>
              <a:ext cx="3430480" cy="152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5" tIns="91425" rIns="91425" bIns="91425" numCol="1" anchor="b" anchorCtr="0" compatLnSpc="1">
              <a:prstTxWarp prst="textNoShape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br>
                <a:rPr lang="es-ES" kern="0" dirty="0">
                  <a:solidFill>
                    <a:srgbClr val="92D050"/>
                  </a:solidFill>
                </a:rPr>
              </a:br>
              <a:br>
                <a:rPr lang="es-ES" kern="0" dirty="0">
                  <a:solidFill>
                    <a:srgbClr val="92D050"/>
                  </a:solidFill>
                </a:rPr>
              </a:br>
              <a:r>
                <a:rPr lang="es-ES" sz="9600" kern="0" dirty="0">
                  <a:solidFill>
                    <a:srgbClr val="92D050"/>
                  </a:solidFill>
                  <a:latin typeface="Rancho" panose="02000000000000000000" pitchFamily="2" charset="0"/>
                </a:rPr>
                <a:t>Thania</a:t>
              </a:r>
              <a:endParaRPr lang="es-MX" kern="0" dirty="0">
                <a:solidFill>
                  <a:srgbClr val="92D050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359536-1BA2-453C-80B5-77F513B1AB99}"/>
                </a:ext>
              </a:extLst>
            </p:cNvPr>
            <p:cNvSpPr/>
            <p:nvPr/>
          </p:nvSpPr>
          <p:spPr>
            <a:xfrm>
              <a:off x="8073808" y="5565551"/>
              <a:ext cx="8915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kern="0" dirty="0">
                  <a:solidFill>
                    <a:srgbClr val="92D050"/>
                  </a:solidFill>
                </a:rPr>
                <a:t>Boutique</a:t>
              </a:r>
              <a:endParaRPr lang="es-MX" dirty="0">
                <a:solidFill>
                  <a:srgbClr val="92D050"/>
                </a:solidFill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A9C925C-247C-41F8-8BD6-1FB03EEB6050}"/>
              </a:ext>
            </a:extLst>
          </p:cNvPr>
          <p:cNvSpPr/>
          <p:nvPr/>
        </p:nvSpPr>
        <p:spPr>
          <a:xfrm>
            <a:off x="2496720" y="2985128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Boutique</a:t>
            </a: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09E74E2-8055-4BBF-8EAD-5AF387DA6346}"/>
              </a:ext>
            </a:extLst>
          </p:cNvPr>
          <p:cNvSpPr txBox="1">
            <a:spLocks/>
          </p:cNvSpPr>
          <p:nvPr/>
        </p:nvSpPr>
        <p:spPr bwMode="auto">
          <a:xfrm>
            <a:off x="6489639" y="1984182"/>
            <a:ext cx="3430480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92D050"/>
                </a:solidFill>
              </a:rPr>
            </a:br>
            <a:br>
              <a:rPr lang="es-ES" kern="0" dirty="0">
                <a:solidFill>
                  <a:srgbClr val="92D050"/>
                </a:solidFill>
              </a:rPr>
            </a:br>
            <a:r>
              <a:rPr lang="es-ES" sz="9600" kern="0" dirty="0">
                <a:solidFill>
                  <a:srgbClr val="92D050"/>
                </a:solidFill>
                <a:latin typeface="Curlz MT" panose="04040404050702020202" pitchFamily="82" charset="0"/>
              </a:rPr>
              <a:t>Thania</a:t>
            </a:r>
            <a:endParaRPr lang="es-MX" kern="0" dirty="0">
              <a:solidFill>
                <a:srgbClr val="92D050"/>
              </a:solidFill>
              <a:latin typeface="Curlz MT" panose="040404040507020202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49FFB-9BE6-4D4F-B68F-9772182436D1}"/>
              </a:ext>
            </a:extLst>
          </p:cNvPr>
          <p:cNvSpPr/>
          <p:nvPr/>
        </p:nvSpPr>
        <p:spPr>
          <a:xfrm>
            <a:off x="8791729" y="312754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kern="0" dirty="0">
                <a:solidFill>
                  <a:srgbClr val="92D050"/>
                </a:solidFill>
              </a:rPr>
              <a:t>Boutique</a:t>
            </a: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7BBBDCA-47FF-4B0B-A2A0-0E6527B7D55B}"/>
              </a:ext>
            </a:extLst>
          </p:cNvPr>
          <p:cNvSpPr txBox="1">
            <a:spLocks/>
          </p:cNvSpPr>
          <p:nvPr/>
        </p:nvSpPr>
        <p:spPr bwMode="auto">
          <a:xfrm>
            <a:off x="4013383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92D050"/>
                </a:solidFill>
              </a:rPr>
            </a:br>
            <a:br>
              <a:rPr lang="es-ES" kern="0" dirty="0">
                <a:solidFill>
                  <a:srgbClr val="92D050"/>
                </a:solidFill>
              </a:rPr>
            </a:br>
            <a:r>
              <a:rPr lang="es-ES" sz="7200" kern="0" dirty="0">
                <a:solidFill>
                  <a:srgbClr val="92D050"/>
                </a:solidFill>
                <a:latin typeface="Shadows Into Light" panose="02000000000000000000" pitchFamily="2" charset="0"/>
              </a:rPr>
              <a:t>Thania</a:t>
            </a:r>
            <a:endParaRPr lang="es-MX" sz="7200" kern="0" dirty="0">
              <a:solidFill>
                <a:srgbClr val="92D050"/>
              </a:solidFill>
              <a:latin typeface="Shadows Into Light" panose="020000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15FCE3-A6BD-496E-9D89-521835D83EEB}"/>
              </a:ext>
            </a:extLst>
          </p:cNvPr>
          <p:cNvSpPr/>
          <p:nvPr/>
        </p:nvSpPr>
        <p:spPr>
          <a:xfrm>
            <a:off x="5790336" y="4971879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Boutique</a:t>
            </a: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82D0E61-F336-48EA-BB60-686365748F40}"/>
              </a:ext>
            </a:extLst>
          </p:cNvPr>
          <p:cNvSpPr txBox="1">
            <a:spLocks/>
          </p:cNvSpPr>
          <p:nvPr/>
        </p:nvSpPr>
        <p:spPr bwMode="auto">
          <a:xfrm>
            <a:off x="538578" y="3650566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92D050"/>
                </a:solidFill>
              </a:rPr>
            </a:br>
            <a:br>
              <a:rPr lang="es-ES" kern="0" dirty="0">
                <a:solidFill>
                  <a:srgbClr val="92D050"/>
                </a:solidFill>
              </a:rPr>
            </a:br>
            <a:r>
              <a:rPr lang="es-ES" sz="7200" kern="0" dirty="0">
                <a:solidFill>
                  <a:srgbClr val="92D050"/>
                </a:solidFill>
                <a:latin typeface="Mistral" panose="03090702030407020403" pitchFamily="66" charset="0"/>
              </a:rPr>
              <a:t>Thania</a:t>
            </a:r>
            <a:endParaRPr lang="es-MX" sz="7200" kern="0" dirty="0">
              <a:solidFill>
                <a:srgbClr val="92D050"/>
              </a:solidFill>
              <a:latin typeface="Mistral" panose="03090702030407020403" pitchFamily="66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9D0BDE-021D-42A9-BB02-98ADA4DFD196}"/>
              </a:ext>
            </a:extLst>
          </p:cNvPr>
          <p:cNvSpPr/>
          <p:nvPr/>
        </p:nvSpPr>
        <p:spPr>
          <a:xfrm>
            <a:off x="2174165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Boutique</a:t>
            </a: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00CD81-B9F1-4B5B-AC82-265B47B13CA0}"/>
              </a:ext>
            </a:extLst>
          </p:cNvPr>
          <p:cNvSpPr txBox="1">
            <a:spLocks/>
          </p:cNvSpPr>
          <p:nvPr/>
        </p:nvSpPr>
        <p:spPr bwMode="auto">
          <a:xfrm>
            <a:off x="7055590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92D050"/>
                </a:solidFill>
              </a:rPr>
            </a:br>
            <a:br>
              <a:rPr lang="es-ES" kern="0" dirty="0">
                <a:solidFill>
                  <a:srgbClr val="92D050"/>
                </a:solidFill>
              </a:rPr>
            </a:br>
            <a:r>
              <a:rPr lang="es-ES" sz="8800" kern="0" dirty="0">
                <a:solidFill>
                  <a:srgbClr val="92D050"/>
                </a:solidFill>
                <a:latin typeface="Pristina" panose="03060402040406080204" pitchFamily="66" charset="0"/>
              </a:rPr>
              <a:t>Thania</a:t>
            </a:r>
            <a:endParaRPr lang="es-MX" sz="8800" kern="0" dirty="0">
              <a:solidFill>
                <a:srgbClr val="92D050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3ECBA8-5B45-429A-9098-D7A344CCE6DD}"/>
              </a:ext>
            </a:extLst>
          </p:cNvPr>
          <p:cNvSpPr/>
          <p:nvPr/>
        </p:nvSpPr>
        <p:spPr>
          <a:xfrm>
            <a:off x="8930259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Boutique</a:t>
            </a:r>
            <a:endParaRPr lang="es-MX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DF4B-D13C-442F-A2A0-EA72E2BB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2" y="1900943"/>
            <a:ext cx="2864529" cy="1520300"/>
          </a:xfrm>
        </p:spPr>
        <p:txBody>
          <a:bodyPr/>
          <a:lstStyle/>
          <a:p>
            <a:br>
              <a:rPr lang="es-ES" dirty="0">
                <a:solidFill>
                  <a:srgbClr val="00B0F0"/>
                </a:solidFill>
              </a:rPr>
            </a:br>
            <a:br>
              <a:rPr lang="es-ES" dirty="0">
                <a:solidFill>
                  <a:srgbClr val="00B0F0"/>
                </a:solidFill>
              </a:rPr>
            </a:br>
            <a:r>
              <a:rPr lang="es-ES" sz="9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Thania</a:t>
            </a:r>
            <a:endParaRPr lang="es-MX" dirty="0">
              <a:solidFill>
                <a:srgbClr val="00B0F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D98A941-A563-4C30-85FE-87A28E205CE5}"/>
              </a:ext>
            </a:extLst>
          </p:cNvPr>
          <p:cNvGrpSpPr/>
          <p:nvPr/>
        </p:nvGrpSpPr>
        <p:grpSpPr>
          <a:xfrm>
            <a:off x="3388311" y="1900943"/>
            <a:ext cx="3430480" cy="1520300"/>
            <a:chOff x="6016471" y="4422189"/>
            <a:chExt cx="3430480" cy="152030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7D8B96A2-F53E-4BC8-BE77-EBB3D514CC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471" y="4422189"/>
              <a:ext cx="3430480" cy="152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5" tIns="91425" rIns="91425" bIns="91425" numCol="1" anchor="b" anchorCtr="0" compatLnSpc="1">
              <a:prstTxWarp prst="textNoShape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br>
                <a:rPr lang="es-ES" kern="0" dirty="0">
                  <a:solidFill>
                    <a:srgbClr val="00B0F0"/>
                  </a:solidFill>
                </a:rPr>
              </a:br>
              <a:br>
                <a:rPr lang="es-ES" kern="0" dirty="0">
                  <a:solidFill>
                    <a:srgbClr val="00B0F0"/>
                  </a:solidFill>
                </a:rPr>
              </a:br>
              <a:r>
                <a:rPr lang="es-ES" sz="9600" kern="0" dirty="0">
                  <a:solidFill>
                    <a:srgbClr val="00B0F0"/>
                  </a:solidFill>
                  <a:latin typeface="Rancho" panose="02000000000000000000" pitchFamily="2" charset="0"/>
                </a:rPr>
                <a:t>Thania</a:t>
              </a:r>
              <a:endParaRPr lang="es-MX" kern="0" dirty="0">
                <a:solidFill>
                  <a:srgbClr val="00B0F0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359536-1BA2-453C-80B5-77F513B1AB99}"/>
                </a:ext>
              </a:extLst>
            </p:cNvPr>
            <p:cNvSpPr/>
            <p:nvPr/>
          </p:nvSpPr>
          <p:spPr>
            <a:xfrm>
              <a:off x="8073808" y="5565551"/>
              <a:ext cx="8915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kern="0" dirty="0">
                  <a:solidFill>
                    <a:srgbClr val="00B0F0"/>
                  </a:solidFill>
                </a:rPr>
                <a:t>Boutique</a:t>
              </a:r>
              <a:endParaRPr lang="es-MX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A9C925C-247C-41F8-8BD6-1FB03EEB6050}"/>
              </a:ext>
            </a:extLst>
          </p:cNvPr>
          <p:cNvSpPr/>
          <p:nvPr/>
        </p:nvSpPr>
        <p:spPr>
          <a:xfrm>
            <a:off x="2496720" y="2985128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Boutique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09E74E2-8055-4BBF-8EAD-5AF387DA6346}"/>
              </a:ext>
            </a:extLst>
          </p:cNvPr>
          <p:cNvSpPr txBox="1">
            <a:spLocks/>
          </p:cNvSpPr>
          <p:nvPr/>
        </p:nvSpPr>
        <p:spPr bwMode="auto">
          <a:xfrm>
            <a:off x="6489639" y="1984182"/>
            <a:ext cx="3430480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00B0F0"/>
                </a:solidFill>
              </a:rPr>
            </a:br>
            <a:br>
              <a:rPr lang="es-ES" kern="0" dirty="0">
                <a:solidFill>
                  <a:srgbClr val="00B0F0"/>
                </a:solidFill>
              </a:rPr>
            </a:br>
            <a:r>
              <a:rPr lang="es-ES" sz="9600" kern="0" dirty="0">
                <a:solidFill>
                  <a:srgbClr val="00B0F0"/>
                </a:solidFill>
                <a:latin typeface="Curlz MT" panose="04040404050702020202" pitchFamily="82" charset="0"/>
              </a:rPr>
              <a:t>Thania</a:t>
            </a:r>
            <a:endParaRPr lang="es-MX" kern="0" dirty="0">
              <a:solidFill>
                <a:srgbClr val="00B0F0"/>
              </a:solidFill>
              <a:latin typeface="Curlz MT" panose="040404040507020202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49FFB-9BE6-4D4F-B68F-9772182436D1}"/>
              </a:ext>
            </a:extLst>
          </p:cNvPr>
          <p:cNvSpPr/>
          <p:nvPr/>
        </p:nvSpPr>
        <p:spPr>
          <a:xfrm>
            <a:off x="8791729" y="312754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kern="0" dirty="0">
                <a:solidFill>
                  <a:srgbClr val="00B0F0"/>
                </a:solidFill>
              </a:rPr>
              <a:t>Boutique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7BBBDCA-47FF-4B0B-A2A0-0E6527B7D55B}"/>
              </a:ext>
            </a:extLst>
          </p:cNvPr>
          <p:cNvSpPr txBox="1">
            <a:spLocks/>
          </p:cNvSpPr>
          <p:nvPr/>
        </p:nvSpPr>
        <p:spPr bwMode="auto">
          <a:xfrm>
            <a:off x="4013383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00B0F0"/>
                </a:solidFill>
              </a:rPr>
            </a:br>
            <a:br>
              <a:rPr lang="es-ES" kern="0" dirty="0">
                <a:solidFill>
                  <a:srgbClr val="00B0F0"/>
                </a:solidFill>
              </a:rPr>
            </a:br>
            <a:r>
              <a:rPr lang="es-ES" sz="7200" kern="0" dirty="0">
                <a:solidFill>
                  <a:srgbClr val="00B0F0"/>
                </a:solidFill>
                <a:latin typeface="Shadows Into Light" panose="02000000000000000000" pitchFamily="2" charset="0"/>
              </a:rPr>
              <a:t>Thania</a:t>
            </a:r>
            <a:endParaRPr lang="es-MX" sz="7200" kern="0" dirty="0">
              <a:solidFill>
                <a:srgbClr val="00B0F0"/>
              </a:solidFill>
              <a:latin typeface="Shadows Into Light" panose="020000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15FCE3-A6BD-496E-9D89-521835D83EEB}"/>
              </a:ext>
            </a:extLst>
          </p:cNvPr>
          <p:cNvSpPr/>
          <p:nvPr/>
        </p:nvSpPr>
        <p:spPr>
          <a:xfrm>
            <a:off x="5790336" y="4971879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Boutique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82D0E61-F336-48EA-BB60-686365748F40}"/>
              </a:ext>
            </a:extLst>
          </p:cNvPr>
          <p:cNvSpPr txBox="1">
            <a:spLocks/>
          </p:cNvSpPr>
          <p:nvPr/>
        </p:nvSpPr>
        <p:spPr bwMode="auto">
          <a:xfrm>
            <a:off x="538578" y="3650566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00B0F0"/>
                </a:solidFill>
              </a:rPr>
            </a:br>
            <a:br>
              <a:rPr lang="es-ES" kern="0" dirty="0">
                <a:solidFill>
                  <a:srgbClr val="00B0F0"/>
                </a:solidFill>
              </a:rPr>
            </a:br>
            <a:r>
              <a:rPr lang="es-ES" sz="7200" kern="0" dirty="0">
                <a:solidFill>
                  <a:srgbClr val="00B0F0"/>
                </a:solidFill>
                <a:latin typeface="Mistral" panose="03090702030407020403" pitchFamily="66" charset="0"/>
              </a:rPr>
              <a:t>Thania</a:t>
            </a:r>
            <a:endParaRPr lang="es-MX" sz="7200" kern="0" dirty="0">
              <a:solidFill>
                <a:srgbClr val="00B0F0"/>
              </a:solidFill>
              <a:latin typeface="Mistral" panose="03090702030407020403" pitchFamily="66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9D0BDE-021D-42A9-BB02-98ADA4DFD196}"/>
              </a:ext>
            </a:extLst>
          </p:cNvPr>
          <p:cNvSpPr/>
          <p:nvPr/>
        </p:nvSpPr>
        <p:spPr>
          <a:xfrm>
            <a:off x="2174165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Boutique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00CD81-B9F1-4B5B-AC82-265B47B13CA0}"/>
              </a:ext>
            </a:extLst>
          </p:cNvPr>
          <p:cNvSpPr txBox="1">
            <a:spLocks/>
          </p:cNvSpPr>
          <p:nvPr/>
        </p:nvSpPr>
        <p:spPr bwMode="auto">
          <a:xfrm>
            <a:off x="7055590" y="3804455"/>
            <a:ext cx="2864529" cy="1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br>
              <a:rPr lang="es-ES" kern="0" dirty="0">
                <a:solidFill>
                  <a:srgbClr val="00B0F0"/>
                </a:solidFill>
              </a:rPr>
            </a:br>
            <a:br>
              <a:rPr lang="es-ES" kern="0" dirty="0">
                <a:solidFill>
                  <a:srgbClr val="00B0F0"/>
                </a:solidFill>
              </a:rPr>
            </a:br>
            <a:r>
              <a:rPr lang="es-ES" sz="8800" kern="0" dirty="0">
                <a:solidFill>
                  <a:srgbClr val="00B0F0"/>
                </a:solidFill>
                <a:latin typeface="Pristina" panose="03060402040406080204" pitchFamily="66" charset="0"/>
              </a:rPr>
              <a:t>Thania</a:t>
            </a:r>
            <a:endParaRPr lang="es-MX" sz="8800" kern="0" dirty="0">
              <a:solidFill>
                <a:srgbClr val="00B0F0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3ECBA8-5B45-429A-9098-D7A344CCE6DD}"/>
              </a:ext>
            </a:extLst>
          </p:cNvPr>
          <p:cNvSpPr/>
          <p:nvPr/>
        </p:nvSpPr>
        <p:spPr>
          <a:xfrm>
            <a:off x="8930259" y="481799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Boutique</a:t>
            </a:r>
            <a:endParaRPr lang="es-MX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Curlz MT</vt:lpstr>
      <vt:lpstr>Edwardian Script ITC</vt:lpstr>
      <vt:lpstr>Mistral</vt:lpstr>
      <vt:lpstr>Pristina</vt:lpstr>
      <vt:lpstr>Rancho</vt:lpstr>
      <vt:lpstr>Shadows Into Light</vt:lpstr>
      <vt:lpstr>Office Theme</vt:lpstr>
      <vt:lpstr>Presentación de PowerPoint</vt:lpstr>
      <vt:lpstr>  Thania</vt:lpstr>
      <vt:lpstr>  Thania</vt:lpstr>
      <vt:lpstr>  Thania</vt:lpstr>
      <vt:lpstr>  Thania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Carlos Valencia</cp:lastModifiedBy>
  <cp:revision>13</cp:revision>
  <dcterms:modified xsi:type="dcterms:W3CDTF">2020-05-30T07:53:07Z</dcterms:modified>
  <cp:category/>
</cp:coreProperties>
</file>