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17A"/>
    <a:srgbClr val="481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2FC64-3D1B-4910-A7EA-5A2E5BCA7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3F8A6-84F0-4D03-B365-00DCC6AD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155DF-EE4A-4CEC-B091-B10F4E7E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1EE43-5DD0-4256-8ED2-80034337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35FEC-CDB8-4D8E-9D0A-BFDF5724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5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397E-2EB9-4483-AFD2-CCC0EF09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BD2E1-E098-4E4D-923D-A711CC03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283E0-A6D0-4BB2-951E-BE111D28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F1B4B-C2E1-4478-8DDF-BD34AAC1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84ECA-CBD7-4D66-9457-D1AFF4DC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14D6A5-BF64-4EEB-92D9-FE9A68D5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E9B4DA-25A1-4A95-88BB-C385ED331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9F50A-B059-4DB3-9A6E-32FCF5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B70BC-9A9E-4144-8984-48C0EDBD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6AA4A-0AFF-41BD-A20D-6D682DA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E1F71-F77E-47B3-ADC2-5EACC07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6A15E-EE98-4F98-91B8-B0410067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017E6-B1EC-491B-BADA-F5C0C336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7DA-83A9-4F1D-8BF9-1C60C80E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85CE9-2506-4B36-954A-F7D2FFA5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8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F629-BEDC-409C-86C1-766F8C48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028FB-C331-4983-A457-33A85AEC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276D1-B088-4E58-AE1F-107087D0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1BFE0-D854-41D3-BF62-77743620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92100-5049-4091-96BF-90862A9E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66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886AE-90AD-4498-9650-F9DC830F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150B6-95F0-45C0-8CEB-EEB02A20B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762F49-F0BB-40B8-8243-65AE5323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F6133-625A-45D9-9D5F-EB6F0987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94D09-36CF-469E-93D7-3513739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EBC4B-8C8E-4C9C-8419-6C3BE0F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20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B73B-D2D0-4815-80DD-6B82992A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DCA3B-5332-4F52-B969-92EB6683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70F2E-D8A0-4350-B890-A02E9EF6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4C926F-3D2B-43F5-80B8-B7E79447E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02008-0B97-49D1-A069-AC28EB86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8B3123-3BD1-418E-9D98-55B6CEF8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A86D60-08CC-4EF0-829B-2E70EF6D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D0CBBD-7B75-47BD-9E7E-57DE7FBD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5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C6F3B-357A-44BE-AC29-CA00DCB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B07539-5243-49E4-B4E4-4716076A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4A1923-C814-4D2E-9A49-C4214C8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39EA0D-C9A4-4B4E-9E53-B5EE18C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4DBCB8-F607-44F0-BD95-B9F2846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4D8ACE-C3DD-4CB7-8C8D-00F34B1A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85EDE-AAA5-4F11-85B0-CB23D65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1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01E7-8B36-42BB-A792-52661C36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E8444-03D9-49E3-81FF-D98429D1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DD19E-C9CA-4FCF-8834-1FE76B43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DA0B2-5DA8-4FC2-BF6F-0C1624D5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A0F32D-5A12-44BC-8B71-5949DBE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90D3C-98BF-4AD7-B1C8-C16F8C9E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4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965CA-6F5F-48FE-B451-38F2C7E4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8C235C-C78B-4ABC-BD96-A7A978495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B1832-7E3A-4272-B1A6-8A7ADF5F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480EF-F38E-4937-88B1-2B8EBBDD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C980C-49DA-43FC-9A3E-4AB0040B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E505E-156D-4BEC-81FB-1501F03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3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ED0E0C-A3FD-4E0E-9999-922E4450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C52B1-0A95-4D07-8FC5-7C3D769B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8A229-2406-4331-BE1B-D018E01EB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745F-5145-4E1E-9EF8-C23675654C5B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82744-EEA1-44C5-9220-A75A4352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F7D2A-4F24-41AE-81B3-0953643E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9449-1605-4A91-9769-1C675754DE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5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FB12349-A4C0-4216-8A96-F6EA54EEF52D}"/>
              </a:ext>
            </a:extLst>
          </p:cNvPr>
          <p:cNvGrpSpPr/>
          <p:nvPr/>
        </p:nvGrpSpPr>
        <p:grpSpPr>
          <a:xfrm>
            <a:off x="2695070" y="2228671"/>
            <a:ext cx="2748693" cy="1200329"/>
            <a:chOff x="2695070" y="2228671"/>
            <a:chExt cx="2748693" cy="120032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83BA3B5-E8D4-4580-A02F-DAD8BBAF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437" y="2228671"/>
              <a:ext cx="355326" cy="1139352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4A326CF-1D74-4520-B558-5B3F23A2520E}"/>
                </a:ext>
              </a:extLst>
            </p:cNvPr>
            <p:cNvSpPr/>
            <p:nvPr/>
          </p:nvSpPr>
          <p:spPr>
            <a:xfrm>
              <a:off x="2695070" y="2228671"/>
              <a:ext cx="24112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7200" kern="0" dirty="0">
                  <a:solidFill>
                    <a:srgbClr val="481380"/>
                  </a:solidFill>
                  <a:latin typeface="Shadows Into Light" panose="02000000000000000000" pitchFamily="2" charset="0"/>
                </a:rPr>
                <a:t>Thania</a:t>
              </a:r>
              <a:endParaRPr lang="es-MX" sz="7200" dirty="0">
                <a:solidFill>
                  <a:srgbClr val="481380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E18D765-F4D1-459F-9A9E-8CF7C8DA3C55}"/>
                </a:ext>
              </a:extLst>
            </p:cNvPr>
            <p:cNvSpPr/>
            <p:nvPr/>
          </p:nvSpPr>
          <p:spPr>
            <a:xfrm>
              <a:off x="4018149" y="305966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>
                  <a:solidFill>
                    <a:srgbClr val="73017A"/>
                  </a:solidFill>
                </a:rPr>
                <a:t>Boutique</a:t>
              </a:r>
              <a:endParaRPr lang="es-MX" b="1" dirty="0">
                <a:solidFill>
                  <a:srgbClr val="73017A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53C3959-B64A-4E62-8365-9BD5602681F3}"/>
              </a:ext>
            </a:extLst>
          </p:cNvPr>
          <p:cNvGrpSpPr/>
          <p:nvPr/>
        </p:nvGrpSpPr>
        <p:grpSpPr>
          <a:xfrm>
            <a:off x="2786510" y="3966031"/>
            <a:ext cx="2690364" cy="1200329"/>
            <a:chOff x="2786510" y="3966031"/>
            <a:chExt cx="2690364" cy="120032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9DD03DA-7FB4-4C16-BC14-BF7B1CB83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548" y="3966031"/>
              <a:ext cx="355326" cy="1142965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5528C23-1C5F-481C-A823-A83229D733AD}"/>
                </a:ext>
              </a:extLst>
            </p:cNvPr>
            <p:cNvGrpSpPr/>
            <p:nvPr/>
          </p:nvGrpSpPr>
          <p:grpSpPr>
            <a:xfrm>
              <a:off x="2786510" y="3966031"/>
              <a:ext cx="2411238" cy="1200329"/>
              <a:chOff x="2695070" y="2228671"/>
              <a:chExt cx="2411238" cy="1200329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0492AD3-E35E-4469-AC5E-11B05AAAE910}"/>
                  </a:ext>
                </a:extLst>
              </p:cNvPr>
              <p:cNvSpPr/>
              <p:nvPr/>
            </p:nvSpPr>
            <p:spPr>
              <a:xfrm>
                <a:off x="2695070" y="2228671"/>
                <a:ext cx="241123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7200" kern="0" dirty="0">
                    <a:solidFill>
                      <a:srgbClr val="481380"/>
                    </a:solidFill>
                    <a:latin typeface="Shadows Into Light" panose="02000000000000000000" pitchFamily="2" charset="0"/>
                  </a:rPr>
                  <a:t>Thania</a:t>
                </a:r>
                <a:endParaRPr lang="es-MX" sz="7200" dirty="0">
                  <a:solidFill>
                    <a:srgbClr val="481380"/>
                  </a:solidFill>
                </a:endParaRP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CE6A4DD-F916-430C-9C34-6688C06D6187}"/>
                  </a:ext>
                </a:extLst>
              </p:cNvPr>
              <p:cNvSpPr/>
              <p:nvPr/>
            </p:nvSpPr>
            <p:spPr>
              <a:xfrm>
                <a:off x="4018149" y="3059668"/>
                <a:ext cx="1059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b="1" dirty="0">
                    <a:solidFill>
                      <a:srgbClr val="73017A"/>
                    </a:solidFill>
                  </a:rPr>
                  <a:t>Boutique</a:t>
                </a:r>
                <a:endParaRPr lang="es-MX" b="1" dirty="0">
                  <a:solidFill>
                    <a:srgbClr val="73017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9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792E136C-BDB3-43B9-81F6-B33E4BB5C17D}"/>
              </a:ext>
            </a:extLst>
          </p:cNvPr>
          <p:cNvGrpSpPr/>
          <p:nvPr/>
        </p:nvGrpSpPr>
        <p:grpSpPr>
          <a:xfrm>
            <a:off x="321656" y="1076770"/>
            <a:ext cx="6873903" cy="4332718"/>
            <a:chOff x="321656" y="1076770"/>
            <a:chExt cx="6873903" cy="43327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900CB70-0282-4626-A683-491D957B9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66" r="34266" b="6579"/>
            <a:stretch/>
          </p:blipFill>
          <p:spPr>
            <a:xfrm>
              <a:off x="321656" y="1076770"/>
              <a:ext cx="6873903" cy="433271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F851AA2-D307-45DE-B643-AACFB19C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847" y="4225948"/>
              <a:ext cx="1641831" cy="95722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1382D7A-C3B0-4720-9FF9-37947EBA279D}"/>
                </a:ext>
              </a:extLst>
            </p:cNvPr>
            <p:cNvSpPr/>
            <p:nvPr/>
          </p:nvSpPr>
          <p:spPr>
            <a:xfrm>
              <a:off x="1198451" y="1230814"/>
              <a:ext cx="51203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3200" b="1" kern="0" dirty="0">
                  <a:solidFill>
                    <a:srgbClr val="481380"/>
                  </a:solidFill>
                  <a:latin typeface="Shadows Into Light" panose="02000000000000000000" pitchFamily="2" charset="0"/>
                </a:rPr>
                <a:t>Aceptamos las siguientes tarjetas:</a:t>
              </a:r>
              <a:endParaRPr lang="es-MX" sz="3200" b="1" dirty="0">
                <a:solidFill>
                  <a:srgbClr val="481380"/>
                </a:solidFill>
              </a:endParaRP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E129D85-62D9-4A1C-B35D-BF2A1F7C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470" y="2155491"/>
              <a:ext cx="1215059" cy="1470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864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Shadows Into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Valencia</dc:creator>
  <cp:lastModifiedBy>Carlos Valencia</cp:lastModifiedBy>
  <cp:revision>6</cp:revision>
  <dcterms:created xsi:type="dcterms:W3CDTF">2020-05-30T06:45:35Z</dcterms:created>
  <dcterms:modified xsi:type="dcterms:W3CDTF">2020-06-08T06:41:42Z</dcterms:modified>
</cp:coreProperties>
</file>