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872" r:id="rId5"/>
    <p:sldMasterId id="2147483708" r:id="rId6"/>
    <p:sldMasterId id="2147483845" r:id="rId7"/>
  </p:sldMasterIdLst>
  <p:notesMasterIdLst>
    <p:notesMasterId r:id="rId22"/>
  </p:notesMasterIdLst>
  <p:handoutMasterIdLst>
    <p:handoutMasterId r:id="rId23"/>
  </p:handoutMasterIdLst>
  <p:sldIdLst>
    <p:sldId id="352" r:id="rId8"/>
    <p:sldId id="353" r:id="rId9"/>
    <p:sldId id="355" r:id="rId10"/>
    <p:sldId id="357" r:id="rId11"/>
    <p:sldId id="356" r:id="rId12"/>
    <p:sldId id="358" r:id="rId13"/>
    <p:sldId id="362" r:id="rId14"/>
    <p:sldId id="359" r:id="rId15"/>
    <p:sldId id="360" r:id="rId16"/>
    <p:sldId id="361" r:id="rId17"/>
    <p:sldId id="363" r:id="rId18"/>
    <p:sldId id="364" r:id="rId19"/>
    <p:sldId id="365" r:id="rId20"/>
    <p:sldId id="366" r:id="rId21"/>
  </p:sldIdLst>
  <p:sldSz cx="12192000" cy="6858000"/>
  <p:notesSz cx="6858000" cy="9144000"/>
  <p:embeddedFontLst>
    <p:embeddedFont>
      <p:font typeface="Inter" panose="020B0502030000000004" pitchFamily="34" charset="0"/>
      <p:regular r:id="rId24"/>
      <p:bold r:id="rId25"/>
      <p:italic r:id="rId26"/>
      <p:boldItalic r:id="rId27"/>
    </p:embeddedFont>
    <p:embeddedFont>
      <p:font typeface="Inter SemiBold" panose="020B0502030000000004" pitchFamily="34" charset="0"/>
      <p:regular r:id="rId28"/>
      <p:bold r:id="rId29"/>
      <p:italic r:id="rId30"/>
      <p:boldItalic r:id="rId31"/>
    </p:embeddedFont>
  </p:embeddedFontLst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33C"/>
    <a:srgbClr val="F9E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D4A8F1-A173-46BA-AACD-4B56CD5DF88E}" v="26" dt="2023-08-23T16:40:41.0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ddels stil 2 – utheving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6327" autoAdjust="0"/>
  </p:normalViewPr>
  <p:slideViewPr>
    <p:cSldViewPr snapToGrid="0" snapToObjects="1">
      <p:cViewPr varScale="1">
        <p:scale>
          <a:sx n="81" d="100"/>
          <a:sy n="81" d="100"/>
        </p:scale>
        <p:origin x="804" y="96"/>
      </p:cViewPr>
      <p:guideLst/>
    </p:cSldViewPr>
  </p:slideViewPr>
  <p:outlineViewPr>
    <p:cViewPr>
      <p:scale>
        <a:sx n="33" d="100"/>
        <a:sy n="33" d="100"/>
      </p:scale>
      <p:origin x="0" y="-260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138" d="100"/>
          <a:sy n="138" d="100"/>
        </p:scale>
        <p:origin x="47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font" Target="fonts/font8.fntdata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2AD9DE-1F29-5C41-8E32-770DE9D852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 sz="10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A1136-FFFC-9944-93C0-5A1285B48D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9BF96-3AA1-B643-8D1B-55251D8BAECC}" type="datetimeFigureOut">
              <a:rPr lang="en-NO" sz="1000" smtClean="0"/>
              <a:t>10/11/2023</a:t>
            </a:fld>
            <a:endParaRPr lang="en-NO" sz="1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C181C-215C-744D-9A97-A8A751A21D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 sz="1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90984-8444-B74D-BA5A-D0E09AE88C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99C76-E51B-F447-9A9F-482D9FFE1C50}" type="slidenum">
              <a:rPr lang="en-NO" sz="1000" smtClean="0"/>
              <a:t>‹#›</a:t>
            </a:fld>
            <a:endParaRPr lang="en-NO" sz="1000"/>
          </a:p>
        </p:txBody>
      </p:sp>
    </p:spTree>
    <p:extLst>
      <p:ext uri="{BB962C8B-B14F-4D97-AF65-F5344CB8AC3E}">
        <p14:creationId xmlns:p14="http://schemas.microsoft.com/office/powerpoint/2010/main" val="137875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5CAD244F-7093-42B7-9078-BDE2FF42C4C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D4FD609-AC37-4350-99D2-8A26A41D90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41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889BDD-A5DA-449C-9F32-411F60AB59E7}"/>
              </a:ext>
            </a:extLst>
          </p:cNvPr>
          <p:cNvSpPr/>
          <p:nvPr userDrawn="1"/>
        </p:nvSpPr>
        <p:spPr>
          <a:xfrm>
            <a:off x="6614160" y="0"/>
            <a:ext cx="55778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1DB9A8-CFC3-43D6-97EF-9821CEC4EB86}"/>
              </a:ext>
            </a:extLst>
          </p:cNvPr>
          <p:cNvSpPr/>
          <p:nvPr userDrawn="1"/>
        </p:nvSpPr>
        <p:spPr>
          <a:xfrm>
            <a:off x="7394606" y="2098115"/>
            <a:ext cx="3504111" cy="14913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097088"/>
            <a:ext cx="4932362" cy="1735772"/>
          </a:xfrm>
        </p:spPr>
        <p:txBody>
          <a:bodyPr anchor="t">
            <a:normAutofit/>
          </a:bodyPr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8863209" y="1651018"/>
            <a:ext cx="580592" cy="2334362"/>
            <a:chOff x="11870514" y="244569"/>
            <a:chExt cx="151518" cy="60920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925D05D-BADA-4CE4-87CE-12CFA0CDE945}"/>
              </a:ext>
            </a:extLst>
          </p:cNvPr>
          <p:cNvSpPr/>
          <p:nvPr userDrawn="1"/>
        </p:nvSpPr>
        <p:spPr>
          <a:xfrm>
            <a:off x="9431648" y="435724"/>
            <a:ext cx="1226389" cy="1226389"/>
          </a:xfrm>
          <a:custGeom>
            <a:avLst/>
            <a:gdLst>
              <a:gd name="connsiteX0" fmla="*/ 2139813 w 2139848"/>
              <a:gd name="connsiteY0" fmla="*/ 1069841 h 2139848"/>
              <a:gd name="connsiteX1" fmla="*/ 1069898 w 2139848"/>
              <a:gd name="connsiteY1" fmla="*/ 2139775 h 2139848"/>
              <a:gd name="connsiteX2" fmla="*/ -36 w 2139848"/>
              <a:gd name="connsiteY2" fmla="*/ 1069860 h 2139848"/>
              <a:gd name="connsiteX3" fmla="*/ 1069879 w 2139848"/>
              <a:gd name="connsiteY3" fmla="*/ -73 h 2139848"/>
              <a:gd name="connsiteX4" fmla="*/ 1069898 w 2139848"/>
              <a:gd name="connsiteY4" fmla="*/ -73 h 2139848"/>
              <a:gd name="connsiteX5" fmla="*/ 2139813 w 2139848"/>
              <a:gd name="connsiteY5" fmla="*/ 1069841 h 2139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848" h="2139848">
                <a:moveTo>
                  <a:pt x="2139813" y="1069841"/>
                </a:moveTo>
                <a:cubicBezTo>
                  <a:pt x="2139818" y="1660744"/>
                  <a:pt x="1660801" y="2139770"/>
                  <a:pt x="1069898" y="2139775"/>
                </a:cubicBezTo>
                <a:cubicBezTo>
                  <a:pt x="478995" y="2139780"/>
                  <a:pt x="-30" y="1660763"/>
                  <a:pt x="-36" y="1069860"/>
                </a:cubicBezTo>
                <a:cubicBezTo>
                  <a:pt x="-41" y="478958"/>
                  <a:pt x="478976" y="-68"/>
                  <a:pt x="1069879" y="-73"/>
                </a:cubicBezTo>
                <a:cubicBezTo>
                  <a:pt x="1069886" y="-73"/>
                  <a:pt x="1069892" y="-73"/>
                  <a:pt x="1069898" y="-73"/>
                </a:cubicBezTo>
                <a:cubicBezTo>
                  <a:pt x="1660796" y="-73"/>
                  <a:pt x="2139813" y="478944"/>
                  <a:pt x="2139813" y="1069841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7738557" y="4327499"/>
            <a:ext cx="1296934" cy="656431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C051F08-BCC2-42B7-A7D2-2EF1738B42C5}"/>
              </a:ext>
            </a:extLst>
          </p:cNvPr>
          <p:cNvSpPr/>
          <p:nvPr userDrawn="1"/>
        </p:nvSpPr>
        <p:spPr>
          <a:xfrm>
            <a:off x="10241991" y="4688420"/>
            <a:ext cx="1546225" cy="1674896"/>
          </a:xfrm>
          <a:custGeom>
            <a:avLst/>
            <a:gdLst>
              <a:gd name="connsiteX0" fmla="*/ 1442050 w 2031330"/>
              <a:gd name="connsiteY0" fmla="*/ 1615462 h 2200369"/>
              <a:gd name="connsiteX1" fmla="*/ -36 w 2031330"/>
              <a:gd name="connsiteY1" fmla="*/ 2200296 h 2200369"/>
              <a:gd name="connsiteX2" fmla="*/ -36 w 2031330"/>
              <a:gd name="connsiteY2" fmla="*/ -73 h 2200369"/>
              <a:gd name="connsiteX3" fmla="*/ 2025646 w 2031330"/>
              <a:gd name="connsiteY3" fmla="*/ -73 h 2200369"/>
              <a:gd name="connsiteX4" fmla="*/ 2031295 w 2031330"/>
              <a:gd name="connsiteY4" fmla="*/ 172500 h 2200369"/>
              <a:gd name="connsiteX5" fmla="*/ 1442050 w 2031330"/>
              <a:gd name="connsiteY5" fmla="*/ 1615462 h 220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1330" h="2200369">
                <a:moveTo>
                  <a:pt x="1442050" y="1615462"/>
                </a:moveTo>
                <a:cubicBezTo>
                  <a:pt x="1063812" y="1991432"/>
                  <a:pt x="551738" y="2199097"/>
                  <a:pt x="-36" y="2200296"/>
                </a:cubicBezTo>
                <a:lnTo>
                  <a:pt x="-36" y="-73"/>
                </a:lnTo>
                <a:lnTo>
                  <a:pt x="2025646" y="-73"/>
                </a:lnTo>
                <a:cubicBezTo>
                  <a:pt x="2029456" y="52419"/>
                  <a:pt x="2031295" y="109026"/>
                  <a:pt x="2031295" y="172500"/>
                </a:cubicBezTo>
                <a:cubicBezTo>
                  <a:pt x="2031352" y="725150"/>
                  <a:pt x="1822011" y="1237671"/>
                  <a:pt x="1442050" y="161546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nb-NO" dirty="0"/>
              <a:t> 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522678"/>
            <a:ext cx="4932362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2964" y="5403520"/>
            <a:ext cx="4919186" cy="79725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216379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E7617F-1713-6E46-B84A-8052BACCF1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9788" y="728663"/>
            <a:ext cx="6958012" cy="39592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8083-FE02-453F-821F-FBDFB3E243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9788" y="5083175"/>
            <a:ext cx="10512425" cy="1117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12555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,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FBDFA3C1-F872-0847-9544-A55FC81CE3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5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47144-F823-49DE-9E9C-B4AF1D0F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6475" y="2097088"/>
            <a:ext cx="3995737" cy="1027112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E14F4-85CE-49B2-9FE4-DB9D47B886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56475" y="3124200"/>
            <a:ext cx="3995737" cy="307657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3453406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63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helside og tekst i 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DDC61C69-7FAC-EB45-A815-46BB221411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06C54D-ABD6-4B86-9BD8-3EF0CB9405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9788" y="3457575"/>
            <a:ext cx="4583112" cy="2743200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9121-44BA-433B-83C4-D11B94CA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073" y="3838188"/>
            <a:ext cx="3884612" cy="901451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0D75F25-8BE2-4558-8378-251C0277BC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89074" y="4865300"/>
            <a:ext cx="3884612" cy="102711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25076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950084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AC0D0B-6F84-4D31-A25F-04E1D9B501A5}"/>
              </a:ext>
            </a:extLst>
          </p:cNvPr>
          <p:cNvGrpSpPr/>
          <p:nvPr userDrawn="1"/>
        </p:nvGrpSpPr>
        <p:grpSpPr>
          <a:xfrm>
            <a:off x="660300" y="2885033"/>
            <a:ext cx="3312004" cy="3338170"/>
            <a:chOff x="660300" y="2885033"/>
            <a:chExt cx="3312004" cy="333817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FFD3805-A73E-48C5-8D29-6B8002E43B18}"/>
                </a:ext>
              </a:extLst>
            </p:cNvPr>
            <p:cNvSpPr/>
            <p:nvPr/>
          </p:nvSpPr>
          <p:spPr>
            <a:xfrm>
              <a:off x="1395615" y="3633814"/>
              <a:ext cx="2576689" cy="2589389"/>
            </a:xfrm>
            <a:custGeom>
              <a:avLst/>
              <a:gdLst>
                <a:gd name="connsiteX0" fmla="*/ 2576690 w 2576689"/>
                <a:gd name="connsiteY0" fmla="*/ 2589389 h 2589389"/>
                <a:gd name="connsiteX1" fmla="*/ 0 w 2576689"/>
                <a:gd name="connsiteY1" fmla="*/ 2589389 h 2589389"/>
                <a:gd name="connsiteX2" fmla="*/ 0 w 2576689"/>
                <a:gd name="connsiteY2" fmla="*/ 0 h 2589389"/>
                <a:gd name="connsiteX3" fmla="*/ 11599 w 2576689"/>
                <a:gd name="connsiteY3" fmla="*/ 874 h 2589389"/>
                <a:gd name="connsiteX4" fmla="*/ 990588 w 2576689"/>
                <a:gd name="connsiteY4" fmla="*/ 766757 h 2589389"/>
                <a:gd name="connsiteX5" fmla="*/ 2290581 w 2576689"/>
                <a:gd name="connsiteY5" fmla="*/ 2273846 h 2589389"/>
                <a:gd name="connsiteX6" fmla="*/ 2568112 w 2576689"/>
                <a:gd name="connsiteY6" fmla="*/ 2573475 h 2589389"/>
                <a:gd name="connsiteX7" fmla="*/ 21579 w 2576689"/>
                <a:gd name="connsiteY7" fmla="*/ 2567810 h 2589389"/>
                <a:gd name="connsiteX8" fmla="*/ 2540286 w 2576689"/>
                <a:gd name="connsiteY8" fmla="*/ 2567810 h 2589389"/>
                <a:gd name="connsiteX9" fmla="*/ 2278539 w 2576689"/>
                <a:gd name="connsiteY9" fmla="*/ 2291757 h 2589389"/>
                <a:gd name="connsiteX10" fmla="*/ 970832 w 2576689"/>
                <a:gd name="connsiteY10" fmla="*/ 775431 h 2589389"/>
                <a:gd name="connsiteX11" fmla="*/ 21579 w 2576689"/>
                <a:gd name="connsiteY11" fmla="*/ 23273 h 258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6689" h="2589389">
                  <a:moveTo>
                    <a:pt x="2576690" y="2589389"/>
                  </a:moveTo>
                  <a:lnTo>
                    <a:pt x="0" y="2589389"/>
                  </a:lnTo>
                  <a:lnTo>
                    <a:pt x="0" y="0"/>
                  </a:lnTo>
                  <a:lnTo>
                    <a:pt x="11599" y="874"/>
                  </a:lnTo>
                  <a:cubicBezTo>
                    <a:pt x="516339" y="38983"/>
                    <a:pt x="754230" y="225083"/>
                    <a:pt x="990588" y="766757"/>
                  </a:cubicBezTo>
                  <a:cubicBezTo>
                    <a:pt x="1276956" y="1416219"/>
                    <a:pt x="1653591" y="1852801"/>
                    <a:pt x="2290581" y="2273846"/>
                  </a:cubicBezTo>
                  <a:cubicBezTo>
                    <a:pt x="2412450" y="2357045"/>
                    <a:pt x="2505780" y="2457831"/>
                    <a:pt x="2568112" y="2573475"/>
                  </a:cubicBezTo>
                  <a:close/>
                  <a:moveTo>
                    <a:pt x="21579" y="2567810"/>
                  </a:moveTo>
                  <a:lnTo>
                    <a:pt x="2540286" y="2567810"/>
                  </a:lnTo>
                  <a:cubicBezTo>
                    <a:pt x="2479745" y="2461866"/>
                    <a:pt x="2391776" y="2369065"/>
                    <a:pt x="2278539" y="2291757"/>
                  </a:cubicBezTo>
                  <a:cubicBezTo>
                    <a:pt x="1637935" y="1868327"/>
                    <a:pt x="1259024" y="1428994"/>
                    <a:pt x="970832" y="775431"/>
                  </a:cubicBezTo>
                  <a:cubicBezTo>
                    <a:pt x="740214" y="246921"/>
                    <a:pt x="508538" y="62655"/>
                    <a:pt x="21579" y="23273"/>
                  </a:cubicBezTo>
                  <a:close/>
                </a:path>
              </a:pathLst>
            </a:custGeom>
            <a:solidFill>
              <a:schemeClr val="bg1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B77F8E-5EE5-4409-A445-67FC53D39443}"/>
                </a:ext>
              </a:extLst>
            </p:cNvPr>
            <p:cNvSpPr/>
            <p:nvPr/>
          </p:nvSpPr>
          <p:spPr>
            <a:xfrm>
              <a:off x="1901726" y="5383573"/>
              <a:ext cx="727687" cy="626318"/>
            </a:xfrm>
            <a:custGeom>
              <a:avLst/>
              <a:gdLst>
                <a:gd name="connsiteX0" fmla="*/ 363860 w 727687"/>
                <a:gd name="connsiteY0" fmla="*/ 0 h 626318"/>
                <a:gd name="connsiteX1" fmla="*/ 727687 w 727687"/>
                <a:gd name="connsiteY1" fmla="*/ 626318 h 626318"/>
                <a:gd name="connsiteX2" fmla="*/ 0 w 727687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687" h="626318">
                  <a:moveTo>
                    <a:pt x="363860" y="0"/>
                  </a:moveTo>
                  <a:lnTo>
                    <a:pt x="727687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929F0D6-100E-48B8-8537-F06E249EB5EE}"/>
                </a:ext>
              </a:extLst>
            </p:cNvPr>
            <p:cNvSpPr/>
            <p:nvPr/>
          </p:nvSpPr>
          <p:spPr>
            <a:xfrm>
              <a:off x="2408149" y="5383573"/>
              <a:ext cx="727730" cy="626318"/>
            </a:xfrm>
            <a:custGeom>
              <a:avLst/>
              <a:gdLst>
                <a:gd name="connsiteX0" fmla="*/ 363860 w 727730"/>
                <a:gd name="connsiteY0" fmla="*/ 0 h 626318"/>
                <a:gd name="connsiteX1" fmla="*/ 727730 w 727730"/>
                <a:gd name="connsiteY1" fmla="*/ 626318 h 626318"/>
                <a:gd name="connsiteX2" fmla="*/ 0 w 727730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730" h="626318">
                  <a:moveTo>
                    <a:pt x="363860" y="0"/>
                  </a:moveTo>
                  <a:lnTo>
                    <a:pt x="727730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F8AA0-24FF-46DD-861B-53C5A07732F4}"/>
                </a:ext>
              </a:extLst>
            </p:cNvPr>
            <p:cNvSpPr/>
            <p:nvPr/>
          </p:nvSpPr>
          <p:spPr>
            <a:xfrm>
              <a:off x="965548" y="2885033"/>
              <a:ext cx="882294" cy="1860137"/>
            </a:xfrm>
            <a:custGeom>
              <a:avLst/>
              <a:gdLst>
                <a:gd name="connsiteX0" fmla="*/ 882294 w 882294"/>
                <a:gd name="connsiteY0" fmla="*/ 0 h 1860137"/>
                <a:gd name="connsiteX1" fmla="*/ 882294 w 882294"/>
                <a:gd name="connsiteY1" fmla="*/ 0 h 1860137"/>
                <a:gd name="connsiteX2" fmla="*/ 1318 w 882294"/>
                <a:gd name="connsiteY2" fmla="*/ 979162 h 1860137"/>
                <a:gd name="connsiteX3" fmla="*/ 882294 w 882294"/>
                <a:gd name="connsiteY3" fmla="*/ 1860138 h 1860137"/>
                <a:gd name="connsiteX4" fmla="*/ 882294 w 882294"/>
                <a:gd name="connsiteY4" fmla="*/ 0 h 1860137"/>
                <a:gd name="connsiteX5" fmla="*/ 882294 w 882294"/>
                <a:gd name="connsiteY5" fmla="*/ 0 h 186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2294" h="1860137">
                  <a:moveTo>
                    <a:pt x="882294" y="0"/>
                  </a:moveTo>
                  <a:lnTo>
                    <a:pt x="882294" y="0"/>
                  </a:lnTo>
                  <a:cubicBezTo>
                    <a:pt x="368632" y="27113"/>
                    <a:pt x="-25795" y="465499"/>
                    <a:pt x="1318" y="979162"/>
                  </a:cubicBezTo>
                  <a:cubicBezTo>
                    <a:pt x="26431" y="1454922"/>
                    <a:pt x="406534" y="1835025"/>
                    <a:pt x="882294" y="1860138"/>
                  </a:cubicBezTo>
                  <a:lnTo>
                    <a:pt x="882294" y="0"/>
                  </a:lnTo>
                  <a:lnTo>
                    <a:pt x="882294" y="0"/>
                  </a:lnTo>
                  <a:close/>
                </a:path>
              </a:pathLst>
            </a:custGeom>
            <a:solidFill>
              <a:schemeClr val="accent3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C69646-F568-4729-972C-0E5394F25F80}"/>
                </a:ext>
              </a:extLst>
            </p:cNvPr>
            <p:cNvSpPr/>
            <p:nvPr/>
          </p:nvSpPr>
          <p:spPr>
            <a:xfrm>
              <a:off x="660300" y="4764635"/>
              <a:ext cx="1187542" cy="1247501"/>
            </a:xfrm>
            <a:custGeom>
              <a:avLst/>
              <a:gdLst>
                <a:gd name="connsiteX0" fmla="*/ 1187543 w 1187542"/>
                <a:gd name="connsiteY0" fmla="*/ 1247501 h 1247501"/>
                <a:gd name="connsiteX1" fmla="*/ 1187543 w 1187542"/>
                <a:gd name="connsiteY1" fmla="*/ 1247501 h 1247501"/>
                <a:gd name="connsiteX2" fmla="*/ 1187543 w 1187542"/>
                <a:gd name="connsiteY2" fmla="*/ 0 h 1247501"/>
                <a:gd name="connsiteX3" fmla="*/ 0 w 1187542"/>
                <a:gd name="connsiteY3" fmla="*/ 0 h 1247501"/>
                <a:gd name="connsiteX4" fmla="*/ 0 w 1187542"/>
                <a:gd name="connsiteY4" fmla="*/ 637 h 1247501"/>
                <a:gd name="connsiteX5" fmla="*/ 946469 w 1187542"/>
                <a:gd name="connsiteY5" fmla="*/ 1210935 h 1247501"/>
                <a:gd name="connsiteX6" fmla="*/ 1187542 w 1187542"/>
                <a:gd name="connsiteY6" fmla="*/ 1247501 h 124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7542" h="1247501">
                  <a:moveTo>
                    <a:pt x="1187543" y="1247501"/>
                  </a:moveTo>
                  <a:lnTo>
                    <a:pt x="1187543" y="1247501"/>
                  </a:lnTo>
                  <a:lnTo>
                    <a:pt x="1187543" y="0"/>
                  </a:lnTo>
                  <a:lnTo>
                    <a:pt x="0" y="0"/>
                  </a:lnTo>
                  <a:lnTo>
                    <a:pt x="0" y="637"/>
                  </a:lnTo>
                  <a:cubicBezTo>
                    <a:pt x="2143" y="572850"/>
                    <a:pt x="391645" y="1070926"/>
                    <a:pt x="946469" y="1210935"/>
                  </a:cubicBezTo>
                  <a:cubicBezTo>
                    <a:pt x="1025466" y="1230837"/>
                    <a:pt x="1106197" y="1243083"/>
                    <a:pt x="1187542" y="1247501"/>
                  </a:cubicBezTo>
                  <a:close/>
                </a:path>
              </a:pathLst>
            </a:custGeom>
            <a:solidFill>
              <a:schemeClr val="bg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9531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2A921C-B8BF-4561-8982-2D1A032AA17E}"/>
              </a:ext>
            </a:extLst>
          </p:cNvPr>
          <p:cNvGrpSpPr/>
          <p:nvPr userDrawn="1"/>
        </p:nvGrpSpPr>
        <p:grpSpPr>
          <a:xfrm>
            <a:off x="8730248" y="4495606"/>
            <a:ext cx="2972304" cy="1825959"/>
            <a:chOff x="8730248" y="4495606"/>
            <a:chExt cx="2972304" cy="182595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FB70C33-473A-4FBA-B104-7347AC4ECF1D}"/>
                </a:ext>
              </a:extLst>
            </p:cNvPr>
            <p:cNvSpPr/>
            <p:nvPr/>
          </p:nvSpPr>
          <p:spPr>
            <a:xfrm>
              <a:off x="10524563" y="4846082"/>
              <a:ext cx="874726" cy="1475483"/>
            </a:xfrm>
            <a:custGeom>
              <a:avLst/>
              <a:gdLst>
                <a:gd name="connsiteX0" fmla="*/ 0 w 874726"/>
                <a:gd name="connsiteY0" fmla="*/ 0 h 1475483"/>
                <a:gd name="connsiteX1" fmla="*/ 874726 w 874726"/>
                <a:gd name="connsiteY1" fmla="*/ 0 h 1475483"/>
                <a:gd name="connsiteX2" fmla="*/ 874726 w 874726"/>
                <a:gd name="connsiteY2" fmla="*/ 1475484 h 1475483"/>
                <a:gd name="connsiteX3" fmla="*/ 0 w 874726"/>
                <a:gd name="connsiteY3" fmla="*/ 1475484 h 147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726" h="1475483">
                  <a:moveTo>
                    <a:pt x="0" y="0"/>
                  </a:moveTo>
                  <a:lnTo>
                    <a:pt x="874726" y="0"/>
                  </a:lnTo>
                  <a:lnTo>
                    <a:pt x="874726" y="1475484"/>
                  </a:lnTo>
                  <a:lnTo>
                    <a:pt x="0" y="1475484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5AAF6BB-5C96-42D5-BC42-4B3E5BF03DFE}"/>
                </a:ext>
              </a:extLst>
            </p:cNvPr>
            <p:cNvSpPr/>
            <p:nvPr/>
          </p:nvSpPr>
          <p:spPr>
            <a:xfrm>
              <a:off x="9172953" y="5935535"/>
              <a:ext cx="447227" cy="386030"/>
            </a:xfrm>
            <a:custGeom>
              <a:avLst/>
              <a:gdLst>
                <a:gd name="connsiteX0" fmla="*/ 223618 w 447227"/>
                <a:gd name="connsiteY0" fmla="*/ 0 h 386030"/>
                <a:gd name="connsiteX1" fmla="*/ 447227 w 447227"/>
                <a:gd name="connsiteY1" fmla="*/ 386031 h 386030"/>
                <a:gd name="connsiteX2" fmla="*/ 0 w 447227"/>
                <a:gd name="connsiteY2" fmla="*/ 386031 h 38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227" h="386030">
                  <a:moveTo>
                    <a:pt x="223618" y="0"/>
                  </a:moveTo>
                  <a:lnTo>
                    <a:pt x="447227" y="386031"/>
                  </a:lnTo>
                  <a:lnTo>
                    <a:pt x="0" y="386031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88BC80-2B36-46F4-8583-16176C3379F7}"/>
                </a:ext>
              </a:extLst>
            </p:cNvPr>
            <p:cNvSpPr/>
            <p:nvPr/>
          </p:nvSpPr>
          <p:spPr>
            <a:xfrm>
              <a:off x="8730248" y="4846082"/>
              <a:ext cx="1337151" cy="998350"/>
            </a:xfrm>
            <a:custGeom>
              <a:avLst/>
              <a:gdLst>
                <a:gd name="connsiteX0" fmla="*/ 0 w 1337151"/>
                <a:gd name="connsiteY0" fmla="*/ 0 h 998350"/>
                <a:gd name="connsiteX1" fmla="*/ 1337152 w 1337151"/>
                <a:gd name="connsiteY1" fmla="*/ 0 h 998350"/>
                <a:gd name="connsiteX2" fmla="*/ 1337152 w 1337151"/>
                <a:gd name="connsiteY2" fmla="*/ 998350 h 998350"/>
                <a:gd name="connsiteX3" fmla="*/ 0 w 1337151"/>
                <a:gd name="connsiteY3" fmla="*/ 998350 h 99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7151" h="998350">
                  <a:moveTo>
                    <a:pt x="0" y="0"/>
                  </a:moveTo>
                  <a:lnTo>
                    <a:pt x="1337152" y="0"/>
                  </a:lnTo>
                  <a:lnTo>
                    <a:pt x="1337152" y="998350"/>
                  </a:lnTo>
                  <a:lnTo>
                    <a:pt x="0" y="998350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E2ED06-723E-4085-97AF-63CFA4097EF3}"/>
                </a:ext>
              </a:extLst>
            </p:cNvPr>
            <p:cNvSpPr/>
            <p:nvPr/>
          </p:nvSpPr>
          <p:spPr>
            <a:xfrm>
              <a:off x="9508963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553942-F495-40B9-9482-B2A1AB7C8D5F}"/>
                </a:ext>
              </a:extLst>
            </p:cNvPr>
            <p:cNvSpPr/>
            <p:nvPr/>
          </p:nvSpPr>
          <p:spPr>
            <a:xfrm>
              <a:off x="9915526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E56C9B-D98F-4C6A-8914-230A752FB809}"/>
                </a:ext>
              </a:extLst>
            </p:cNvPr>
            <p:cNvSpPr/>
            <p:nvPr/>
          </p:nvSpPr>
          <p:spPr>
            <a:xfrm>
              <a:off x="10367267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9BF9855-E9D6-4881-B7AB-23E8BB560929}"/>
                </a:ext>
              </a:extLst>
            </p:cNvPr>
            <p:cNvSpPr/>
            <p:nvPr userDrawn="1"/>
          </p:nvSpPr>
          <p:spPr>
            <a:xfrm>
              <a:off x="10810182" y="4495606"/>
              <a:ext cx="892370" cy="1493120"/>
            </a:xfrm>
            <a:custGeom>
              <a:avLst/>
              <a:gdLst>
                <a:gd name="connsiteX0" fmla="*/ 892371 w 892370"/>
                <a:gd name="connsiteY0" fmla="*/ 1493120 h 1493120"/>
                <a:gd name="connsiteX1" fmla="*/ 0 w 892370"/>
                <a:gd name="connsiteY1" fmla="*/ 1493120 h 1493120"/>
                <a:gd name="connsiteX2" fmla="*/ 0 w 892370"/>
                <a:gd name="connsiteY2" fmla="*/ 0 h 1493120"/>
                <a:gd name="connsiteX3" fmla="*/ 892371 w 892370"/>
                <a:gd name="connsiteY3" fmla="*/ 0 h 1493120"/>
                <a:gd name="connsiteX4" fmla="*/ 40229 w 892370"/>
                <a:gd name="connsiteY4" fmla="*/ 1452891 h 1493120"/>
                <a:gd name="connsiteX5" fmla="*/ 852142 w 892370"/>
                <a:gd name="connsiteY5" fmla="*/ 1452891 h 1493120"/>
                <a:gd name="connsiteX6" fmla="*/ 852142 w 892370"/>
                <a:gd name="connsiteY6" fmla="*/ 40229 h 1493120"/>
                <a:gd name="connsiteX7" fmla="*/ 40229 w 892370"/>
                <a:gd name="connsiteY7" fmla="*/ 40229 h 149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370" h="1493120">
                  <a:moveTo>
                    <a:pt x="892371" y="1493120"/>
                  </a:moveTo>
                  <a:lnTo>
                    <a:pt x="0" y="1493120"/>
                  </a:lnTo>
                  <a:lnTo>
                    <a:pt x="0" y="0"/>
                  </a:lnTo>
                  <a:lnTo>
                    <a:pt x="892371" y="0"/>
                  </a:lnTo>
                  <a:close/>
                  <a:moveTo>
                    <a:pt x="40229" y="1452891"/>
                  </a:moveTo>
                  <a:lnTo>
                    <a:pt x="852142" y="1452891"/>
                  </a:lnTo>
                  <a:lnTo>
                    <a:pt x="852142" y="40229"/>
                  </a:lnTo>
                  <a:lnTo>
                    <a:pt x="40229" y="40229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4525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91F02B-B53B-4219-A213-FA244B1B9DF2}"/>
              </a:ext>
            </a:extLst>
          </p:cNvPr>
          <p:cNvGrpSpPr/>
          <p:nvPr userDrawn="1"/>
        </p:nvGrpSpPr>
        <p:grpSpPr>
          <a:xfrm>
            <a:off x="-193141" y="4703130"/>
            <a:ext cx="3851014" cy="2239479"/>
            <a:chOff x="-193141" y="4703130"/>
            <a:chExt cx="3851014" cy="2239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EDA9B97-14EE-4EFC-82F6-A0C048F043E8}"/>
                </a:ext>
              </a:extLst>
            </p:cNvPr>
            <p:cNvSpPr/>
            <p:nvPr/>
          </p:nvSpPr>
          <p:spPr>
            <a:xfrm>
              <a:off x="1076598" y="4703130"/>
              <a:ext cx="2581275" cy="2235450"/>
            </a:xfrm>
            <a:custGeom>
              <a:avLst/>
              <a:gdLst>
                <a:gd name="connsiteX0" fmla="*/ 2581275 w 2581275"/>
                <a:gd name="connsiteY0" fmla="*/ 2235451 h 2235450"/>
                <a:gd name="connsiteX1" fmla="*/ 0 w 2581275"/>
                <a:gd name="connsiteY1" fmla="*/ 2235451 h 2235450"/>
                <a:gd name="connsiteX2" fmla="*/ 1290638 w 2581275"/>
                <a:gd name="connsiteY2" fmla="*/ 0 h 2235450"/>
                <a:gd name="connsiteX3" fmla="*/ 16507 w 2581275"/>
                <a:gd name="connsiteY3" fmla="*/ 2225926 h 2235450"/>
                <a:gd name="connsiteX4" fmla="*/ 2564778 w 2581275"/>
                <a:gd name="connsiteY4" fmla="*/ 2225926 h 2235450"/>
                <a:gd name="connsiteX5" fmla="*/ 1290638 w 2581275"/>
                <a:gd name="connsiteY5" fmla="*/ 19050 h 223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1275" h="2235450">
                  <a:moveTo>
                    <a:pt x="2581275" y="2235451"/>
                  </a:moveTo>
                  <a:lnTo>
                    <a:pt x="0" y="2235451"/>
                  </a:lnTo>
                  <a:lnTo>
                    <a:pt x="1290638" y="0"/>
                  </a:lnTo>
                  <a:close/>
                  <a:moveTo>
                    <a:pt x="16507" y="2225926"/>
                  </a:moveTo>
                  <a:lnTo>
                    <a:pt x="2564778" y="2225926"/>
                  </a:lnTo>
                  <a:lnTo>
                    <a:pt x="1290638" y="1905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F77E99-435F-4373-904A-0B8840F0B5F4}"/>
                </a:ext>
              </a:extLst>
            </p:cNvPr>
            <p:cNvSpPr/>
            <p:nvPr/>
          </p:nvSpPr>
          <p:spPr>
            <a:xfrm>
              <a:off x="1577870" y="5551293"/>
              <a:ext cx="1378371" cy="1391136"/>
            </a:xfrm>
            <a:custGeom>
              <a:avLst/>
              <a:gdLst>
                <a:gd name="connsiteX0" fmla="*/ 0 w 1378371"/>
                <a:gd name="connsiteY0" fmla="*/ 0 h 1391136"/>
                <a:gd name="connsiteX1" fmla="*/ 521513 w 1378371"/>
                <a:gd name="connsiteY1" fmla="*/ 411318 h 1391136"/>
                <a:gd name="connsiteX2" fmla="*/ 1233230 w 1378371"/>
                <a:gd name="connsiteY2" fmla="*/ 1236583 h 1391136"/>
                <a:gd name="connsiteX3" fmla="*/ 1378372 w 1378371"/>
                <a:gd name="connsiteY3" fmla="*/ 1391136 h 1391136"/>
                <a:gd name="connsiteX4" fmla="*/ 0 w 1378371"/>
                <a:gd name="connsiteY4" fmla="*/ 1391136 h 139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8371" h="1391136">
                  <a:moveTo>
                    <a:pt x="0" y="0"/>
                  </a:moveTo>
                  <a:cubicBezTo>
                    <a:pt x="267995" y="21079"/>
                    <a:pt x="395078" y="121520"/>
                    <a:pt x="521513" y="411318"/>
                  </a:cubicBezTo>
                  <a:cubicBezTo>
                    <a:pt x="678380" y="766972"/>
                    <a:pt x="884501" y="1006126"/>
                    <a:pt x="1233230" y="1236583"/>
                  </a:cubicBezTo>
                  <a:cubicBezTo>
                    <a:pt x="1292984" y="1276098"/>
                    <a:pt x="1342684" y="1329021"/>
                    <a:pt x="1378372" y="1391136"/>
                  </a:cubicBezTo>
                  <a:lnTo>
                    <a:pt x="0" y="139113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4B90A55-43F2-44C4-8FA8-6B258D4852E8}"/>
                </a:ext>
              </a:extLst>
            </p:cNvPr>
            <p:cNvSpPr/>
            <p:nvPr/>
          </p:nvSpPr>
          <p:spPr>
            <a:xfrm>
              <a:off x="-193141" y="4721446"/>
              <a:ext cx="2564777" cy="2221163"/>
            </a:xfrm>
            <a:custGeom>
              <a:avLst/>
              <a:gdLst>
                <a:gd name="connsiteX0" fmla="*/ 1282389 w 2564777"/>
                <a:gd name="connsiteY0" fmla="*/ 2221163 h 2221163"/>
                <a:gd name="connsiteX1" fmla="*/ 0 w 2564777"/>
                <a:gd name="connsiteY1" fmla="*/ 2221163 h 2221163"/>
                <a:gd name="connsiteX2" fmla="*/ 641194 w 2564777"/>
                <a:gd name="connsiteY2" fmla="*/ 1110577 h 2221163"/>
                <a:gd name="connsiteX3" fmla="*/ 1282389 w 2564777"/>
                <a:gd name="connsiteY3" fmla="*/ 0 h 2221163"/>
                <a:gd name="connsiteX4" fmla="*/ 1923583 w 2564777"/>
                <a:gd name="connsiteY4" fmla="*/ 1110577 h 2221163"/>
                <a:gd name="connsiteX5" fmla="*/ 2564778 w 2564777"/>
                <a:gd name="connsiteY5" fmla="*/ 2221163 h 2221163"/>
                <a:gd name="connsiteX6" fmla="*/ 1282389 w 2564777"/>
                <a:gd name="connsiteY6" fmla="*/ 2221163 h 222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4777" h="2221163">
                  <a:moveTo>
                    <a:pt x="1282389" y="2221163"/>
                  </a:moveTo>
                  <a:lnTo>
                    <a:pt x="0" y="2221163"/>
                  </a:lnTo>
                  <a:lnTo>
                    <a:pt x="641194" y="1110577"/>
                  </a:lnTo>
                  <a:lnTo>
                    <a:pt x="1282389" y="0"/>
                  </a:lnTo>
                  <a:lnTo>
                    <a:pt x="1923583" y="1110577"/>
                  </a:lnTo>
                  <a:lnTo>
                    <a:pt x="2564778" y="2221163"/>
                  </a:lnTo>
                  <a:lnTo>
                    <a:pt x="1282389" y="222116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610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678B2A-2F48-4D27-93CA-F25ECA71B716}"/>
              </a:ext>
            </a:extLst>
          </p:cNvPr>
          <p:cNvGrpSpPr/>
          <p:nvPr userDrawn="1"/>
        </p:nvGrpSpPr>
        <p:grpSpPr>
          <a:xfrm>
            <a:off x="553506" y="4275628"/>
            <a:ext cx="3020870" cy="2292828"/>
            <a:chOff x="553506" y="4275628"/>
            <a:chExt cx="3020870" cy="229282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CD9FC8-2928-4A44-8CD6-48ACDB02C858}"/>
                </a:ext>
              </a:extLst>
            </p:cNvPr>
            <p:cNvSpPr/>
            <p:nvPr userDrawn="1"/>
          </p:nvSpPr>
          <p:spPr>
            <a:xfrm>
              <a:off x="2731107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6A6FA39-8755-4AD9-9AC7-36CB646BBCDB}"/>
                </a:ext>
              </a:extLst>
            </p:cNvPr>
            <p:cNvSpPr/>
            <p:nvPr userDrawn="1"/>
          </p:nvSpPr>
          <p:spPr>
            <a:xfrm>
              <a:off x="2144286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2EE18E7-8CC1-45D9-9E6D-94675A6D04AC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8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8"/>
                  </a:moveTo>
                  <a:lnTo>
                    <a:pt x="1596046" y="1750763"/>
                  </a:lnTo>
                  <a:cubicBezTo>
                    <a:pt x="1583472" y="1623166"/>
                    <a:pt x="1519749" y="1509891"/>
                    <a:pt x="1391405" y="1424617"/>
                  </a:cubicBezTo>
                  <a:cubicBezTo>
                    <a:pt x="303983" y="701128"/>
                    <a:pt x="822156" y="30813"/>
                    <a:pt x="0" y="0"/>
                  </a:cubicBezTo>
                  <a:close/>
                </a:path>
              </a:pathLst>
            </a:custGeom>
            <a:solidFill>
              <a:srgbClr val="1D43C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C3C6A5D-2EAC-4E0C-851F-F5AFA7FFE4B4}"/>
                </a:ext>
              </a:extLst>
            </p:cNvPr>
            <p:cNvSpPr/>
            <p:nvPr userDrawn="1"/>
          </p:nvSpPr>
          <p:spPr>
            <a:xfrm>
              <a:off x="2261358" y="5121669"/>
              <a:ext cx="1142748" cy="569248"/>
            </a:xfrm>
            <a:custGeom>
              <a:avLst/>
              <a:gdLst>
                <a:gd name="connsiteX0" fmla="*/ 8 w 1142748"/>
                <a:gd name="connsiteY0" fmla="*/ 0 h 569248"/>
                <a:gd name="connsiteX1" fmla="*/ 1142749 w 1142748"/>
                <a:gd name="connsiteY1" fmla="*/ 0 h 569248"/>
                <a:gd name="connsiteX2" fmla="*/ 569244 w 1142748"/>
                <a:gd name="connsiteY2" fmla="*/ 569244 h 569248"/>
                <a:gd name="connsiteX3" fmla="*/ 0 w 1142748"/>
                <a:gd name="connsiteY3" fmla="*/ 0 h 56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748" h="569248">
                  <a:moveTo>
                    <a:pt x="8" y="0"/>
                  </a:moveTo>
                  <a:lnTo>
                    <a:pt x="1142749" y="0"/>
                  </a:lnTo>
                  <a:cubicBezTo>
                    <a:pt x="1141572" y="315561"/>
                    <a:pt x="884806" y="570420"/>
                    <a:pt x="569244" y="569244"/>
                  </a:cubicBezTo>
                  <a:cubicBezTo>
                    <a:pt x="255345" y="568074"/>
                    <a:pt x="1170" y="31389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C04C87B-AF0D-4CA8-9EF0-3E415581B6D5}"/>
                </a:ext>
              </a:extLst>
            </p:cNvPr>
            <p:cNvSpPr/>
            <p:nvPr userDrawn="1"/>
          </p:nvSpPr>
          <p:spPr>
            <a:xfrm>
              <a:off x="2258379" y="5118722"/>
              <a:ext cx="1148706" cy="577296"/>
            </a:xfrm>
            <a:custGeom>
              <a:avLst/>
              <a:gdLst>
                <a:gd name="connsiteX0" fmla="*/ 574365 w 1148706"/>
                <a:gd name="connsiteY0" fmla="*/ 577296 h 577296"/>
                <a:gd name="connsiteX1" fmla="*/ 0 w 1148706"/>
                <a:gd name="connsiteY1" fmla="*/ 2979 h 577296"/>
                <a:gd name="connsiteX2" fmla="*/ 2947 w 1148706"/>
                <a:gd name="connsiteY2" fmla="*/ 2979 h 577296"/>
                <a:gd name="connsiteX3" fmla="*/ 2947 w 1148706"/>
                <a:gd name="connsiteY3" fmla="*/ 0 h 577296"/>
                <a:gd name="connsiteX4" fmla="*/ 1148706 w 1148706"/>
                <a:gd name="connsiteY4" fmla="*/ 0 h 577296"/>
                <a:gd name="connsiteX5" fmla="*/ 1148706 w 1148706"/>
                <a:gd name="connsiteY5" fmla="*/ 2979 h 577296"/>
                <a:gd name="connsiteX6" fmla="*/ 574365 w 1148706"/>
                <a:gd name="connsiteY6" fmla="*/ 577296 h 577296"/>
                <a:gd name="connsiteX7" fmla="*/ 5965 w 1148706"/>
                <a:gd name="connsiteY7" fmla="*/ 5966 h 577296"/>
                <a:gd name="connsiteX8" fmla="*/ 576478 w 1148706"/>
                <a:gd name="connsiteY8" fmla="*/ 572228 h 577296"/>
                <a:gd name="connsiteX9" fmla="*/ 1142741 w 1148706"/>
                <a:gd name="connsiteY9" fmla="*/ 5966 h 57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8706" h="577296">
                  <a:moveTo>
                    <a:pt x="574365" y="577296"/>
                  </a:moveTo>
                  <a:cubicBezTo>
                    <a:pt x="257318" y="576942"/>
                    <a:pt x="381" y="320026"/>
                    <a:pt x="0" y="2979"/>
                  </a:cubicBezTo>
                  <a:lnTo>
                    <a:pt x="2947" y="2979"/>
                  </a:lnTo>
                  <a:lnTo>
                    <a:pt x="2947" y="0"/>
                  </a:lnTo>
                  <a:lnTo>
                    <a:pt x="1148706" y="0"/>
                  </a:lnTo>
                  <a:lnTo>
                    <a:pt x="1148706" y="2979"/>
                  </a:lnTo>
                  <a:cubicBezTo>
                    <a:pt x="1148330" y="320019"/>
                    <a:pt x="891405" y="576933"/>
                    <a:pt x="574365" y="577296"/>
                  </a:cubicBezTo>
                  <a:close/>
                  <a:moveTo>
                    <a:pt x="5965" y="5966"/>
                  </a:moveTo>
                  <a:cubicBezTo>
                    <a:pt x="7139" y="319878"/>
                    <a:pt x="262566" y="573402"/>
                    <a:pt x="576478" y="572228"/>
                  </a:cubicBezTo>
                  <a:cubicBezTo>
                    <a:pt x="888732" y="571061"/>
                    <a:pt x="1141573" y="318219"/>
                    <a:pt x="1142741" y="5966"/>
                  </a:cubicBezTo>
                  <a:close/>
                </a:path>
              </a:pathLst>
            </a:custGeom>
            <a:solidFill>
              <a:srgbClr val="FBAC6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905877-2A9A-461C-9C7A-17DBCB0BB485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0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0"/>
                  </a:moveTo>
                  <a:lnTo>
                    <a:pt x="1596046" y="1750763"/>
                  </a:lnTo>
                  <a:cubicBezTo>
                    <a:pt x="1583472" y="1623166"/>
                    <a:pt x="1519749" y="1509883"/>
                    <a:pt x="1391405" y="1424617"/>
                  </a:cubicBezTo>
                  <a:cubicBezTo>
                    <a:pt x="303983" y="701120"/>
                    <a:pt x="822156" y="308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4891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83404B-9696-4894-8EBB-5A5ADB66B4C6}"/>
              </a:ext>
            </a:extLst>
          </p:cNvPr>
          <p:cNvGrpSpPr/>
          <p:nvPr userDrawn="1"/>
        </p:nvGrpSpPr>
        <p:grpSpPr>
          <a:xfrm>
            <a:off x="1002014" y="668472"/>
            <a:ext cx="2173294" cy="2346804"/>
            <a:chOff x="1002014" y="668472"/>
            <a:chExt cx="2173294" cy="234680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853E15-4F9F-40AD-AC61-5A3023E3CE69}"/>
                </a:ext>
              </a:extLst>
            </p:cNvPr>
            <p:cNvSpPr/>
            <p:nvPr userDrawn="1"/>
          </p:nvSpPr>
          <p:spPr>
            <a:xfrm>
              <a:off x="1769489" y="953964"/>
              <a:ext cx="393799" cy="393799"/>
            </a:xfrm>
            <a:custGeom>
              <a:avLst/>
              <a:gdLst>
                <a:gd name="connsiteX0" fmla="*/ 393799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799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799" y="196900"/>
                  </a:moveTo>
                  <a:cubicBezTo>
                    <a:pt x="393799" y="305644"/>
                    <a:pt x="305644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4" y="0"/>
                    <a:pt x="393799" y="88155"/>
                    <a:pt x="393799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ACC864-1604-4E31-BB73-59849F948F41}"/>
                </a:ext>
              </a:extLst>
            </p:cNvPr>
            <p:cNvSpPr/>
            <p:nvPr userDrawn="1"/>
          </p:nvSpPr>
          <p:spPr>
            <a:xfrm>
              <a:off x="2781509" y="1734600"/>
              <a:ext cx="393799" cy="393799"/>
            </a:xfrm>
            <a:custGeom>
              <a:avLst/>
              <a:gdLst>
                <a:gd name="connsiteX0" fmla="*/ 393800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800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800" y="196900"/>
                  </a:moveTo>
                  <a:cubicBezTo>
                    <a:pt x="393800" y="305644"/>
                    <a:pt x="305645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5" y="0"/>
                    <a:pt x="393800" y="88155"/>
                    <a:pt x="393800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76D2472-5715-45F4-88D6-068E73038E62}"/>
                </a:ext>
              </a:extLst>
            </p:cNvPr>
            <p:cNvSpPr/>
            <p:nvPr userDrawn="1"/>
          </p:nvSpPr>
          <p:spPr>
            <a:xfrm>
              <a:off x="1845032" y="668472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2ED72A7-C4EB-4B09-B530-ACD057C2B22F}"/>
                </a:ext>
              </a:extLst>
            </p:cNvPr>
            <p:cNvSpPr/>
            <p:nvPr userDrawn="1"/>
          </p:nvSpPr>
          <p:spPr>
            <a:xfrm>
              <a:off x="2857052" y="1449107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395C42C-FD55-40FB-A002-AC953099CD99}"/>
                </a:ext>
              </a:extLst>
            </p:cNvPr>
            <p:cNvSpPr/>
            <p:nvPr userDrawn="1"/>
          </p:nvSpPr>
          <p:spPr>
            <a:xfrm>
              <a:off x="1002014" y="1086526"/>
              <a:ext cx="1928750" cy="1928750"/>
            </a:xfrm>
            <a:custGeom>
              <a:avLst/>
              <a:gdLst>
                <a:gd name="connsiteX0" fmla="*/ 1928750 w 1928750"/>
                <a:gd name="connsiteY0" fmla="*/ 964375 h 1928750"/>
                <a:gd name="connsiteX1" fmla="*/ 964375 w 1928750"/>
                <a:gd name="connsiteY1" fmla="*/ 1928751 h 1928750"/>
                <a:gd name="connsiteX2" fmla="*/ 0 w 1928750"/>
                <a:gd name="connsiteY2" fmla="*/ 964375 h 1928750"/>
                <a:gd name="connsiteX3" fmla="*/ 964375 w 1928750"/>
                <a:gd name="connsiteY3" fmla="*/ 0 h 1928750"/>
                <a:gd name="connsiteX4" fmla="*/ 1928750 w 1928750"/>
                <a:gd name="connsiteY4" fmla="*/ 964375 h 19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750" h="1928750">
                  <a:moveTo>
                    <a:pt x="1928750" y="964375"/>
                  </a:moveTo>
                  <a:cubicBezTo>
                    <a:pt x="1928750" y="1496985"/>
                    <a:pt x="1496985" y="1928751"/>
                    <a:pt x="964375" y="1928751"/>
                  </a:cubicBezTo>
                  <a:cubicBezTo>
                    <a:pt x="431765" y="1928751"/>
                    <a:pt x="0" y="1496985"/>
                    <a:pt x="0" y="964375"/>
                  </a:cubicBezTo>
                  <a:cubicBezTo>
                    <a:pt x="0" y="431765"/>
                    <a:pt x="431765" y="0"/>
                    <a:pt x="964375" y="0"/>
                  </a:cubicBezTo>
                  <a:cubicBezTo>
                    <a:pt x="1496985" y="0"/>
                    <a:pt x="1928750" y="431765"/>
                    <a:pt x="1928750" y="964375"/>
                  </a:cubicBezTo>
                  <a:close/>
                </a:path>
              </a:pathLst>
            </a:custGeom>
            <a:solidFill>
              <a:schemeClr val="accent4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781C5F-5BA1-4BE6-8892-0AF3185F8E32}"/>
                </a:ext>
              </a:extLst>
            </p:cNvPr>
            <p:cNvSpPr/>
            <p:nvPr userDrawn="1"/>
          </p:nvSpPr>
          <p:spPr>
            <a:xfrm>
              <a:off x="1966408" y="1617868"/>
              <a:ext cx="392279" cy="412110"/>
            </a:xfrm>
            <a:custGeom>
              <a:avLst/>
              <a:gdLst>
                <a:gd name="connsiteX0" fmla="*/ 392279 w 392279"/>
                <a:gd name="connsiteY0" fmla="*/ 0 h 412110"/>
                <a:gd name="connsiteX1" fmla="*/ 392279 w 392279"/>
                <a:gd name="connsiteY1" fmla="*/ 0 h 412110"/>
                <a:gd name="connsiteX2" fmla="*/ 392279 w 392279"/>
                <a:gd name="connsiteY2" fmla="*/ 412110 h 412110"/>
                <a:gd name="connsiteX3" fmla="*/ 0 w 392279"/>
                <a:gd name="connsiteY3" fmla="*/ 412110 h 412110"/>
                <a:gd name="connsiteX4" fmla="*/ 0 w 392279"/>
                <a:gd name="connsiteY4" fmla="*/ 411902 h 412110"/>
                <a:gd name="connsiteX5" fmla="*/ 312638 w 392279"/>
                <a:gd name="connsiteY5" fmla="*/ 12062 h 412110"/>
                <a:gd name="connsiteX6" fmla="*/ 392279 w 392279"/>
                <a:gd name="connsiteY6" fmla="*/ 0 h 412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279" h="412110">
                  <a:moveTo>
                    <a:pt x="392279" y="0"/>
                  </a:moveTo>
                  <a:lnTo>
                    <a:pt x="392279" y="0"/>
                  </a:lnTo>
                  <a:lnTo>
                    <a:pt x="392279" y="412110"/>
                  </a:lnTo>
                  <a:lnTo>
                    <a:pt x="0" y="412110"/>
                  </a:lnTo>
                  <a:lnTo>
                    <a:pt x="0" y="411902"/>
                  </a:lnTo>
                  <a:cubicBezTo>
                    <a:pt x="703" y="222876"/>
                    <a:pt x="129360" y="58333"/>
                    <a:pt x="312638" y="12062"/>
                  </a:cubicBezTo>
                  <a:cubicBezTo>
                    <a:pt x="338736" y="5495"/>
                    <a:pt x="365407" y="1456"/>
                    <a:pt x="392279" y="0"/>
                  </a:cubicBezTo>
                  <a:close/>
                </a:path>
              </a:pathLst>
            </a:custGeom>
            <a:solidFill>
              <a:schemeClr val="accent3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E3703D7-8338-4B96-913A-F1BA7ABBEAAB}"/>
                </a:ext>
              </a:extLst>
            </p:cNvPr>
            <p:cNvSpPr/>
            <p:nvPr userDrawn="1"/>
          </p:nvSpPr>
          <p:spPr>
            <a:xfrm>
              <a:off x="1405446" y="1518941"/>
              <a:ext cx="711866" cy="779154"/>
            </a:xfrm>
            <a:custGeom>
              <a:avLst/>
              <a:gdLst>
                <a:gd name="connsiteX0" fmla="*/ 711867 w 711866"/>
                <a:gd name="connsiteY0" fmla="*/ 779155 h 779154"/>
                <a:gd name="connsiteX1" fmla="*/ 705131 w 711866"/>
                <a:gd name="connsiteY1" fmla="*/ 778901 h 779154"/>
                <a:gd name="connsiteX2" fmla="*/ 437514 w 711866"/>
                <a:gd name="connsiteY2" fmla="*/ 574408 h 779154"/>
                <a:gd name="connsiteX3" fmla="*/ 93107 w 711866"/>
                <a:gd name="connsiteY3" fmla="*/ 154594 h 779154"/>
                <a:gd name="connsiteX4" fmla="*/ 708 w 711866"/>
                <a:gd name="connsiteY4" fmla="*/ 7145 h 779154"/>
                <a:gd name="connsiteX5" fmla="*/ 0 w 711866"/>
                <a:gd name="connsiteY5" fmla="*/ 0 h 779154"/>
                <a:gd name="connsiteX6" fmla="*/ 711867 w 711866"/>
                <a:gd name="connsiteY6" fmla="*/ 0 h 779154"/>
                <a:gd name="connsiteX7" fmla="*/ 14453 w 711866"/>
                <a:gd name="connsiteY7" fmla="*/ 12965 h 779154"/>
                <a:gd name="connsiteX8" fmla="*/ 100291 w 711866"/>
                <a:gd name="connsiteY8" fmla="*/ 143747 h 779154"/>
                <a:gd name="connsiteX9" fmla="*/ 449486 w 711866"/>
                <a:gd name="connsiteY9" fmla="*/ 569381 h 779154"/>
                <a:gd name="connsiteX10" fmla="*/ 698876 w 711866"/>
                <a:gd name="connsiteY10" fmla="*/ 765631 h 779154"/>
                <a:gd name="connsiteX11" fmla="*/ 698876 w 711866"/>
                <a:gd name="connsiteY11" fmla="*/ 12965 h 77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866" h="779154">
                  <a:moveTo>
                    <a:pt x="711867" y="779155"/>
                  </a:moveTo>
                  <a:lnTo>
                    <a:pt x="705131" y="778901"/>
                  </a:lnTo>
                  <a:cubicBezTo>
                    <a:pt x="519813" y="771964"/>
                    <a:pt x="485289" y="689094"/>
                    <a:pt x="437514" y="574408"/>
                  </a:cubicBezTo>
                  <a:cubicBezTo>
                    <a:pt x="391117" y="463068"/>
                    <a:pt x="327577" y="310591"/>
                    <a:pt x="93107" y="154594"/>
                  </a:cubicBezTo>
                  <a:cubicBezTo>
                    <a:pt x="37811" y="117842"/>
                    <a:pt x="6716" y="68203"/>
                    <a:pt x="708" y="7145"/>
                  </a:cubicBezTo>
                  <a:lnTo>
                    <a:pt x="0" y="0"/>
                  </a:lnTo>
                  <a:lnTo>
                    <a:pt x="711867" y="0"/>
                  </a:lnTo>
                  <a:close/>
                  <a:moveTo>
                    <a:pt x="14453" y="12965"/>
                  </a:moveTo>
                  <a:cubicBezTo>
                    <a:pt x="21728" y="66742"/>
                    <a:pt x="50574" y="110710"/>
                    <a:pt x="100291" y="143747"/>
                  </a:cubicBezTo>
                  <a:cubicBezTo>
                    <a:pt x="338029" y="301933"/>
                    <a:pt x="402458" y="456507"/>
                    <a:pt x="449486" y="569381"/>
                  </a:cubicBezTo>
                  <a:cubicBezTo>
                    <a:pt x="496514" y="682254"/>
                    <a:pt x="527803" y="757356"/>
                    <a:pt x="698876" y="765631"/>
                  </a:cubicBezTo>
                  <a:lnTo>
                    <a:pt x="698876" y="12965"/>
                  </a:lnTo>
                  <a:close/>
                </a:path>
              </a:pathLst>
            </a:custGeom>
            <a:solidFill>
              <a:schemeClr val="tx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148ACA4-6A84-45D4-B1D3-5C0C4293D02A}"/>
                </a:ext>
              </a:extLst>
            </p:cNvPr>
            <p:cNvSpPr/>
            <p:nvPr userDrawn="1"/>
          </p:nvSpPr>
          <p:spPr>
            <a:xfrm>
              <a:off x="2206542" y="2150283"/>
              <a:ext cx="487095" cy="511706"/>
            </a:xfrm>
            <a:custGeom>
              <a:avLst/>
              <a:gdLst>
                <a:gd name="connsiteX0" fmla="*/ 0 w 487095"/>
                <a:gd name="connsiteY0" fmla="*/ 511707 h 511706"/>
                <a:gd name="connsiteX1" fmla="*/ 0 w 487095"/>
                <a:gd name="connsiteY1" fmla="*/ 511707 h 511706"/>
                <a:gd name="connsiteX2" fmla="*/ 0 w 487095"/>
                <a:gd name="connsiteY2" fmla="*/ 0 h 511706"/>
                <a:gd name="connsiteX3" fmla="*/ 487095 w 487095"/>
                <a:gd name="connsiteY3" fmla="*/ 0 h 511706"/>
                <a:gd name="connsiteX4" fmla="*/ 487095 w 487095"/>
                <a:gd name="connsiteY4" fmla="*/ 260 h 511706"/>
                <a:gd name="connsiteX5" fmla="*/ 98888 w 487095"/>
                <a:gd name="connsiteY5" fmla="*/ 496702 h 511706"/>
                <a:gd name="connsiteX6" fmla="*/ 0 w 487095"/>
                <a:gd name="connsiteY6" fmla="*/ 511707 h 51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095" h="511706">
                  <a:moveTo>
                    <a:pt x="0" y="511707"/>
                  </a:moveTo>
                  <a:lnTo>
                    <a:pt x="0" y="511707"/>
                  </a:lnTo>
                  <a:lnTo>
                    <a:pt x="0" y="0"/>
                  </a:lnTo>
                  <a:lnTo>
                    <a:pt x="487095" y="0"/>
                  </a:lnTo>
                  <a:lnTo>
                    <a:pt x="487095" y="260"/>
                  </a:lnTo>
                  <a:cubicBezTo>
                    <a:pt x="486219" y="234967"/>
                    <a:pt x="326461" y="439267"/>
                    <a:pt x="98888" y="496702"/>
                  </a:cubicBezTo>
                  <a:cubicBezTo>
                    <a:pt x="66484" y="504868"/>
                    <a:pt x="33368" y="509893"/>
                    <a:pt x="0" y="511707"/>
                  </a:cubicBez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1E08FF9-CB1A-4976-8A44-7E36B0ECFFB2}"/>
                </a:ext>
              </a:extLst>
            </p:cNvPr>
            <p:cNvSpPr/>
            <p:nvPr userDrawn="1"/>
          </p:nvSpPr>
          <p:spPr>
            <a:xfrm>
              <a:off x="1426582" y="2309249"/>
              <a:ext cx="352779" cy="155152"/>
            </a:xfrm>
            <a:custGeom>
              <a:avLst/>
              <a:gdLst>
                <a:gd name="connsiteX0" fmla="*/ 0 w 352779"/>
                <a:gd name="connsiteY0" fmla="*/ 0 h 155152"/>
                <a:gd name="connsiteX1" fmla="*/ 352780 w 352779"/>
                <a:gd name="connsiteY1" fmla="*/ 0 h 155152"/>
                <a:gd name="connsiteX2" fmla="*/ 352780 w 352779"/>
                <a:gd name="connsiteY2" fmla="*/ 155153 h 155152"/>
                <a:gd name="connsiteX3" fmla="*/ 0 w 352779"/>
                <a:gd name="connsiteY3" fmla="*/ 155153 h 15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779" h="155152">
                  <a:moveTo>
                    <a:pt x="0" y="0"/>
                  </a:moveTo>
                  <a:lnTo>
                    <a:pt x="352780" y="0"/>
                  </a:lnTo>
                  <a:lnTo>
                    <a:pt x="352780" y="155153"/>
                  </a:lnTo>
                  <a:lnTo>
                    <a:pt x="0" y="155153"/>
                  </a:ln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155C04-0C27-41D9-ADA1-B02E1F7EAA82}"/>
                </a:ext>
              </a:extLst>
            </p:cNvPr>
            <p:cNvSpPr/>
            <p:nvPr userDrawn="1"/>
          </p:nvSpPr>
          <p:spPr>
            <a:xfrm>
              <a:off x="1799076" y="2309463"/>
              <a:ext cx="134360" cy="154769"/>
            </a:xfrm>
            <a:custGeom>
              <a:avLst/>
              <a:gdLst>
                <a:gd name="connsiteX0" fmla="*/ 221 w 134360"/>
                <a:gd name="connsiteY0" fmla="*/ 154770 h 154769"/>
                <a:gd name="connsiteX1" fmla="*/ 0 w 134360"/>
                <a:gd name="connsiteY1" fmla="*/ 0 h 154769"/>
                <a:gd name="connsiteX2" fmla="*/ 134360 w 134360"/>
                <a:gd name="connsiteY2" fmla="*/ 77577 h 15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60" h="154769">
                  <a:moveTo>
                    <a:pt x="221" y="154770"/>
                  </a:moveTo>
                  <a:lnTo>
                    <a:pt x="0" y="0"/>
                  </a:lnTo>
                  <a:lnTo>
                    <a:pt x="134360" y="77577"/>
                  </a:lnTo>
                  <a:close/>
                </a:path>
              </a:pathLst>
            </a:custGeom>
            <a:solidFill>
              <a:schemeClr val="accent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0935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98DEE0-4831-4111-A35B-803560731C83}"/>
              </a:ext>
            </a:extLst>
          </p:cNvPr>
          <p:cNvGrpSpPr/>
          <p:nvPr userDrawn="1"/>
        </p:nvGrpSpPr>
        <p:grpSpPr>
          <a:xfrm>
            <a:off x="655748" y="4551718"/>
            <a:ext cx="1646885" cy="1735167"/>
            <a:chOff x="655748" y="4551718"/>
            <a:chExt cx="1646885" cy="173516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03AFA82-12A0-47AC-877C-8B76876C21C4}"/>
                </a:ext>
              </a:extLst>
            </p:cNvPr>
            <p:cNvSpPr/>
            <p:nvPr/>
          </p:nvSpPr>
          <p:spPr>
            <a:xfrm>
              <a:off x="1733736" y="4551718"/>
              <a:ext cx="568897" cy="1199573"/>
            </a:xfrm>
            <a:custGeom>
              <a:avLst/>
              <a:gdLst>
                <a:gd name="connsiteX0" fmla="*/ 0 w 568897"/>
                <a:gd name="connsiteY0" fmla="*/ 1199574 h 1199573"/>
                <a:gd name="connsiteX1" fmla="*/ 0 w 568897"/>
                <a:gd name="connsiteY1" fmla="*/ 1199574 h 1199573"/>
                <a:gd name="connsiteX2" fmla="*/ 568043 w 568897"/>
                <a:gd name="connsiteY2" fmla="*/ 568043 h 1199573"/>
                <a:gd name="connsiteX3" fmla="*/ 0 w 568897"/>
                <a:gd name="connsiteY3" fmla="*/ 0 h 1199573"/>
                <a:gd name="connsiteX4" fmla="*/ 0 w 568897"/>
                <a:gd name="connsiteY4" fmla="*/ 1199574 h 11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897" h="1199573">
                  <a:moveTo>
                    <a:pt x="0" y="1199574"/>
                  </a:moveTo>
                  <a:lnTo>
                    <a:pt x="0" y="1199574"/>
                  </a:lnTo>
                  <a:cubicBezTo>
                    <a:pt x="331253" y="1182042"/>
                    <a:pt x="585575" y="899297"/>
                    <a:pt x="568043" y="568043"/>
                  </a:cubicBezTo>
                  <a:cubicBezTo>
                    <a:pt x="551809" y="261298"/>
                    <a:pt x="306746" y="16234"/>
                    <a:pt x="0" y="0"/>
                  </a:cubicBezTo>
                  <a:lnTo>
                    <a:pt x="0" y="1199574"/>
                  </a:lnTo>
                  <a:close/>
                </a:path>
              </a:pathLst>
            </a:custGeom>
            <a:solidFill>
              <a:schemeClr val="bg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859FABF-B4B0-4E38-98B5-00C71DE74C3B}"/>
                </a:ext>
              </a:extLst>
            </p:cNvPr>
            <p:cNvSpPr/>
            <p:nvPr/>
          </p:nvSpPr>
          <p:spPr>
            <a:xfrm>
              <a:off x="1780578" y="4864399"/>
              <a:ext cx="334626" cy="351530"/>
            </a:xfrm>
            <a:custGeom>
              <a:avLst/>
              <a:gdLst>
                <a:gd name="connsiteX0" fmla="*/ 334626 w 334626"/>
                <a:gd name="connsiteY0" fmla="*/ 0 h 351530"/>
                <a:gd name="connsiteX1" fmla="*/ 334626 w 334626"/>
                <a:gd name="connsiteY1" fmla="*/ 0 h 351530"/>
                <a:gd name="connsiteX2" fmla="*/ 334626 w 334626"/>
                <a:gd name="connsiteY2" fmla="*/ 351530 h 351530"/>
                <a:gd name="connsiteX3" fmla="*/ 0 w 334626"/>
                <a:gd name="connsiteY3" fmla="*/ 351530 h 351530"/>
                <a:gd name="connsiteX4" fmla="*/ 0 w 334626"/>
                <a:gd name="connsiteY4" fmla="*/ 351349 h 351530"/>
                <a:gd name="connsiteX5" fmla="*/ 266694 w 334626"/>
                <a:gd name="connsiteY5" fmla="*/ 10289 h 351530"/>
                <a:gd name="connsiteX6" fmla="*/ 334626 w 334626"/>
                <a:gd name="connsiteY6" fmla="*/ 0 h 35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26" h="351530">
                  <a:moveTo>
                    <a:pt x="334626" y="0"/>
                  </a:moveTo>
                  <a:lnTo>
                    <a:pt x="334626" y="0"/>
                  </a:lnTo>
                  <a:lnTo>
                    <a:pt x="334626" y="351530"/>
                  </a:lnTo>
                  <a:lnTo>
                    <a:pt x="0" y="351530"/>
                  </a:lnTo>
                  <a:lnTo>
                    <a:pt x="0" y="351349"/>
                  </a:lnTo>
                  <a:cubicBezTo>
                    <a:pt x="590" y="190102"/>
                    <a:pt x="110346" y="49741"/>
                    <a:pt x="266694" y="10289"/>
                  </a:cubicBezTo>
                  <a:cubicBezTo>
                    <a:pt x="288954" y="4684"/>
                    <a:pt x="311704" y="1238"/>
                    <a:pt x="334626" y="0"/>
                  </a:cubicBezTo>
                  <a:close/>
                </a:path>
              </a:pathLst>
            </a:custGeom>
            <a:solidFill>
              <a:schemeClr val="accent3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7EB89A1-BD7D-4078-9C7B-84A4588F3625}"/>
                </a:ext>
              </a:extLst>
            </p:cNvPr>
            <p:cNvSpPr/>
            <p:nvPr/>
          </p:nvSpPr>
          <p:spPr>
            <a:xfrm>
              <a:off x="655748" y="5215783"/>
              <a:ext cx="977032" cy="1071102"/>
            </a:xfrm>
            <a:custGeom>
              <a:avLst/>
              <a:gdLst>
                <a:gd name="connsiteX0" fmla="*/ 977032 w 977032"/>
                <a:gd name="connsiteY0" fmla="*/ 1071102 h 1071102"/>
                <a:gd name="connsiteX1" fmla="*/ 974424 w 977032"/>
                <a:gd name="connsiteY1" fmla="*/ 1071002 h 1071102"/>
                <a:gd name="connsiteX2" fmla="*/ 607729 w 977032"/>
                <a:gd name="connsiteY2" fmla="*/ 790400 h 1071102"/>
                <a:gd name="connsiteX3" fmla="*/ 125983 w 977032"/>
                <a:gd name="connsiteY3" fmla="*/ 203189 h 1071102"/>
                <a:gd name="connsiteX4" fmla="*/ 272 w 977032"/>
                <a:gd name="connsiteY4" fmla="*/ 2759 h 1071102"/>
                <a:gd name="connsiteX5" fmla="*/ 0 w 977032"/>
                <a:gd name="connsiteY5" fmla="*/ 0 h 1071102"/>
                <a:gd name="connsiteX6" fmla="*/ 977032 w 977032"/>
                <a:gd name="connsiteY6" fmla="*/ 0 h 1071102"/>
                <a:gd name="connsiteX7" fmla="*/ 5574 w 977032"/>
                <a:gd name="connsiteY7" fmla="*/ 5036 h 1071102"/>
                <a:gd name="connsiteX8" fmla="*/ 128778 w 977032"/>
                <a:gd name="connsiteY8" fmla="*/ 199017 h 1071102"/>
                <a:gd name="connsiteX9" fmla="*/ 612383 w 977032"/>
                <a:gd name="connsiteY9" fmla="*/ 788475 h 1071102"/>
                <a:gd name="connsiteX10" fmla="*/ 972021 w 977032"/>
                <a:gd name="connsiteY10" fmla="*/ 1065890 h 1071102"/>
                <a:gd name="connsiteX11" fmla="*/ 972021 w 977032"/>
                <a:gd name="connsiteY11" fmla="*/ 5036 h 107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7032" h="1071102">
                  <a:moveTo>
                    <a:pt x="977032" y="1071102"/>
                  </a:moveTo>
                  <a:lnTo>
                    <a:pt x="974424" y="1071002"/>
                  </a:lnTo>
                  <a:cubicBezTo>
                    <a:pt x="720693" y="1061492"/>
                    <a:pt x="675752" y="953649"/>
                    <a:pt x="607729" y="790400"/>
                  </a:cubicBezTo>
                  <a:cubicBezTo>
                    <a:pt x="542837" y="634680"/>
                    <a:pt x="453964" y="421408"/>
                    <a:pt x="125983" y="203189"/>
                  </a:cubicBezTo>
                  <a:cubicBezTo>
                    <a:pt x="50737" y="153181"/>
                    <a:pt x="8445" y="85746"/>
                    <a:pt x="272" y="2759"/>
                  </a:cubicBezTo>
                  <a:lnTo>
                    <a:pt x="0" y="0"/>
                  </a:lnTo>
                  <a:lnTo>
                    <a:pt x="977032" y="0"/>
                  </a:lnTo>
                  <a:close/>
                  <a:moveTo>
                    <a:pt x="5574" y="5036"/>
                  </a:moveTo>
                  <a:cubicBezTo>
                    <a:pt x="14250" y="85178"/>
                    <a:pt x="55693" y="150437"/>
                    <a:pt x="128778" y="199017"/>
                  </a:cubicBezTo>
                  <a:cubicBezTo>
                    <a:pt x="458036" y="418075"/>
                    <a:pt x="547245" y="632162"/>
                    <a:pt x="612383" y="788475"/>
                  </a:cubicBezTo>
                  <a:cubicBezTo>
                    <a:pt x="679426" y="949372"/>
                    <a:pt x="723800" y="1055857"/>
                    <a:pt x="972021" y="1065890"/>
                  </a:cubicBezTo>
                  <a:lnTo>
                    <a:pt x="972021" y="5036"/>
                  </a:lnTo>
                  <a:close/>
                </a:path>
              </a:pathLst>
            </a:custGeom>
            <a:solidFill>
              <a:schemeClr val="bg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2970644-E0F4-4520-93D5-053B346F439B}"/>
                </a:ext>
              </a:extLst>
            </p:cNvPr>
            <p:cNvSpPr/>
            <p:nvPr/>
          </p:nvSpPr>
          <p:spPr>
            <a:xfrm>
              <a:off x="1294359" y="4712987"/>
              <a:ext cx="335907" cy="335907"/>
            </a:xfrm>
            <a:custGeom>
              <a:avLst/>
              <a:gdLst>
                <a:gd name="connsiteX0" fmla="*/ 335908 w 335907"/>
                <a:gd name="connsiteY0" fmla="*/ 167954 h 335907"/>
                <a:gd name="connsiteX1" fmla="*/ 167954 w 335907"/>
                <a:gd name="connsiteY1" fmla="*/ 335908 h 335907"/>
                <a:gd name="connsiteX2" fmla="*/ 0 w 335907"/>
                <a:gd name="connsiteY2" fmla="*/ 167954 h 335907"/>
                <a:gd name="connsiteX3" fmla="*/ 167954 w 335907"/>
                <a:gd name="connsiteY3" fmla="*/ 0 h 335907"/>
                <a:gd name="connsiteX4" fmla="*/ 335908 w 335907"/>
                <a:gd name="connsiteY4" fmla="*/ 167954 h 33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907" h="335907">
                  <a:moveTo>
                    <a:pt x="335908" y="167954"/>
                  </a:moveTo>
                  <a:cubicBezTo>
                    <a:pt x="335908" y="260712"/>
                    <a:pt x="260712" y="335908"/>
                    <a:pt x="167954" y="335908"/>
                  </a:cubicBezTo>
                  <a:cubicBezTo>
                    <a:pt x="75196" y="335908"/>
                    <a:pt x="0" y="260712"/>
                    <a:pt x="0" y="167954"/>
                  </a:cubicBezTo>
                  <a:cubicBezTo>
                    <a:pt x="0" y="75196"/>
                    <a:pt x="75196" y="0"/>
                    <a:pt x="167954" y="0"/>
                  </a:cubicBezTo>
                  <a:cubicBezTo>
                    <a:pt x="260712" y="0"/>
                    <a:pt x="335908" y="75196"/>
                    <a:pt x="335908" y="167954"/>
                  </a:cubicBez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9042F5-4D8F-4185-9361-03C7324C575B}"/>
                </a:ext>
              </a:extLst>
            </p:cNvPr>
            <p:cNvSpPr/>
            <p:nvPr/>
          </p:nvSpPr>
          <p:spPr>
            <a:xfrm>
              <a:off x="802053" y="5555712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0E1719E-0A39-4B5D-9A91-93111541A716}"/>
                </a:ext>
              </a:extLst>
            </p:cNvPr>
            <p:cNvSpPr/>
            <p:nvPr/>
          </p:nvSpPr>
          <p:spPr>
            <a:xfrm>
              <a:off x="1733736" y="5847805"/>
              <a:ext cx="415486" cy="436477"/>
            </a:xfrm>
            <a:custGeom>
              <a:avLst/>
              <a:gdLst>
                <a:gd name="connsiteX0" fmla="*/ 0 w 415486"/>
                <a:gd name="connsiteY0" fmla="*/ 436477 h 436477"/>
                <a:gd name="connsiteX1" fmla="*/ 0 w 415486"/>
                <a:gd name="connsiteY1" fmla="*/ 436477 h 436477"/>
                <a:gd name="connsiteX2" fmla="*/ 0 w 415486"/>
                <a:gd name="connsiteY2" fmla="*/ 0 h 436477"/>
                <a:gd name="connsiteX3" fmla="*/ 415487 w 415486"/>
                <a:gd name="connsiteY3" fmla="*/ 0 h 436477"/>
                <a:gd name="connsiteX4" fmla="*/ 415487 w 415486"/>
                <a:gd name="connsiteY4" fmla="*/ 221 h 436477"/>
                <a:gd name="connsiteX5" fmla="*/ 84349 w 415486"/>
                <a:gd name="connsiteY5" fmla="*/ 423685 h 436477"/>
                <a:gd name="connsiteX6" fmla="*/ 0 w 415486"/>
                <a:gd name="connsiteY6" fmla="*/ 436477 h 43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486" h="436477">
                  <a:moveTo>
                    <a:pt x="0" y="436477"/>
                  </a:moveTo>
                  <a:lnTo>
                    <a:pt x="0" y="436477"/>
                  </a:lnTo>
                  <a:lnTo>
                    <a:pt x="0" y="0"/>
                  </a:lnTo>
                  <a:lnTo>
                    <a:pt x="415487" y="0"/>
                  </a:lnTo>
                  <a:lnTo>
                    <a:pt x="415487" y="221"/>
                  </a:lnTo>
                  <a:cubicBezTo>
                    <a:pt x="414741" y="200425"/>
                    <a:pt x="278467" y="374693"/>
                    <a:pt x="84349" y="423685"/>
                  </a:cubicBezTo>
                  <a:cubicBezTo>
                    <a:pt x="56708" y="430646"/>
                    <a:pt x="28462" y="434930"/>
                    <a:pt x="0" y="436477"/>
                  </a:cubicBezTo>
                  <a:close/>
                </a:path>
              </a:pathLst>
            </a:custGeom>
            <a:solidFill>
              <a:schemeClr val="accent4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9B03DF-B3C2-4148-A06B-C46D7B5FCBD2}"/>
                </a:ext>
              </a:extLst>
            </p:cNvPr>
            <p:cNvSpPr/>
            <p:nvPr/>
          </p:nvSpPr>
          <p:spPr>
            <a:xfrm>
              <a:off x="704565" y="5471751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4BED88D-442C-4B54-8369-BD21A42D657C}"/>
                </a:ext>
              </a:extLst>
            </p:cNvPr>
            <p:cNvSpPr/>
            <p:nvPr/>
          </p:nvSpPr>
          <p:spPr>
            <a:xfrm>
              <a:off x="879083" y="5703023"/>
              <a:ext cx="446123" cy="66117"/>
            </a:xfrm>
            <a:custGeom>
              <a:avLst/>
              <a:gdLst>
                <a:gd name="connsiteX0" fmla="*/ 0 w 446123"/>
                <a:gd name="connsiteY0" fmla="*/ 0 h 66117"/>
                <a:gd name="connsiteX1" fmla="*/ 446123 w 446123"/>
                <a:gd name="connsiteY1" fmla="*/ 0 h 66117"/>
                <a:gd name="connsiteX2" fmla="*/ 446123 w 446123"/>
                <a:gd name="connsiteY2" fmla="*/ 66118 h 66117"/>
                <a:gd name="connsiteX3" fmla="*/ 0 w 446123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6123" h="66117">
                  <a:moveTo>
                    <a:pt x="0" y="0"/>
                  </a:moveTo>
                  <a:lnTo>
                    <a:pt x="446123" y="0"/>
                  </a:lnTo>
                  <a:lnTo>
                    <a:pt x="446123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9295325-234F-4D8D-9D39-605C8B56CF8F}"/>
                </a:ext>
              </a:extLst>
            </p:cNvPr>
            <p:cNvSpPr/>
            <p:nvPr/>
          </p:nvSpPr>
          <p:spPr>
            <a:xfrm>
              <a:off x="1021764" y="6093669"/>
              <a:ext cx="220832" cy="190613"/>
            </a:xfrm>
            <a:custGeom>
              <a:avLst/>
              <a:gdLst>
                <a:gd name="connsiteX0" fmla="*/ 110416 w 220832"/>
                <a:gd name="connsiteY0" fmla="*/ 0 h 190613"/>
                <a:gd name="connsiteX1" fmla="*/ 220832 w 220832"/>
                <a:gd name="connsiteY1" fmla="*/ 190613 h 190613"/>
                <a:gd name="connsiteX2" fmla="*/ 0 w 220832"/>
                <a:gd name="connsiteY2" fmla="*/ 190613 h 19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832" h="190613">
                  <a:moveTo>
                    <a:pt x="110416" y="0"/>
                  </a:moveTo>
                  <a:lnTo>
                    <a:pt x="220832" y="190613"/>
                  </a:lnTo>
                  <a:lnTo>
                    <a:pt x="0" y="190613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F69A97-AC40-4BBF-93FE-8C1F8ABE2CE0}"/>
                </a:ext>
              </a:extLst>
            </p:cNvPr>
            <p:cNvSpPr/>
            <p:nvPr/>
          </p:nvSpPr>
          <p:spPr>
            <a:xfrm>
              <a:off x="879083" y="5832590"/>
              <a:ext cx="311228" cy="66117"/>
            </a:xfrm>
            <a:custGeom>
              <a:avLst/>
              <a:gdLst>
                <a:gd name="connsiteX0" fmla="*/ 0 w 311228"/>
                <a:gd name="connsiteY0" fmla="*/ 0 h 66117"/>
                <a:gd name="connsiteX1" fmla="*/ 311228 w 311228"/>
                <a:gd name="connsiteY1" fmla="*/ 0 h 66117"/>
                <a:gd name="connsiteX2" fmla="*/ 311228 w 311228"/>
                <a:gd name="connsiteY2" fmla="*/ 66118 h 66117"/>
                <a:gd name="connsiteX3" fmla="*/ 0 w 311228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228" h="66117">
                  <a:moveTo>
                    <a:pt x="0" y="0"/>
                  </a:moveTo>
                  <a:lnTo>
                    <a:pt x="311228" y="0"/>
                  </a:lnTo>
                  <a:lnTo>
                    <a:pt x="311228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9735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2" y="2097088"/>
            <a:ext cx="6300788" cy="1655761"/>
          </a:xfrm>
        </p:spPr>
        <p:txBody>
          <a:bodyPr anchor="b">
            <a:normAutofit/>
          </a:bodyPr>
          <a:lstStyle>
            <a:lvl1pPr>
              <a:defRPr cap="all" baseline="0">
                <a:solidFill>
                  <a:schemeClr val="bg2"/>
                </a:solidFill>
              </a:defRPr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768927" y="5069545"/>
            <a:ext cx="407476" cy="1638320"/>
            <a:chOff x="11870514" y="244569"/>
            <a:chExt cx="151518" cy="609202"/>
          </a:xfrm>
          <a:solidFill>
            <a:schemeClr val="bg2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10624944" y="4676005"/>
            <a:ext cx="385955" cy="77193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11181162" y="5784447"/>
            <a:ext cx="562482" cy="557322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8205282" y="6199422"/>
            <a:ext cx="562481" cy="284695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1" y="4522678"/>
            <a:ext cx="6300789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5393" y="5403520"/>
            <a:ext cx="6283957" cy="79725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77381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59" userDrawn="1">
          <p15:clr>
            <a:srgbClr val="FBAE40"/>
          </p15:clr>
        </p15:guide>
        <p15:guide id="2" pos="5428" userDrawn="1">
          <p15:clr>
            <a:srgbClr val="FBAE40"/>
          </p15:clr>
        </p15:guide>
        <p15:guide id="3" orient="horz" pos="236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02C701-AB8C-46E4-A998-38E9C9D55D9D}"/>
              </a:ext>
            </a:extLst>
          </p:cNvPr>
          <p:cNvGrpSpPr/>
          <p:nvPr userDrawn="1"/>
        </p:nvGrpSpPr>
        <p:grpSpPr>
          <a:xfrm>
            <a:off x="8674695" y="3621818"/>
            <a:ext cx="3000841" cy="2814283"/>
            <a:chOff x="8674695" y="3621818"/>
            <a:chExt cx="3000841" cy="281428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50028C0-13C4-4CBB-B8A4-B90DD2829DF6}"/>
                </a:ext>
              </a:extLst>
            </p:cNvPr>
            <p:cNvSpPr/>
            <p:nvPr/>
          </p:nvSpPr>
          <p:spPr>
            <a:xfrm>
              <a:off x="9906961" y="3806827"/>
              <a:ext cx="899255" cy="899255"/>
            </a:xfrm>
            <a:custGeom>
              <a:avLst/>
              <a:gdLst>
                <a:gd name="connsiteX0" fmla="*/ 899256 w 899255"/>
                <a:gd name="connsiteY0" fmla="*/ 449628 h 899255"/>
                <a:gd name="connsiteX1" fmla="*/ 449628 w 899255"/>
                <a:gd name="connsiteY1" fmla="*/ 899255 h 899255"/>
                <a:gd name="connsiteX2" fmla="*/ 0 w 899255"/>
                <a:gd name="connsiteY2" fmla="*/ 449628 h 899255"/>
                <a:gd name="connsiteX3" fmla="*/ 449628 w 899255"/>
                <a:gd name="connsiteY3" fmla="*/ 0 h 899255"/>
                <a:gd name="connsiteX4" fmla="*/ 899256 w 899255"/>
                <a:gd name="connsiteY4" fmla="*/ 449628 h 89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255" h="899255">
                  <a:moveTo>
                    <a:pt x="899256" y="449628"/>
                  </a:moveTo>
                  <a:cubicBezTo>
                    <a:pt x="899256" y="697950"/>
                    <a:pt x="697950" y="899255"/>
                    <a:pt x="449628" y="899255"/>
                  </a:cubicBezTo>
                  <a:cubicBezTo>
                    <a:pt x="201305" y="899255"/>
                    <a:pt x="0" y="697950"/>
                    <a:pt x="0" y="449628"/>
                  </a:cubicBezTo>
                  <a:cubicBezTo>
                    <a:pt x="0" y="201305"/>
                    <a:pt x="201305" y="0"/>
                    <a:pt x="449628" y="0"/>
                  </a:cubicBezTo>
                  <a:cubicBezTo>
                    <a:pt x="697950" y="0"/>
                    <a:pt x="899256" y="201305"/>
                    <a:pt x="899256" y="449628"/>
                  </a:cubicBezTo>
                  <a:close/>
                </a:path>
              </a:pathLst>
            </a:custGeom>
            <a:solidFill>
              <a:schemeClr val="accent3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C0E318B-B34A-4981-A556-01AF85251C86}"/>
                </a:ext>
              </a:extLst>
            </p:cNvPr>
            <p:cNvSpPr/>
            <p:nvPr/>
          </p:nvSpPr>
          <p:spPr>
            <a:xfrm>
              <a:off x="8674695" y="3621818"/>
              <a:ext cx="2477629" cy="2260487"/>
            </a:xfrm>
            <a:custGeom>
              <a:avLst/>
              <a:gdLst>
                <a:gd name="connsiteX0" fmla="*/ 0 w 2477629"/>
                <a:gd name="connsiteY0" fmla="*/ 2260488 h 2260487"/>
                <a:gd name="connsiteX1" fmla="*/ 302 w 2477629"/>
                <a:gd name="connsiteY1" fmla="*/ 2252418 h 2260487"/>
                <a:gd name="connsiteX2" fmla="*/ 193064 w 2477629"/>
                <a:gd name="connsiteY2" fmla="*/ 1666426 h 2260487"/>
                <a:gd name="connsiteX3" fmla="*/ 649516 w 2477629"/>
                <a:gd name="connsiteY3" fmla="*/ 1403850 h 2260487"/>
                <a:gd name="connsiteX4" fmla="*/ 2004752 w 2477629"/>
                <a:gd name="connsiteY4" fmla="*/ 292033 h 2260487"/>
                <a:gd name="connsiteX5" fmla="*/ 2469042 w 2477629"/>
                <a:gd name="connsiteY5" fmla="*/ 851 h 2260487"/>
                <a:gd name="connsiteX6" fmla="*/ 2477630 w 2477629"/>
                <a:gd name="connsiteY6" fmla="*/ 0 h 2260487"/>
                <a:gd name="connsiteX7" fmla="*/ 2453041 w 2477629"/>
                <a:gd name="connsiteY7" fmla="*/ 2246584 h 2260487"/>
                <a:gd name="connsiteX8" fmla="*/ 2445435 w 2477629"/>
                <a:gd name="connsiteY8" fmla="*/ 2246630 h 2260487"/>
                <a:gd name="connsiteX9" fmla="*/ 2461970 w 2477629"/>
                <a:gd name="connsiteY9" fmla="*/ 17154 h 2260487"/>
                <a:gd name="connsiteX10" fmla="*/ 2017642 w 2477629"/>
                <a:gd name="connsiteY10" fmla="*/ 300598 h 2260487"/>
                <a:gd name="connsiteX11" fmla="*/ 1284725 w 2477629"/>
                <a:gd name="connsiteY11" fmla="*/ 1087143 h 2260487"/>
                <a:gd name="connsiteX12" fmla="*/ 655474 w 2477629"/>
                <a:gd name="connsiteY12" fmla="*/ 1418141 h 2260487"/>
                <a:gd name="connsiteX13" fmla="*/ 16086 w 2477629"/>
                <a:gd name="connsiteY13" fmla="*/ 2244920 h 2260487"/>
                <a:gd name="connsiteX14" fmla="*/ 2437736 w 2477629"/>
                <a:gd name="connsiteY14" fmla="*/ 2231202 h 226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77629" h="2260487">
                  <a:moveTo>
                    <a:pt x="0" y="2260488"/>
                  </a:moveTo>
                  <a:lnTo>
                    <a:pt x="302" y="2252418"/>
                  </a:lnTo>
                  <a:cubicBezTo>
                    <a:pt x="10616" y="1977222"/>
                    <a:pt x="70070" y="1796507"/>
                    <a:pt x="193064" y="1666426"/>
                  </a:cubicBezTo>
                  <a:cubicBezTo>
                    <a:pt x="306030" y="1547007"/>
                    <a:pt x="465188" y="1480667"/>
                    <a:pt x="649516" y="1403850"/>
                  </a:cubicBezTo>
                  <a:cubicBezTo>
                    <a:pt x="1008918" y="1254085"/>
                    <a:pt x="1501132" y="1048982"/>
                    <a:pt x="2004752" y="292033"/>
                  </a:cubicBezTo>
                  <a:cubicBezTo>
                    <a:pt x="2120557" y="117755"/>
                    <a:pt x="2276768" y="19792"/>
                    <a:pt x="2469042" y="851"/>
                  </a:cubicBezTo>
                  <a:lnTo>
                    <a:pt x="2477630" y="0"/>
                  </a:lnTo>
                  <a:lnTo>
                    <a:pt x="2453041" y="2246584"/>
                  </a:lnTo>
                  <a:lnTo>
                    <a:pt x="2445435" y="2246630"/>
                  </a:lnTo>
                  <a:close/>
                  <a:moveTo>
                    <a:pt x="2461970" y="17154"/>
                  </a:moveTo>
                  <a:cubicBezTo>
                    <a:pt x="2278470" y="37666"/>
                    <a:pt x="2129014" y="132990"/>
                    <a:pt x="2017642" y="300598"/>
                  </a:cubicBezTo>
                  <a:cubicBezTo>
                    <a:pt x="1793118" y="638049"/>
                    <a:pt x="1553398" y="895333"/>
                    <a:pt x="1284725" y="1087143"/>
                  </a:cubicBezTo>
                  <a:cubicBezTo>
                    <a:pt x="1053377" y="1252336"/>
                    <a:pt x="841976" y="1340419"/>
                    <a:pt x="655474" y="1418141"/>
                  </a:cubicBezTo>
                  <a:cubicBezTo>
                    <a:pt x="285030" y="1572502"/>
                    <a:pt x="39716" y="1674767"/>
                    <a:pt x="16086" y="2244920"/>
                  </a:cubicBezTo>
                  <a:lnTo>
                    <a:pt x="2437736" y="2231202"/>
                  </a:lnTo>
                  <a:close/>
                </a:path>
              </a:pathLst>
            </a:custGeom>
            <a:solidFill>
              <a:schemeClr val="bg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178EF47-34A0-4AFC-8C39-0CC0AD04EB87}"/>
                </a:ext>
              </a:extLst>
            </p:cNvPr>
            <p:cNvSpPr/>
            <p:nvPr/>
          </p:nvSpPr>
          <p:spPr>
            <a:xfrm>
              <a:off x="9342711" y="5315533"/>
              <a:ext cx="652332" cy="561433"/>
            </a:xfrm>
            <a:custGeom>
              <a:avLst/>
              <a:gdLst>
                <a:gd name="connsiteX0" fmla="*/ 652332 w 652332"/>
                <a:gd name="connsiteY0" fmla="*/ 561433 h 561433"/>
                <a:gd name="connsiteX1" fmla="*/ 0 w 652332"/>
                <a:gd name="connsiteY1" fmla="*/ 561433 h 561433"/>
                <a:gd name="connsiteX2" fmla="*/ 326162 w 652332"/>
                <a:gd name="connsiteY2" fmla="*/ 0 h 56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3">
                  <a:moveTo>
                    <a:pt x="652332" y="561433"/>
                  </a:moveTo>
                  <a:lnTo>
                    <a:pt x="0" y="561433"/>
                  </a:lnTo>
                  <a:lnTo>
                    <a:pt x="326162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992D7AF-BCB2-4554-8ABF-DFA162E02038}"/>
                </a:ext>
              </a:extLst>
            </p:cNvPr>
            <p:cNvSpPr/>
            <p:nvPr/>
          </p:nvSpPr>
          <p:spPr>
            <a:xfrm>
              <a:off x="8881477" y="5318164"/>
              <a:ext cx="652332" cy="561432"/>
            </a:xfrm>
            <a:custGeom>
              <a:avLst/>
              <a:gdLst>
                <a:gd name="connsiteX0" fmla="*/ 652332 w 652332"/>
                <a:gd name="connsiteY0" fmla="*/ 561433 h 561432"/>
                <a:gd name="connsiteX1" fmla="*/ 0 w 652332"/>
                <a:gd name="connsiteY1" fmla="*/ 561433 h 561432"/>
                <a:gd name="connsiteX2" fmla="*/ 326170 w 652332"/>
                <a:gd name="connsiteY2" fmla="*/ 0 h 56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2">
                  <a:moveTo>
                    <a:pt x="652332" y="561433"/>
                  </a:moveTo>
                  <a:lnTo>
                    <a:pt x="0" y="561433"/>
                  </a:lnTo>
                  <a:lnTo>
                    <a:pt x="326170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0AEDC6C-AF72-4D98-A3DA-BF539F825F62}"/>
                </a:ext>
              </a:extLst>
            </p:cNvPr>
            <p:cNvSpPr/>
            <p:nvPr/>
          </p:nvSpPr>
          <p:spPr>
            <a:xfrm>
              <a:off x="10611064" y="5317839"/>
              <a:ext cx="1064472" cy="1118262"/>
            </a:xfrm>
            <a:custGeom>
              <a:avLst/>
              <a:gdLst>
                <a:gd name="connsiteX0" fmla="*/ 216098 w 1064472"/>
                <a:gd name="connsiteY0" fmla="*/ 1085487 h 1118262"/>
                <a:gd name="connsiteX1" fmla="*/ 1064472 w 1064472"/>
                <a:gd name="connsiteY1" fmla="*/ 573 h 1118262"/>
                <a:gd name="connsiteX2" fmla="*/ 1064472 w 1064472"/>
                <a:gd name="connsiteY2" fmla="*/ 0 h 1118262"/>
                <a:gd name="connsiteX3" fmla="*/ 0 w 1064472"/>
                <a:gd name="connsiteY3" fmla="*/ 0 h 1118262"/>
                <a:gd name="connsiteX4" fmla="*/ 0 w 1064472"/>
                <a:gd name="connsiteY4" fmla="*/ 1118263 h 1118262"/>
                <a:gd name="connsiteX5" fmla="*/ 0 w 1064472"/>
                <a:gd name="connsiteY5" fmla="*/ 1118263 h 1118262"/>
                <a:gd name="connsiteX6" fmla="*/ 216098 w 1064472"/>
                <a:gd name="connsiteY6" fmla="*/ 1085487 h 111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4472" h="1118262">
                  <a:moveTo>
                    <a:pt x="216098" y="1085487"/>
                  </a:moveTo>
                  <a:cubicBezTo>
                    <a:pt x="714734" y="961975"/>
                    <a:pt x="1064820" y="514274"/>
                    <a:pt x="1064472" y="573"/>
                  </a:cubicBezTo>
                  <a:lnTo>
                    <a:pt x="1064472" y="0"/>
                  </a:lnTo>
                  <a:lnTo>
                    <a:pt x="0" y="0"/>
                  </a:lnTo>
                  <a:lnTo>
                    <a:pt x="0" y="1118263"/>
                  </a:lnTo>
                  <a:lnTo>
                    <a:pt x="0" y="1118263"/>
                  </a:lnTo>
                  <a:cubicBezTo>
                    <a:pt x="72917" y="1114301"/>
                    <a:pt x="145285" y="1103329"/>
                    <a:pt x="216098" y="1085487"/>
                  </a:cubicBezTo>
                  <a:close/>
                </a:path>
              </a:pathLst>
            </a:custGeom>
            <a:solidFill>
              <a:schemeClr val="accent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39310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9F651AA-429A-4F12-B89D-CE357A17B18E}"/>
              </a:ext>
            </a:extLst>
          </p:cNvPr>
          <p:cNvGrpSpPr/>
          <p:nvPr userDrawn="1"/>
        </p:nvGrpSpPr>
        <p:grpSpPr>
          <a:xfrm>
            <a:off x="412203" y="4285741"/>
            <a:ext cx="1753152" cy="2364400"/>
            <a:chOff x="412203" y="4285741"/>
            <a:chExt cx="1753152" cy="23644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F96917D-396F-42BB-A076-A0C1BB57AA43}"/>
                </a:ext>
              </a:extLst>
            </p:cNvPr>
            <p:cNvSpPr/>
            <p:nvPr/>
          </p:nvSpPr>
          <p:spPr>
            <a:xfrm>
              <a:off x="412203" y="5308326"/>
              <a:ext cx="1354331" cy="1341815"/>
            </a:xfrm>
            <a:custGeom>
              <a:avLst/>
              <a:gdLst>
                <a:gd name="connsiteX0" fmla="*/ 1354331 w 1354331"/>
                <a:gd name="connsiteY0" fmla="*/ 0 h 1341815"/>
                <a:gd name="connsiteX1" fmla="*/ 953900 w 1354331"/>
                <a:gd name="connsiteY1" fmla="*/ 507682 h 1341815"/>
                <a:gd name="connsiteX2" fmla="*/ 150495 w 1354331"/>
                <a:gd name="connsiteY2" fmla="*/ 1200540 h 1341815"/>
                <a:gd name="connsiteX3" fmla="*/ 0 w 1354331"/>
                <a:gd name="connsiteY3" fmla="*/ 1341815 h 1341815"/>
                <a:gd name="connsiteX4" fmla="*/ 0 w 1354331"/>
                <a:gd name="connsiteY4" fmla="*/ 0 h 1341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331" h="1341815">
                  <a:moveTo>
                    <a:pt x="1354331" y="0"/>
                  </a:moveTo>
                  <a:cubicBezTo>
                    <a:pt x="1333814" y="260899"/>
                    <a:pt x="1236031" y="384620"/>
                    <a:pt x="953900" y="507682"/>
                  </a:cubicBezTo>
                  <a:cubicBezTo>
                    <a:pt x="607676" y="660387"/>
                    <a:pt x="374847" y="861060"/>
                    <a:pt x="150495" y="1200540"/>
                  </a:cubicBezTo>
                  <a:cubicBezTo>
                    <a:pt x="112012" y="1258706"/>
                    <a:pt x="60479" y="1307082"/>
                    <a:pt x="0" y="13418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E5237B8-9BFC-4F4F-B6EA-E88F8D5723C7}"/>
                </a:ext>
              </a:extLst>
            </p:cNvPr>
            <p:cNvSpPr/>
            <p:nvPr/>
          </p:nvSpPr>
          <p:spPr>
            <a:xfrm>
              <a:off x="412241" y="4712652"/>
              <a:ext cx="775639" cy="595895"/>
            </a:xfrm>
            <a:custGeom>
              <a:avLst/>
              <a:gdLst>
                <a:gd name="connsiteX0" fmla="*/ 0 w 775639"/>
                <a:gd name="connsiteY0" fmla="*/ 198720 h 595895"/>
                <a:gd name="connsiteX1" fmla="*/ 590369 w 775639"/>
                <a:gd name="connsiteY1" fmla="*/ 0 h 595895"/>
                <a:gd name="connsiteX2" fmla="*/ 775640 w 775639"/>
                <a:gd name="connsiteY2" fmla="*/ 550545 h 595895"/>
                <a:gd name="connsiteX3" fmla="*/ 739216 w 775639"/>
                <a:gd name="connsiteY3" fmla="*/ 564442 h 595895"/>
                <a:gd name="connsiteX4" fmla="*/ 412061 w 775639"/>
                <a:gd name="connsiteY4" fmla="*/ 579682 h 595895"/>
                <a:gd name="connsiteX5" fmla="*/ 138694 w 775639"/>
                <a:gd name="connsiteY5" fmla="*/ 424605 h 595895"/>
                <a:gd name="connsiteX6" fmla="*/ 0 w 775639"/>
                <a:gd name="connsiteY6" fmla="*/ 198720 h 59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5639" h="595895">
                  <a:moveTo>
                    <a:pt x="0" y="198720"/>
                  </a:moveTo>
                  <a:lnTo>
                    <a:pt x="590369" y="0"/>
                  </a:lnTo>
                  <a:lnTo>
                    <a:pt x="775640" y="550545"/>
                  </a:lnTo>
                  <a:cubicBezTo>
                    <a:pt x="763657" y="555669"/>
                    <a:pt x="751380" y="560356"/>
                    <a:pt x="739216" y="564442"/>
                  </a:cubicBezTo>
                  <a:cubicBezTo>
                    <a:pt x="633798" y="600347"/>
                    <a:pt x="520361" y="605632"/>
                    <a:pt x="412061" y="579682"/>
                  </a:cubicBezTo>
                  <a:cubicBezTo>
                    <a:pt x="308202" y="554640"/>
                    <a:pt x="213476" y="500903"/>
                    <a:pt x="138694" y="424605"/>
                  </a:cubicBezTo>
                  <a:cubicBezTo>
                    <a:pt x="76067" y="360696"/>
                    <a:pt x="28659" y="283486"/>
                    <a:pt x="0" y="198720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A7FD02-D910-4845-B318-060155DFC1AE}"/>
                </a:ext>
              </a:extLst>
            </p:cNvPr>
            <p:cNvSpPr/>
            <p:nvPr/>
          </p:nvSpPr>
          <p:spPr>
            <a:xfrm>
              <a:off x="1405613" y="4650615"/>
              <a:ext cx="759742" cy="657958"/>
            </a:xfrm>
            <a:custGeom>
              <a:avLst/>
              <a:gdLst>
                <a:gd name="connsiteX0" fmla="*/ 379866 w 759742"/>
                <a:gd name="connsiteY0" fmla="*/ 0 h 657958"/>
                <a:gd name="connsiteX1" fmla="*/ 569804 w 759742"/>
                <a:gd name="connsiteY1" fmla="*/ 328984 h 657958"/>
                <a:gd name="connsiteX2" fmla="*/ 759743 w 759742"/>
                <a:gd name="connsiteY2" fmla="*/ 657958 h 657958"/>
                <a:gd name="connsiteX3" fmla="*/ 379866 w 759742"/>
                <a:gd name="connsiteY3" fmla="*/ 657958 h 657958"/>
                <a:gd name="connsiteX4" fmla="*/ 0 w 759742"/>
                <a:gd name="connsiteY4" fmla="*/ 657958 h 657958"/>
                <a:gd name="connsiteX5" fmla="*/ 189938 w 759742"/>
                <a:gd name="connsiteY5" fmla="*/ 328984 h 657958"/>
                <a:gd name="connsiteX6" fmla="*/ 379866 w 759742"/>
                <a:gd name="connsiteY6" fmla="*/ 0 h 6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9742" h="657958">
                  <a:moveTo>
                    <a:pt x="379866" y="0"/>
                  </a:moveTo>
                  <a:lnTo>
                    <a:pt x="569804" y="328984"/>
                  </a:lnTo>
                  <a:lnTo>
                    <a:pt x="759743" y="657958"/>
                  </a:lnTo>
                  <a:lnTo>
                    <a:pt x="379866" y="657958"/>
                  </a:lnTo>
                  <a:lnTo>
                    <a:pt x="0" y="657958"/>
                  </a:lnTo>
                  <a:lnTo>
                    <a:pt x="189938" y="328984"/>
                  </a:lnTo>
                  <a:lnTo>
                    <a:pt x="37986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4FE62B-91F7-46F3-BFDE-77ADB1D34C26}"/>
                </a:ext>
              </a:extLst>
            </p:cNvPr>
            <p:cNvSpPr/>
            <p:nvPr/>
          </p:nvSpPr>
          <p:spPr>
            <a:xfrm>
              <a:off x="1612553" y="4285741"/>
              <a:ext cx="355568" cy="355568"/>
            </a:xfrm>
            <a:custGeom>
              <a:avLst/>
              <a:gdLst>
                <a:gd name="connsiteX0" fmla="*/ 355568 w 355568"/>
                <a:gd name="connsiteY0" fmla="*/ 177784 h 355568"/>
                <a:gd name="connsiteX1" fmla="*/ 177784 w 355568"/>
                <a:gd name="connsiteY1" fmla="*/ 355568 h 355568"/>
                <a:gd name="connsiteX2" fmla="*/ 0 w 355568"/>
                <a:gd name="connsiteY2" fmla="*/ 177784 h 355568"/>
                <a:gd name="connsiteX3" fmla="*/ 177784 w 355568"/>
                <a:gd name="connsiteY3" fmla="*/ 0 h 355568"/>
                <a:gd name="connsiteX4" fmla="*/ 355568 w 355568"/>
                <a:gd name="connsiteY4" fmla="*/ 177784 h 35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568" h="355568">
                  <a:moveTo>
                    <a:pt x="355568" y="177784"/>
                  </a:moveTo>
                  <a:cubicBezTo>
                    <a:pt x="355568" y="275972"/>
                    <a:pt x="275972" y="355568"/>
                    <a:pt x="177784" y="355568"/>
                  </a:cubicBezTo>
                  <a:cubicBezTo>
                    <a:pt x="79597" y="355568"/>
                    <a:pt x="0" y="275972"/>
                    <a:pt x="0" y="177784"/>
                  </a:cubicBezTo>
                  <a:cubicBezTo>
                    <a:pt x="0" y="79597"/>
                    <a:pt x="79597" y="0"/>
                    <a:pt x="177784" y="0"/>
                  </a:cubicBezTo>
                  <a:cubicBezTo>
                    <a:pt x="275972" y="0"/>
                    <a:pt x="355568" y="79597"/>
                    <a:pt x="355568" y="17778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72486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8D068B-9FA9-49D8-9E2D-2469802DD124}"/>
              </a:ext>
            </a:extLst>
          </p:cNvPr>
          <p:cNvGrpSpPr/>
          <p:nvPr userDrawn="1"/>
        </p:nvGrpSpPr>
        <p:grpSpPr>
          <a:xfrm>
            <a:off x="333594" y="4067880"/>
            <a:ext cx="1686342" cy="2363341"/>
            <a:chOff x="333594" y="4067880"/>
            <a:chExt cx="1686342" cy="236334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122F4C-8422-44D9-83DE-DD553A6E4792}"/>
                </a:ext>
              </a:extLst>
            </p:cNvPr>
            <p:cNvSpPr/>
            <p:nvPr/>
          </p:nvSpPr>
          <p:spPr>
            <a:xfrm>
              <a:off x="333594" y="4909526"/>
              <a:ext cx="1669258" cy="1521695"/>
            </a:xfrm>
            <a:custGeom>
              <a:avLst/>
              <a:gdLst>
                <a:gd name="connsiteX0" fmla="*/ 16629 w 1669258"/>
                <a:gd name="connsiteY0" fmla="*/ 9368 h 1521695"/>
                <a:gd name="connsiteX1" fmla="*/ 0 w 1669258"/>
                <a:gd name="connsiteY1" fmla="*/ 1521695 h 1521695"/>
                <a:gd name="connsiteX2" fmla="*/ 310957 w 1669258"/>
                <a:gd name="connsiteY2" fmla="*/ 1326585 h 1521695"/>
                <a:gd name="connsiteX3" fmla="*/ 1669258 w 1669258"/>
                <a:gd name="connsiteY3" fmla="*/ 0 h 152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9258" h="1521695">
                  <a:moveTo>
                    <a:pt x="16629" y="9368"/>
                  </a:moveTo>
                  <a:lnTo>
                    <a:pt x="0" y="1521695"/>
                  </a:lnTo>
                  <a:cubicBezTo>
                    <a:pt x="121645" y="1509723"/>
                    <a:pt x="229643" y="1448906"/>
                    <a:pt x="310957" y="1326585"/>
                  </a:cubicBezTo>
                  <a:cubicBezTo>
                    <a:pt x="1000761" y="289772"/>
                    <a:pt x="1639881" y="783867"/>
                    <a:pt x="1669258" y="0"/>
                  </a:cubicBezTo>
                  <a:close/>
                </a:path>
              </a:pathLst>
            </a:custGeom>
            <a:solidFill>
              <a:schemeClr val="bg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EB4D01-AD3A-4CAE-A850-FCD169B1428B}"/>
                </a:ext>
              </a:extLst>
            </p:cNvPr>
            <p:cNvSpPr/>
            <p:nvPr/>
          </p:nvSpPr>
          <p:spPr>
            <a:xfrm>
              <a:off x="1442653" y="4067880"/>
              <a:ext cx="577283" cy="577282"/>
            </a:xfrm>
            <a:custGeom>
              <a:avLst/>
              <a:gdLst>
                <a:gd name="connsiteX0" fmla="*/ 577283 w 577283"/>
                <a:gd name="connsiteY0" fmla="*/ 288641 h 577282"/>
                <a:gd name="connsiteX1" fmla="*/ 288642 w 577283"/>
                <a:gd name="connsiteY1" fmla="*/ 577283 h 577282"/>
                <a:gd name="connsiteX2" fmla="*/ 0 w 577283"/>
                <a:gd name="connsiteY2" fmla="*/ 288641 h 577282"/>
                <a:gd name="connsiteX3" fmla="*/ 288642 w 577283"/>
                <a:gd name="connsiteY3" fmla="*/ 0 h 577282"/>
                <a:gd name="connsiteX4" fmla="*/ 577283 w 577283"/>
                <a:gd name="connsiteY4" fmla="*/ 288641 h 57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283" h="577282">
                  <a:moveTo>
                    <a:pt x="577283" y="288641"/>
                  </a:moveTo>
                  <a:cubicBezTo>
                    <a:pt x="577283" y="448054"/>
                    <a:pt x="448054" y="577283"/>
                    <a:pt x="288642" y="577283"/>
                  </a:cubicBezTo>
                  <a:cubicBezTo>
                    <a:pt x="129229" y="577283"/>
                    <a:pt x="0" y="448054"/>
                    <a:pt x="0" y="288641"/>
                  </a:cubicBezTo>
                  <a:cubicBezTo>
                    <a:pt x="0" y="129229"/>
                    <a:pt x="129230" y="0"/>
                    <a:pt x="288642" y="0"/>
                  </a:cubicBezTo>
                  <a:cubicBezTo>
                    <a:pt x="448054" y="0"/>
                    <a:pt x="577283" y="129229"/>
                    <a:pt x="577283" y="288641"/>
                  </a:cubicBezTo>
                  <a:close/>
                </a:path>
              </a:pathLst>
            </a:custGeom>
            <a:solidFill>
              <a:schemeClr val="accent3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50496EA-417C-43FB-9C8D-2A18916FA270}"/>
                </a:ext>
              </a:extLst>
            </p:cNvPr>
            <p:cNvSpPr/>
            <p:nvPr/>
          </p:nvSpPr>
          <p:spPr>
            <a:xfrm>
              <a:off x="814260" y="4254365"/>
              <a:ext cx="861161" cy="652138"/>
            </a:xfrm>
            <a:custGeom>
              <a:avLst/>
              <a:gdLst>
                <a:gd name="connsiteX0" fmla="*/ 45910 w 861161"/>
                <a:gd name="connsiteY0" fmla="*/ 0 h 652138"/>
                <a:gd name="connsiteX1" fmla="*/ 861162 w 861161"/>
                <a:gd name="connsiteY1" fmla="*/ 397205 h 652138"/>
                <a:gd name="connsiteX2" fmla="*/ 254933 w 861161"/>
                <a:gd name="connsiteY2" fmla="*/ 606228 h 652138"/>
                <a:gd name="connsiteX3" fmla="*/ 45910 w 861161"/>
                <a:gd name="connsiteY3" fmla="*/ 0 h 65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1161" h="652138">
                  <a:moveTo>
                    <a:pt x="45910" y="0"/>
                  </a:moveTo>
                  <a:lnTo>
                    <a:pt x="861162" y="397205"/>
                  </a:lnTo>
                  <a:cubicBezTo>
                    <a:pt x="751476" y="622330"/>
                    <a:pt x="480059" y="715913"/>
                    <a:pt x="254933" y="606228"/>
                  </a:cubicBezTo>
                  <a:cubicBezTo>
                    <a:pt x="29808" y="496543"/>
                    <a:pt x="-63775" y="225125"/>
                    <a:pt x="45910" y="0"/>
                  </a:cubicBezTo>
                  <a:close/>
                </a:path>
              </a:pathLst>
            </a:custGeom>
            <a:solidFill>
              <a:schemeClr val="accent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5752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F945394-4FD3-4BC5-A401-C559143233F4}"/>
              </a:ext>
            </a:extLst>
          </p:cNvPr>
          <p:cNvGrpSpPr/>
          <p:nvPr userDrawn="1"/>
        </p:nvGrpSpPr>
        <p:grpSpPr>
          <a:xfrm>
            <a:off x="750096" y="4386472"/>
            <a:ext cx="1396502" cy="1988277"/>
            <a:chOff x="750096" y="4386472"/>
            <a:chExt cx="1396502" cy="19882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A057C7-0C39-4B91-A1FD-6007F42348A2}"/>
                </a:ext>
              </a:extLst>
            </p:cNvPr>
            <p:cNvSpPr/>
            <p:nvPr/>
          </p:nvSpPr>
          <p:spPr>
            <a:xfrm>
              <a:off x="1050511" y="4386472"/>
              <a:ext cx="884111" cy="1988277"/>
            </a:xfrm>
            <a:custGeom>
              <a:avLst/>
              <a:gdLst>
                <a:gd name="connsiteX0" fmla="*/ 0 w 884111"/>
                <a:gd name="connsiteY0" fmla="*/ 0 h 1988277"/>
                <a:gd name="connsiteX1" fmla="*/ 884111 w 884111"/>
                <a:gd name="connsiteY1" fmla="*/ 0 h 1988277"/>
                <a:gd name="connsiteX2" fmla="*/ 884111 w 884111"/>
                <a:gd name="connsiteY2" fmla="*/ 1988277 h 1988277"/>
                <a:gd name="connsiteX3" fmla="*/ 0 w 884111"/>
                <a:gd name="connsiteY3" fmla="*/ 1988277 h 198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988277">
                  <a:moveTo>
                    <a:pt x="0" y="0"/>
                  </a:moveTo>
                  <a:lnTo>
                    <a:pt x="884111" y="0"/>
                  </a:lnTo>
                  <a:lnTo>
                    <a:pt x="884111" y="1988277"/>
                  </a:lnTo>
                  <a:lnTo>
                    <a:pt x="0" y="1988277"/>
                  </a:lnTo>
                  <a:close/>
                </a:path>
              </a:pathLst>
            </a:custGeom>
            <a:solidFill>
              <a:schemeClr val="accent3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B12E7A-54C1-4EC0-BB5E-BE2DED74C4A1}"/>
                </a:ext>
              </a:extLst>
            </p:cNvPr>
            <p:cNvSpPr/>
            <p:nvPr/>
          </p:nvSpPr>
          <p:spPr>
            <a:xfrm>
              <a:off x="750096" y="4636442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bg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E69B03B-43F4-4F9B-9AB5-BA93510B9F19}"/>
                </a:ext>
              </a:extLst>
            </p:cNvPr>
            <p:cNvSpPr/>
            <p:nvPr/>
          </p:nvSpPr>
          <p:spPr>
            <a:xfrm>
              <a:off x="750096" y="4889903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bg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C5F190-35A1-4A4A-828B-1E00396A0EEE}"/>
                </a:ext>
              </a:extLst>
            </p:cNvPr>
            <p:cNvSpPr/>
            <p:nvPr/>
          </p:nvSpPr>
          <p:spPr>
            <a:xfrm>
              <a:off x="803792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B6D7761-0AD4-4E15-8606-8DED94365480}"/>
                </a:ext>
              </a:extLst>
            </p:cNvPr>
            <p:cNvSpPr/>
            <p:nvPr/>
          </p:nvSpPr>
          <p:spPr>
            <a:xfrm>
              <a:off x="1526885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853997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C8FE81-5735-42BA-87F1-DA163126BB78}"/>
              </a:ext>
            </a:extLst>
          </p:cNvPr>
          <p:cNvGrpSpPr/>
          <p:nvPr userDrawn="1"/>
        </p:nvGrpSpPr>
        <p:grpSpPr>
          <a:xfrm>
            <a:off x="839788" y="631216"/>
            <a:ext cx="2237431" cy="2735899"/>
            <a:chOff x="865822" y="550830"/>
            <a:chExt cx="2656398" cy="32482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6986C9B-4CCE-42FF-8AAD-5457295EC0C5}"/>
                </a:ext>
              </a:extLst>
            </p:cNvPr>
            <p:cNvSpPr/>
            <p:nvPr/>
          </p:nvSpPr>
          <p:spPr>
            <a:xfrm>
              <a:off x="865822" y="2225582"/>
              <a:ext cx="1157097" cy="1167831"/>
            </a:xfrm>
            <a:custGeom>
              <a:avLst/>
              <a:gdLst>
                <a:gd name="connsiteX0" fmla="*/ 0 w 1157097"/>
                <a:gd name="connsiteY0" fmla="*/ 0 h 1167831"/>
                <a:gd name="connsiteX1" fmla="*/ 437807 w 1157097"/>
                <a:gd name="connsiteY1" fmla="*/ 345291 h 1167831"/>
                <a:gd name="connsiteX2" fmla="*/ 1035272 w 1157097"/>
                <a:gd name="connsiteY2" fmla="*/ 1038092 h 1167831"/>
                <a:gd name="connsiteX3" fmla="*/ 1157097 w 1157097"/>
                <a:gd name="connsiteY3" fmla="*/ 1167832 h 1167831"/>
                <a:gd name="connsiteX4" fmla="*/ 0 w 1157097"/>
                <a:gd name="connsiteY4" fmla="*/ 1167832 h 1167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097" h="1167831">
                  <a:moveTo>
                    <a:pt x="0" y="0"/>
                  </a:moveTo>
                  <a:cubicBezTo>
                    <a:pt x="224971" y="17688"/>
                    <a:pt x="331661" y="102013"/>
                    <a:pt x="437807" y="345291"/>
                  </a:cubicBezTo>
                  <a:cubicBezTo>
                    <a:pt x="569490" y="643852"/>
                    <a:pt x="742522" y="844620"/>
                    <a:pt x="1035272" y="1038092"/>
                  </a:cubicBezTo>
                  <a:cubicBezTo>
                    <a:pt x="1085425" y="1071268"/>
                    <a:pt x="1127140" y="1115693"/>
                    <a:pt x="1157097" y="1167832"/>
                  </a:cubicBezTo>
                  <a:lnTo>
                    <a:pt x="0" y="116783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BA8051A-286F-4DC0-9033-2F6ED3BD30AB}"/>
                </a:ext>
              </a:extLst>
            </p:cNvPr>
            <p:cNvSpPr/>
            <p:nvPr/>
          </p:nvSpPr>
          <p:spPr>
            <a:xfrm>
              <a:off x="1764639" y="2631214"/>
              <a:ext cx="1157106" cy="1167822"/>
            </a:xfrm>
            <a:custGeom>
              <a:avLst/>
              <a:gdLst>
                <a:gd name="connsiteX0" fmla="*/ 1157107 w 1157106"/>
                <a:gd name="connsiteY0" fmla="*/ 1167822 h 1167822"/>
                <a:gd name="connsiteX1" fmla="*/ 719300 w 1157106"/>
                <a:gd name="connsiteY1" fmla="*/ 822532 h 1167822"/>
                <a:gd name="connsiteX2" fmla="*/ 121825 w 1157106"/>
                <a:gd name="connsiteY2" fmla="*/ 129740 h 1167822"/>
                <a:gd name="connsiteX3" fmla="*/ 0 w 1157106"/>
                <a:gd name="connsiteY3" fmla="*/ 0 h 1167822"/>
                <a:gd name="connsiteX4" fmla="*/ 1157107 w 1157106"/>
                <a:gd name="connsiteY4" fmla="*/ 0 h 11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106" h="1167822">
                  <a:moveTo>
                    <a:pt x="1157107" y="1167822"/>
                  </a:moveTo>
                  <a:cubicBezTo>
                    <a:pt x="932126" y="1150134"/>
                    <a:pt x="825437" y="1065809"/>
                    <a:pt x="719300" y="822532"/>
                  </a:cubicBezTo>
                  <a:cubicBezTo>
                    <a:pt x="587616" y="523970"/>
                    <a:pt x="414576" y="323202"/>
                    <a:pt x="121825" y="129740"/>
                  </a:cubicBezTo>
                  <a:cubicBezTo>
                    <a:pt x="71673" y="96564"/>
                    <a:pt x="29957" y="52139"/>
                    <a:pt x="0" y="0"/>
                  </a:cubicBezTo>
                  <a:lnTo>
                    <a:pt x="115710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4592F1-4806-4F5E-839B-30E40F378EB4}"/>
                </a:ext>
              </a:extLst>
            </p:cNvPr>
            <p:cNvSpPr/>
            <p:nvPr/>
          </p:nvSpPr>
          <p:spPr>
            <a:xfrm>
              <a:off x="2321261" y="2215353"/>
              <a:ext cx="1200959" cy="598093"/>
            </a:xfrm>
            <a:custGeom>
              <a:avLst/>
              <a:gdLst>
                <a:gd name="connsiteX0" fmla="*/ 1200960 w 1200959"/>
                <a:gd name="connsiteY0" fmla="*/ 598093 h 598093"/>
                <a:gd name="connsiteX1" fmla="*/ 598088 w 1200959"/>
                <a:gd name="connsiteY1" fmla="*/ 5 h 598093"/>
                <a:gd name="connsiteX2" fmla="*/ 0 w 1200959"/>
                <a:gd name="connsiteY2" fmla="*/ 598093 h 59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959" h="598093">
                  <a:moveTo>
                    <a:pt x="1200960" y="598093"/>
                  </a:moveTo>
                  <a:cubicBezTo>
                    <a:pt x="1199639" y="266457"/>
                    <a:pt x="929724" y="-1316"/>
                    <a:pt x="598088" y="5"/>
                  </a:cubicBezTo>
                  <a:cubicBezTo>
                    <a:pt x="268319" y="1318"/>
                    <a:pt x="1313" y="268324"/>
                    <a:pt x="0" y="59809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5829615-7555-44DF-B735-CC693C28B9C4}"/>
                </a:ext>
              </a:extLst>
            </p:cNvPr>
            <p:cNvSpPr/>
            <p:nvPr/>
          </p:nvSpPr>
          <p:spPr>
            <a:xfrm>
              <a:off x="1444380" y="1296332"/>
              <a:ext cx="654634" cy="566928"/>
            </a:xfrm>
            <a:custGeom>
              <a:avLst/>
              <a:gdLst>
                <a:gd name="connsiteX0" fmla="*/ 327317 w 654634"/>
                <a:gd name="connsiteY0" fmla="*/ 0 h 566928"/>
                <a:gd name="connsiteX1" fmla="*/ 490976 w 654634"/>
                <a:gd name="connsiteY1" fmla="*/ 283464 h 566928"/>
                <a:gd name="connsiteX2" fmla="*/ 654634 w 654634"/>
                <a:gd name="connsiteY2" fmla="*/ 566928 h 566928"/>
                <a:gd name="connsiteX3" fmla="*/ 327317 w 654634"/>
                <a:gd name="connsiteY3" fmla="*/ 566928 h 566928"/>
                <a:gd name="connsiteX4" fmla="*/ 0 w 654634"/>
                <a:gd name="connsiteY4" fmla="*/ 566928 h 566928"/>
                <a:gd name="connsiteX5" fmla="*/ 163659 w 654634"/>
                <a:gd name="connsiteY5" fmla="*/ 283464 h 566928"/>
                <a:gd name="connsiteX6" fmla="*/ 327317 w 65463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C247127-CEBA-4B34-A9C2-62C7E64DE2A7}"/>
                </a:ext>
              </a:extLst>
            </p:cNvPr>
            <p:cNvSpPr/>
            <p:nvPr/>
          </p:nvSpPr>
          <p:spPr>
            <a:xfrm>
              <a:off x="2422359" y="550830"/>
              <a:ext cx="654634" cy="566927"/>
            </a:xfrm>
            <a:custGeom>
              <a:avLst/>
              <a:gdLst>
                <a:gd name="connsiteX0" fmla="*/ 327317 w 654634"/>
                <a:gd name="connsiteY0" fmla="*/ 0 h 566927"/>
                <a:gd name="connsiteX1" fmla="*/ 490976 w 654634"/>
                <a:gd name="connsiteY1" fmla="*/ 283464 h 566927"/>
                <a:gd name="connsiteX2" fmla="*/ 654634 w 654634"/>
                <a:gd name="connsiteY2" fmla="*/ 566928 h 566927"/>
                <a:gd name="connsiteX3" fmla="*/ 327317 w 654634"/>
                <a:gd name="connsiteY3" fmla="*/ 566928 h 566927"/>
                <a:gd name="connsiteX4" fmla="*/ 0 w 654634"/>
                <a:gd name="connsiteY4" fmla="*/ 566928 h 566927"/>
                <a:gd name="connsiteX5" fmla="*/ 163658 w 654634"/>
                <a:gd name="connsiteY5" fmla="*/ 283464 h 566927"/>
                <a:gd name="connsiteX6" fmla="*/ 327317 w 654634"/>
                <a:gd name="connsiteY6" fmla="*/ 0 h 56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7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8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5B8255-CCD1-4D86-B5C7-1A8B9D2466FF}"/>
                </a:ext>
              </a:extLst>
            </p:cNvPr>
            <p:cNvSpPr/>
            <p:nvPr/>
          </p:nvSpPr>
          <p:spPr>
            <a:xfrm>
              <a:off x="2749676" y="834294"/>
              <a:ext cx="654624" cy="566928"/>
            </a:xfrm>
            <a:custGeom>
              <a:avLst/>
              <a:gdLst>
                <a:gd name="connsiteX0" fmla="*/ 327317 w 654624"/>
                <a:gd name="connsiteY0" fmla="*/ 0 h 566928"/>
                <a:gd name="connsiteX1" fmla="*/ 490976 w 654624"/>
                <a:gd name="connsiteY1" fmla="*/ 283464 h 566928"/>
                <a:gd name="connsiteX2" fmla="*/ 654625 w 654624"/>
                <a:gd name="connsiteY2" fmla="*/ 566928 h 566928"/>
                <a:gd name="connsiteX3" fmla="*/ 327317 w 654624"/>
                <a:gd name="connsiteY3" fmla="*/ 566928 h 566928"/>
                <a:gd name="connsiteX4" fmla="*/ 0 w 654624"/>
                <a:gd name="connsiteY4" fmla="*/ 566928 h 566928"/>
                <a:gd name="connsiteX5" fmla="*/ 163659 w 654624"/>
                <a:gd name="connsiteY5" fmla="*/ 283464 h 566928"/>
                <a:gd name="connsiteX6" fmla="*/ 327317 w 65462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2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25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7597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606957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2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4190250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889BDD-A5DA-449C-9F32-411F60AB59E7}"/>
              </a:ext>
            </a:extLst>
          </p:cNvPr>
          <p:cNvSpPr/>
          <p:nvPr userDrawn="1"/>
        </p:nvSpPr>
        <p:spPr>
          <a:xfrm>
            <a:off x="6614160" y="0"/>
            <a:ext cx="55778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1DB9A8-CFC3-43D6-97EF-9821CEC4EB86}"/>
              </a:ext>
            </a:extLst>
          </p:cNvPr>
          <p:cNvSpPr/>
          <p:nvPr userDrawn="1"/>
        </p:nvSpPr>
        <p:spPr>
          <a:xfrm>
            <a:off x="7394606" y="2098115"/>
            <a:ext cx="3504111" cy="14913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097088"/>
            <a:ext cx="4932362" cy="1735772"/>
          </a:xfrm>
        </p:spPr>
        <p:txBody>
          <a:bodyPr anchor="t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8863209" y="1651018"/>
            <a:ext cx="580592" cy="2334362"/>
            <a:chOff x="11870514" y="244569"/>
            <a:chExt cx="151518" cy="60920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925D05D-BADA-4CE4-87CE-12CFA0CDE945}"/>
              </a:ext>
            </a:extLst>
          </p:cNvPr>
          <p:cNvSpPr/>
          <p:nvPr userDrawn="1"/>
        </p:nvSpPr>
        <p:spPr>
          <a:xfrm>
            <a:off x="9431648" y="435724"/>
            <a:ext cx="1226389" cy="1226389"/>
          </a:xfrm>
          <a:custGeom>
            <a:avLst/>
            <a:gdLst>
              <a:gd name="connsiteX0" fmla="*/ 2139813 w 2139848"/>
              <a:gd name="connsiteY0" fmla="*/ 1069841 h 2139848"/>
              <a:gd name="connsiteX1" fmla="*/ 1069898 w 2139848"/>
              <a:gd name="connsiteY1" fmla="*/ 2139775 h 2139848"/>
              <a:gd name="connsiteX2" fmla="*/ -36 w 2139848"/>
              <a:gd name="connsiteY2" fmla="*/ 1069860 h 2139848"/>
              <a:gd name="connsiteX3" fmla="*/ 1069879 w 2139848"/>
              <a:gd name="connsiteY3" fmla="*/ -73 h 2139848"/>
              <a:gd name="connsiteX4" fmla="*/ 1069898 w 2139848"/>
              <a:gd name="connsiteY4" fmla="*/ -73 h 2139848"/>
              <a:gd name="connsiteX5" fmla="*/ 2139813 w 2139848"/>
              <a:gd name="connsiteY5" fmla="*/ 1069841 h 2139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848" h="2139848">
                <a:moveTo>
                  <a:pt x="2139813" y="1069841"/>
                </a:moveTo>
                <a:cubicBezTo>
                  <a:pt x="2139818" y="1660744"/>
                  <a:pt x="1660801" y="2139770"/>
                  <a:pt x="1069898" y="2139775"/>
                </a:cubicBezTo>
                <a:cubicBezTo>
                  <a:pt x="478995" y="2139780"/>
                  <a:pt x="-30" y="1660763"/>
                  <a:pt x="-36" y="1069860"/>
                </a:cubicBezTo>
                <a:cubicBezTo>
                  <a:pt x="-41" y="478958"/>
                  <a:pt x="478976" y="-68"/>
                  <a:pt x="1069879" y="-73"/>
                </a:cubicBezTo>
                <a:cubicBezTo>
                  <a:pt x="1069886" y="-73"/>
                  <a:pt x="1069892" y="-73"/>
                  <a:pt x="1069898" y="-73"/>
                </a:cubicBezTo>
                <a:cubicBezTo>
                  <a:pt x="1660796" y="-73"/>
                  <a:pt x="2139813" y="478944"/>
                  <a:pt x="2139813" y="1069841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7738557" y="4327499"/>
            <a:ext cx="1296934" cy="656431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C051F08-BCC2-42B7-A7D2-2EF1738B42C5}"/>
              </a:ext>
            </a:extLst>
          </p:cNvPr>
          <p:cNvSpPr/>
          <p:nvPr userDrawn="1"/>
        </p:nvSpPr>
        <p:spPr>
          <a:xfrm>
            <a:off x="10241991" y="4688420"/>
            <a:ext cx="1546225" cy="1674896"/>
          </a:xfrm>
          <a:custGeom>
            <a:avLst/>
            <a:gdLst>
              <a:gd name="connsiteX0" fmla="*/ 1442050 w 2031330"/>
              <a:gd name="connsiteY0" fmla="*/ 1615462 h 2200369"/>
              <a:gd name="connsiteX1" fmla="*/ -36 w 2031330"/>
              <a:gd name="connsiteY1" fmla="*/ 2200296 h 2200369"/>
              <a:gd name="connsiteX2" fmla="*/ -36 w 2031330"/>
              <a:gd name="connsiteY2" fmla="*/ -73 h 2200369"/>
              <a:gd name="connsiteX3" fmla="*/ 2025646 w 2031330"/>
              <a:gd name="connsiteY3" fmla="*/ -73 h 2200369"/>
              <a:gd name="connsiteX4" fmla="*/ 2031295 w 2031330"/>
              <a:gd name="connsiteY4" fmla="*/ 172500 h 2200369"/>
              <a:gd name="connsiteX5" fmla="*/ 1442050 w 2031330"/>
              <a:gd name="connsiteY5" fmla="*/ 1615462 h 220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1330" h="2200369">
                <a:moveTo>
                  <a:pt x="1442050" y="1615462"/>
                </a:moveTo>
                <a:cubicBezTo>
                  <a:pt x="1063812" y="1991432"/>
                  <a:pt x="551738" y="2199097"/>
                  <a:pt x="-36" y="2200296"/>
                </a:cubicBezTo>
                <a:lnTo>
                  <a:pt x="-36" y="-73"/>
                </a:lnTo>
                <a:lnTo>
                  <a:pt x="2025646" y="-73"/>
                </a:lnTo>
                <a:cubicBezTo>
                  <a:pt x="2029456" y="52419"/>
                  <a:pt x="2031295" y="109026"/>
                  <a:pt x="2031295" y="172500"/>
                </a:cubicBezTo>
                <a:cubicBezTo>
                  <a:pt x="2031352" y="725150"/>
                  <a:pt x="1822011" y="1237671"/>
                  <a:pt x="1442050" y="161546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nb-NO" dirty="0"/>
              <a:t> 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522678"/>
            <a:ext cx="4932362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2964" y="5403520"/>
            <a:ext cx="4919186" cy="79725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377541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6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2" y="2097088"/>
            <a:ext cx="6300788" cy="1655761"/>
          </a:xfrm>
        </p:spPr>
        <p:txBody>
          <a:bodyPr anchor="b"/>
          <a:lstStyle>
            <a:lvl1pPr>
              <a:defRPr cap="all" baseline="0">
                <a:solidFill>
                  <a:schemeClr val="bg2"/>
                </a:solidFill>
              </a:defRPr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768927" y="5069545"/>
            <a:ext cx="407476" cy="1638320"/>
            <a:chOff x="11870514" y="244569"/>
            <a:chExt cx="151518" cy="609202"/>
          </a:xfrm>
          <a:solidFill>
            <a:schemeClr val="bg2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10624944" y="4676005"/>
            <a:ext cx="385955" cy="77193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11181162" y="5784447"/>
            <a:ext cx="562482" cy="557322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8205282" y="6199422"/>
            <a:ext cx="562481" cy="284695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1" y="4522678"/>
            <a:ext cx="6300789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5393" y="5403520"/>
            <a:ext cx="6283957" cy="79725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218980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59" userDrawn="1">
          <p15:clr>
            <a:srgbClr val="FBAE40"/>
          </p15:clr>
        </p15:guide>
        <p15:guide id="2" pos="5428" userDrawn="1">
          <p15:clr>
            <a:srgbClr val="FBAE40"/>
          </p15:clr>
        </p15:guide>
        <p15:guide id="3" orient="horz" pos="236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10514012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894306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10514012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726927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o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4932362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19851" y="2097088"/>
            <a:ext cx="4933950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019278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3636" userDrawn="1">
          <p15:clr>
            <a:srgbClr val="FBAE40"/>
          </p15:clr>
        </p15:guide>
        <p15:guide id="3" pos="4044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re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3060700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291513" y="2097088"/>
            <a:ext cx="3062287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B768B532-41DC-4774-AEC1-0AB166390D9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48187" y="2098677"/>
            <a:ext cx="3095625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55080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2457" userDrawn="1">
          <p15:clr>
            <a:srgbClr val="FBAE40"/>
          </p15:clr>
        </p15:guide>
        <p15:guide id="3" pos="5223" userDrawn="1">
          <p15:clr>
            <a:srgbClr val="FBAE40"/>
          </p15:clr>
        </p15:guide>
        <p15:guide id="4" pos="2865" userDrawn="1">
          <p15:clr>
            <a:srgbClr val="FBAE40"/>
          </p15:clr>
        </p15:guide>
        <p15:guide id="5" pos="481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2519969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altern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829F-C6B1-4E47-BE73-78ADAC85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12193"/>
            <a:ext cx="10512425" cy="992117"/>
          </a:xfrm>
        </p:spPr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6F8E5-4F25-4B20-9C00-5D1EE30C2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004310"/>
            <a:ext cx="10512425" cy="2196465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9050520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bilde he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1793A7B-AE56-C74D-83CD-6C0067FBC0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4E7DB-23CD-4B89-B557-9FC8FFE2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16817"/>
            <a:ext cx="10512425" cy="1183958"/>
          </a:xfrm>
        </p:spPr>
        <p:txBody>
          <a:bodyPr anchor="b"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2259804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D25A7A-261A-0B43-A8E9-F01017A8A1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4082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39" name="Picture Placeholder 8">
            <a:extLst>
              <a:ext uri="{FF2B5EF4-FFF2-40B4-BE49-F238E27FC236}">
                <a16:creationId xmlns:a16="http://schemas.microsoft.com/office/drawing/2014/main" id="{9166DD9E-55E8-7C4D-A3FB-F01421C541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70275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869A3281-93B9-D044-95C7-95EE88207E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6468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04C4C85B-DBC6-1C48-8254-CC69EED702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2661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E176FB11-84E3-7D49-9208-B88D1A3862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88854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51E255ED-408C-D643-901C-F53FAC7054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95047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3" name="Text Placeholder 43">
            <a:extLst>
              <a:ext uri="{FF2B5EF4-FFF2-40B4-BE49-F238E27FC236}">
                <a16:creationId xmlns:a16="http://schemas.microsoft.com/office/drawing/2014/main" id="{35CFAD26-538C-DC40-8739-EEB6E08278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4082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511DB-D674-420C-B7DB-FCE430DD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78EE076-7091-4FDF-9F9F-12213C717D1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6" name="Text Placeholder 43">
            <a:extLst>
              <a:ext uri="{FF2B5EF4-FFF2-40B4-BE49-F238E27FC236}">
                <a16:creationId xmlns:a16="http://schemas.microsoft.com/office/drawing/2014/main" id="{5B6A213F-AF74-4411-8EC9-FBC6D18337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64489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7" name="Text Placeholder 43">
            <a:extLst>
              <a:ext uri="{FF2B5EF4-FFF2-40B4-BE49-F238E27FC236}">
                <a16:creationId xmlns:a16="http://schemas.microsoft.com/office/drawing/2014/main" id="{AD9DFCE4-B57B-41AC-85B4-D7B137AA223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70275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18" name="Text Placeholder 43">
            <a:extLst>
              <a:ext uri="{FF2B5EF4-FFF2-40B4-BE49-F238E27FC236}">
                <a16:creationId xmlns:a16="http://schemas.microsoft.com/office/drawing/2014/main" id="{77751DDC-CE5B-46CC-99BB-D2098F0C40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70682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9" name="Text Placeholder 43">
            <a:extLst>
              <a:ext uri="{FF2B5EF4-FFF2-40B4-BE49-F238E27FC236}">
                <a16:creationId xmlns:a16="http://schemas.microsoft.com/office/drawing/2014/main" id="{854A9599-0E03-4F99-A393-2B726FC1C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76468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0" name="Text Placeholder 43">
            <a:extLst>
              <a:ext uri="{FF2B5EF4-FFF2-40B4-BE49-F238E27FC236}">
                <a16:creationId xmlns:a16="http://schemas.microsoft.com/office/drawing/2014/main" id="{8A717B5A-B8B7-4B69-B200-CC98D5A8CE5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76875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1" name="Text Placeholder 43">
            <a:extLst>
              <a:ext uri="{FF2B5EF4-FFF2-40B4-BE49-F238E27FC236}">
                <a16:creationId xmlns:a16="http://schemas.microsoft.com/office/drawing/2014/main" id="{275E3578-3468-479F-967C-8596161142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82661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2" name="Text Placeholder 43">
            <a:extLst>
              <a:ext uri="{FF2B5EF4-FFF2-40B4-BE49-F238E27FC236}">
                <a16:creationId xmlns:a16="http://schemas.microsoft.com/office/drawing/2014/main" id="{D7680D0C-9FF8-4EA2-A750-FD4B1E08B93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3068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9" name="Text Placeholder 43">
            <a:extLst>
              <a:ext uri="{FF2B5EF4-FFF2-40B4-BE49-F238E27FC236}">
                <a16:creationId xmlns:a16="http://schemas.microsoft.com/office/drawing/2014/main" id="{2174DF87-DD9C-4F26-9739-C96B8CA14EC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88854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0" name="Text Placeholder 43">
            <a:extLst>
              <a:ext uri="{FF2B5EF4-FFF2-40B4-BE49-F238E27FC236}">
                <a16:creationId xmlns:a16="http://schemas.microsoft.com/office/drawing/2014/main" id="{6C5C1C35-FF3B-4752-9875-71C26C964E7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89261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31" name="Text Placeholder 43">
            <a:extLst>
              <a:ext uri="{FF2B5EF4-FFF2-40B4-BE49-F238E27FC236}">
                <a16:creationId xmlns:a16="http://schemas.microsoft.com/office/drawing/2014/main" id="{A518452F-E319-4DBC-B581-65606C70A8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495047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2" name="Text Placeholder 43">
            <a:extLst>
              <a:ext uri="{FF2B5EF4-FFF2-40B4-BE49-F238E27FC236}">
                <a16:creationId xmlns:a16="http://schemas.microsoft.com/office/drawing/2014/main" id="{A4039489-543D-4674-867A-98A71D5E04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495454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32842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E7617F-1713-6E46-B84A-8052BACCF1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9788" y="728663"/>
            <a:ext cx="6958012" cy="39592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8083-FE02-453F-821F-FBDFB3E243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9788" y="5083175"/>
            <a:ext cx="10512425" cy="1117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24453966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,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FBDFA3C1-F872-0847-9544-A55FC81CE3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5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47144-F823-49DE-9E9C-B4AF1D0F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6475" y="2097088"/>
            <a:ext cx="3995737" cy="102711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E14F4-85CE-49B2-9FE4-DB9D47B886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56475" y="3124200"/>
            <a:ext cx="3995737" cy="307657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626462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634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helside og tekst i 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DDC61C69-7FAC-EB45-A815-46BB221411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06C54D-ABD6-4B86-9BD8-3EF0CB9405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9788" y="3457575"/>
            <a:ext cx="4583112" cy="27432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9121-44BA-433B-83C4-D11B94CA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073" y="3838188"/>
            <a:ext cx="3884612" cy="901451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0D75F25-8BE2-4558-8378-251C0277BC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89074" y="4865300"/>
            <a:ext cx="3884612" cy="102711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9597979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487277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o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4932362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19851" y="2097088"/>
            <a:ext cx="4933950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539213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3636" userDrawn="1">
          <p15:clr>
            <a:srgbClr val="FBAE40"/>
          </p15:clr>
        </p15:guide>
        <p15:guide id="3" pos="4044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AC0D0B-6F84-4D31-A25F-04E1D9B501A5}"/>
              </a:ext>
            </a:extLst>
          </p:cNvPr>
          <p:cNvGrpSpPr/>
          <p:nvPr userDrawn="1"/>
        </p:nvGrpSpPr>
        <p:grpSpPr>
          <a:xfrm>
            <a:off x="660300" y="2885033"/>
            <a:ext cx="3312004" cy="3338170"/>
            <a:chOff x="660300" y="2885033"/>
            <a:chExt cx="3312004" cy="333817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FFD3805-A73E-48C5-8D29-6B8002E43B18}"/>
                </a:ext>
              </a:extLst>
            </p:cNvPr>
            <p:cNvSpPr/>
            <p:nvPr/>
          </p:nvSpPr>
          <p:spPr>
            <a:xfrm>
              <a:off x="1395615" y="3633814"/>
              <a:ext cx="2576689" cy="2589389"/>
            </a:xfrm>
            <a:custGeom>
              <a:avLst/>
              <a:gdLst>
                <a:gd name="connsiteX0" fmla="*/ 2576690 w 2576689"/>
                <a:gd name="connsiteY0" fmla="*/ 2589389 h 2589389"/>
                <a:gd name="connsiteX1" fmla="*/ 0 w 2576689"/>
                <a:gd name="connsiteY1" fmla="*/ 2589389 h 2589389"/>
                <a:gd name="connsiteX2" fmla="*/ 0 w 2576689"/>
                <a:gd name="connsiteY2" fmla="*/ 0 h 2589389"/>
                <a:gd name="connsiteX3" fmla="*/ 11599 w 2576689"/>
                <a:gd name="connsiteY3" fmla="*/ 874 h 2589389"/>
                <a:gd name="connsiteX4" fmla="*/ 990588 w 2576689"/>
                <a:gd name="connsiteY4" fmla="*/ 766757 h 2589389"/>
                <a:gd name="connsiteX5" fmla="*/ 2290581 w 2576689"/>
                <a:gd name="connsiteY5" fmla="*/ 2273846 h 2589389"/>
                <a:gd name="connsiteX6" fmla="*/ 2568112 w 2576689"/>
                <a:gd name="connsiteY6" fmla="*/ 2573475 h 2589389"/>
                <a:gd name="connsiteX7" fmla="*/ 21579 w 2576689"/>
                <a:gd name="connsiteY7" fmla="*/ 2567810 h 2589389"/>
                <a:gd name="connsiteX8" fmla="*/ 2540286 w 2576689"/>
                <a:gd name="connsiteY8" fmla="*/ 2567810 h 2589389"/>
                <a:gd name="connsiteX9" fmla="*/ 2278539 w 2576689"/>
                <a:gd name="connsiteY9" fmla="*/ 2291757 h 2589389"/>
                <a:gd name="connsiteX10" fmla="*/ 970832 w 2576689"/>
                <a:gd name="connsiteY10" fmla="*/ 775431 h 2589389"/>
                <a:gd name="connsiteX11" fmla="*/ 21579 w 2576689"/>
                <a:gd name="connsiteY11" fmla="*/ 23273 h 258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6689" h="2589389">
                  <a:moveTo>
                    <a:pt x="2576690" y="2589389"/>
                  </a:moveTo>
                  <a:lnTo>
                    <a:pt x="0" y="2589389"/>
                  </a:lnTo>
                  <a:lnTo>
                    <a:pt x="0" y="0"/>
                  </a:lnTo>
                  <a:lnTo>
                    <a:pt x="11599" y="874"/>
                  </a:lnTo>
                  <a:cubicBezTo>
                    <a:pt x="516339" y="38983"/>
                    <a:pt x="754230" y="225083"/>
                    <a:pt x="990588" y="766757"/>
                  </a:cubicBezTo>
                  <a:cubicBezTo>
                    <a:pt x="1276956" y="1416219"/>
                    <a:pt x="1653591" y="1852801"/>
                    <a:pt x="2290581" y="2273846"/>
                  </a:cubicBezTo>
                  <a:cubicBezTo>
                    <a:pt x="2412450" y="2357045"/>
                    <a:pt x="2505780" y="2457831"/>
                    <a:pt x="2568112" y="2573475"/>
                  </a:cubicBezTo>
                  <a:close/>
                  <a:moveTo>
                    <a:pt x="21579" y="2567810"/>
                  </a:moveTo>
                  <a:lnTo>
                    <a:pt x="2540286" y="2567810"/>
                  </a:lnTo>
                  <a:cubicBezTo>
                    <a:pt x="2479745" y="2461866"/>
                    <a:pt x="2391776" y="2369065"/>
                    <a:pt x="2278539" y="2291757"/>
                  </a:cubicBezTo>
                  <a:cubicBezTo>
                    <a:pt x="1637935" y="1868327"/>
                    <a:pt x="1259024" y="1428994"/>
                    <a:pt x="970832" y="775431"/>
                  </a:cubicBezTo>
                  <a:cubicBezTo>
                    <a:pt x="740214" y="246921"/>
                    <a:pt x="508538" y="62655"/>
                    <a:pt x="21579" y="23273"/>
                  </a:cubicBezTo>
                  <a:close/>
                </a:path>
              </a:pathLst>
            </a:custGeom>
            <a:solidFill>
              <a:schemeClr val="tx1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B77F8E-5EE5-4409-A445-67FC53D39443}"/>
                </a:ext>
              </a:extLst>
            </p:cNvPr>
            <p:cNvSpPr/>
            <p:nvPr/>
          </p:nvSpPr>
          <p:spPr>
            <a:xfrm>
              <a:off x="1901726" y="5383573"/>
              <a:ext cx="727687" cy="626318"/>
            </a:xfrm>
            <a:custGeom>
              <a:avLst/>
              <a:gdLst>
                <a:gd name="connsiteX0" fmla="*/ 363860 w 727687"/>
                <a:gd name="connsiteY0" fmla="*/ 0 h 626318"/>
                <a:gd name="connsiteX1" fmla="*/ 727687 w 727687"/>
                <a:gd name="connsiteY1" fmla="*/ 626318 h 626318"/>
                <a:gd name="connsiteX2" fmla="*/ 0 w 727687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687" h="626318">
                  <a:moveTo>
                    <a:pt x="363860" y="0"/>
                  </a:moveTo>
                  <a:lnTo>
                    <a:pt x="727687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929F0D6-100E-48B8-8537-F06E249EB5EE}"/>
                </a:ext>
              </a:extLst>
            </p:cNvPr>
            <p:cNvSpPr/>
            <p:nvPr/>
          </p:nvSpPr>
          <p:spPr>
            <a:xfrm>
              <a:off x="2408149" y="5383573"/>
              <a:ext cx="727730" cy="626318"/>
            </a:xfrm>
            <a:custGeom>
              <a:avLst/>
              <a:gdLst>
                <a:gd name="connsiteX0" fmla="*/ 363860 w 727730"/>
                <a:gd name="connsiteY0" fmla="*/ 0 h 626318"/>
                <a:gd name="connsiteX1" fmla="*/ 727730 w 727730"/>
                <a:gd name="connsiteY1" fmla="*/ 626318 h 626318"/>
                <a:gd name="connsiteX2" fmla="*/ 0 w 727730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730" h="626318">
                  <a:moveTo>
                    <a:pt x="363860" y="0"/>
                  </a:moveTo>
                  <a:lnTo>
                    <a:pt x="727730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F8AA0-24FF-46DD-861B-53C5A07732F4}"/>
                </a:ext>
              </a:extLst>
            </p:cNvPr>
            <p:cNvSpPr/>
            <p:nvPr/>
          </p:nvSpPr>
          <p:spPr>
            <a:xfrm>
              <a:off x="965548" y="2885033"/>
              <a:ext cx="882294" cy="1860137"/>
            </a:xfrm>
            <a:custGeom>
              <a:avLst/>
              <a:gdLst>
                <a:gd name="connsiteX0" fmla="*/ 882294 w 882294"/>
                <a:gd name="connsiteY0" fmla="*/ 0 h 1860137"/>
                <a:gd name="connsiteX1" fmla="*/ 882294 w 882294"/>
                <a:gd name="connsiteY1" fmla="*/ 0 h 1860137"/>
                <a:gd name="connsiteX2" fmla="*/ 1318 w 882294"/>
                <a:gd name="connsiteY2" fmla="*/ 979162 h 1860137"/>
                <a:gd name="connsiteX3" fmla="*/ 882294 w 882294"/>
                <a:gd name="connsiteY3" fmla="*/ 1860138 h 1860137"/>
                <a:gd name="connsiteX4" fmla="*/ 882294 w 882294"/>
                <a:gd name="connsiteY4" fmla="*/ 0 h 1860137"/>
                <a:gd name="connsiteX5" fmla="*/ 882294 w 882294"/>
                <a:gd name="connsiteY5" fmla="*/ 0 h 186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2294" h="1860137">
                  <a:moveTo>
                    <a:pt x="882294" y="0"/>
                  </a:moveTo>
                  <a:lnTo>
                    <a:pt x="882294" y="0"/>
                  </a:lnTo>
                  <a:cubicBezTo>
                    <a:pt x="368632" y="27113"/>
                    <a:pt x="-25795" y="465499"/>
                    <a:pt x="1318" y="979162"/>
                  </a:cubicBezTo>
                  <a:cubicBezTo>
                    <a:pt x="26431" y="1454922"/>
                    <a:pt x="406534" y="1835025"/>
                    <a:pt x="882294" y="1860138"/>
                  </a:cubicBezTo>
                  <a:lnTo>
                    <a:pt x="882294" y="0"/>
                  </a:lnTo>
                  <a:lnTo>
                    <a:pt x="882294" y="0"/>
                  </a:lnTo>
                  <a:close/>
                </a:path>
              </a:pathLst>
            </a:custGeom>
            <a:solidFill>
              <a:schemeClr val="accent3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C69646-F568-4729-972C-0E5394F25F80}"/>
                </a:ext>
              </a:extLst>
            </p:cNvPr>
            <p:cNvSpPr/>
            <p:nvPr/>
          </p:nvSpPr>
          <p:spPr>
            <a:xfrm>
              <a:off x="660300" y="4764635"/>
              <a:ext cx="1187542" cy="1247501"/>
            </a:xfrm>
            <a:custGeom>
              <a:avLst/>
              <a:gdLst>
                <a:gd name="connsiteX0" fmla="*/ 1187543 w 1187542"/>
                <a:gd name="connsiteY0" fmla="*/ 1247501 h 1247501"/>
                <a:gd name="connsiteX1" fmla="*/ 1187543 w 1187542"/>
                <a:gd name="connsiteY1" fmla="*/ 1247501 h 1247501"/>
                <a:gd name="connsiteX2" fmla="*/ 1187543 w 1187542"/>
                <a:gd name="connsiteY2" fmla="*/ 0 h 1247501"/>
                <a:gd name="connsiteX3" fmla="*/ 0 w 1187542"/>
                <a:gd name="connsiteY3" fmla="*/ 0 h 1247501"/>
                <a:gd name="connsiteX4" fmla="*/ 0 w 1187542"/>
                <a:gd name="connsiteY4" fmla="*/ 637 h 1247501"/>
                <a:gd name="connsiteX5" fmla="*/ 946469 w 1187542"/>
                <a:gd name="connsiteY5" fmla="*/ 1210935 h 1247501"/>
                <a:gd name="connsiteX6" fmla="*/ 1187542 w 1187542"/>
                <a:gd name="connsiteY6" fmla="*/ 1247501 h 124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7542" h="1247501">
                  <a:moveTo>
                    <a:pt x="1187543" y="1247501"/>
                  </a:moveTo>
                  <a:lnTo>
                    <a:pt x="1187543" y="1247501"/>
                  </a:lnTo>
                  <a:lnTo>
                    <a:pt x="1187543" y="0"/>
                  </a:lnTo>
                  <a:lnTo>
                    <a:pt x="0" y="0"/>
                  </a:lnTo>
                  <a:lnTo>
                    <a:pt x="0" y="637"/>
                  </a:lnTo>
                  <a:cubicBezTo>
                    <a:pt x="2143" y="572850"/>
                    <a:pt x="391645" y="1070926"/>
                    <a:pt x="946469" y="1210935"/>
                  </a:cubicBezTo>
                  <a:cubicBezTo>
                    <a:pt x="1025466" y="1230837"/>
                    <a:pt x="1106197" y="1243083"/>
                    <a:pt x="1187542" y="1247501"/>
                  </a:cubicBezTo>
                  <a:close/>
                </a:path>
              </a:pathLst>
            </a:custGeom>
            <a:solidFill>
              <a:schemeClr val="bg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3399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2A921C-B8BF-4561-8982-2D1A032AA17E}"/>
              </a:ext>
            </a:extLst>
          </p:cNvPr>
          <p:cNvGrpSpPr/>
          <p:nvPr userDrawn="1"/>
        </p:nvGrpSpPr>
        <p:grpSpPr>
          <a:xfrm>
            <a:off x="8730248" y="4495606"/>
            <a:ext cx="2972304" cy="1825959"/>
            <a:chOff x="8730248" y="4495606"/>
            <a:chExt cx="2972304" cy="182595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FB70C33-473A-4FBA-B104-7347AC4ECF1D}"/>
                </a:ext>
              </a:extLst>
            </p:cNvPr>
            <p:cNvSpPr/>
            <p:nvPr/>
          </p:nvSpPr>
          <p:spPr>
            <a:xfrm>
              <a:off x="10524563" y="4846082"/>
              <a:ext cx="874726" cy="1475483"/>
            </a:xfrm>
            <a:custGeom>
              <a:avLst/>
              <a:gdLst>
                <a:gd name="connsiteX0" fmla="*/ 0 w 874726"/>
                <a:gd name="connsiteY0" fmla="*/ 0 h 1475483"/>
                <a:gd name="connsiteX1" fmla="*/ 874726 w 874726"/>
                <a:gd name="connsiteY1" fmla="*/ 0 h 1475483"/>
                <a:gd name="connsiteX2" fmla="*/ 874726 w 874726"/>
                <a:gd name="connsiteY2" fmla="*/ 1475484 h 1475483"/>
                <a:gd name="connsiteX3" fmla="*/ 0 w 874726"/>
                <a:gd name="connsiteY3" fmla="*/ 1475484 h 147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726" h="1475483">
                  <a:moveTo>
                    <a:pt x="0" y="0"/>
                  </a:moveTo>
                  <a:lnTo>
                    <a:pt x="874726" y="0"/>
                  </a:lnTo>
                  <a:lnTo>
                    <a:pt x="874726" y="1475484"/>
                  </a:lnTo>
                  <a:lnTo>
                    <a:pt x="0" y="1475484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5AAF6BB-5C96-42D5-BC42-4B3E5BF03DFE}"/>
                </a:ext>
              </a:extLst>
            </p:cNvPr>
            <p:cNvSpPr/>
            <p:nvPr/>
          </p:nvSpPr>
          <p:spPr>
            <a:xfrm>
              <a:off x="9172953" y="5935535"/>
              <a:ext cx="447227" cy="386030"/>
            </a:xfrm>
            <a:custGeom>
              <a:avLst/>
              <a:gdLst>
                <a:gd name="connsiteX0" fmla="*/ 223618 w 447227"/>
                <a:gd name="connsiteY0" fmla="*/ 0 h 386030"/>
                <a:gd name="connsiteX1" fmla="*/ 447227 w 447227"/>
                <a:gd name="connsiteY1" fmla="*/ 386031 h 386030"/>
                <a:gd name="connsiteX2" fmla="*/ 0 w 447227"/>
                <a:gd name="connsiteY2" fmla="*/ 386031 h 38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227" h="386030">
                  <a:moveTo>
                    <a:pt x="223618" y="0"/>
                  </a:moveTo>
                  <a:lnTo>
                    <a:pt x="447227" y="386031"/>
                  </a:lnTo>
                  <a:lnTo>
                    <a:pt x="0" y="386031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88BC80-2B36-46F4-8583-16176C3379F7}"/>
                </a:ext>
              </a:extLst>
            </p:cNvPr>
            <p:cNvSpPr/>
            <p:nvPr/>
          </p:nvSpPr>
          <p:spPr>
            <a:xfrm>
              <a:off x="8730248" y="4846082"/>
              <a:ext cx="1337151" cy="998350"/>
            </a:xfrm>
            <a:custGeom>
              <a:avLst/>
              <a:gdLst>
                <a:gd name="connsiteX0" fmla="*/ 0 w 1337151"/>
                <a:gd name="connsiteY0" fmla="*/ 0 h 998350"/>
                <a:gd name="connsiteX1" fmla="*/ 1337152 w 1337151"/>
                <a:gd name="connsiteY1" fmla="*/ 0 h 998350"/>
                <a:gd name="connsiteX2" fmla="*/ 1337152 w 1337151"/>
                <a:gd name="connsiteY2" fmla="*/ 998350 h 998350"/>
                <a:gd name="connsiteX3" fmla="*/ 0 w 1337151"/>
                <a:gd name="connsiteY3" fmla="*/ 998350 h 99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7151" h="998350">
                  <a:moveTo>
                    <a:pt x="0" y="0"/>
                  </a:moveTo>
                  <a:lnTo>
                    <a:pt x="1337152" y="0"/>
                  </a:lnTo>
                  <a:lnTo>
                    <a:pt x="1337152" y="998350"/>
                  </a:lnTo>
                  <a:lnTo>
                    <a:pt x="0" y="998350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E2ED06-723E-4085-97AF-63CFA4097EF3}"/>
                </a:ext>
              </a:extLst>
            </p:cNvPr>
            <p:cNvSpPr/>
            <p:nvPr/>
          </p:nvSpPr>
          <p:spPr>
            <a:xfrm>
              <a:off x="9508963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553942-F495-40B9-9482-B2A1AB7C8D5F}"/>
                </a:ext>
              </a:extLst>
            </p:cNvPr>
            <p:cNvSpPr/>
            <p:nvPr/>
          </p:nvSpPr>
          <p:spPr>
            <a:xfrm>
              <a:off x="9915526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E56C9B-D98F-4C6A-8914-230A752FB809}"/>
                </a:ext>
              </a:extLst>
            </p:cNvPr>
            <p:cNvSpPr/>
            <p:nvPr/>
          </p:nvSpPr>
          <p:spPr>
            <a:xfrm>
              <a:off x="10367267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9BF9855-E9D6-4881-B7AB-23E8BB560929}"/>
                </a:ext>
              </a:extLst>
            </p:cNvPr>
            <p:cNvSpPr/>
            <p:nvPr userDrawn="1"/>
          </p:nvSpPr>
          <p:spPr>
            <a:xfrm>
              <a:off x="10810182" y="4495606"/>
              <a:ext cx="892370" cy="1493120"/>
            </a:xfrm>
            <a:custGeom>
              <a:avLst/>
              <a:gdLst>
                <a:gd name="connsiteX0" fmla="*/ 892371 w 892370"/>
                <a:gd name="connsiteY0" fmla="*/ 1493120 h 1493120"/>
                <a:gd name="connsiteX1" fmla="*/ 0 w 892370"/>
                <a:gd name="connsiteY1" fmla="*/ 1493120 h 1493120"/>
                <a:gd name="connsiteX2" fmla="*/ 0 w 892370"/>
                <a:gd name="connsiteY2" fmla="*/ 0 h 1493120"/>
                <a:gd name="connsiteX3" fmla="*/ 892371 w 892370"/>
                <a:gd name="connsiteY3" fmla="*/ 0 h 1493120"/>
                <a:gd name="connsiteX4" fmla="*/ 40229 w 892370"/>
                <a:gd name="connsiteY4" fmla="*/ 1452891 h 1493120"/>
                <a:gd name="connsiteX5" fmla="*/ 852142 w 892370"/>
                <a:gd name="connsiteY5" fmla="*/ 1452891 h 1493120"/>
                <a:gd name="connsiteX6" fmla="*/ 852142 w 892370"/>
                <a:gd name="connsiteY6" fmla="*/ 40229 h 1493120"/>
                <a:gd name="connsiteX7" fmla="*/ 40229 w 892370"/>
                <a:gd name="connsiteY7" fmla="*/ 40229 h 149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370" h="1493120">
                  <a:moveTo>
                    <a:pt x="892371" y="1493120"/>
                  </a:moveTo>
                  <a:lnTo>
                    <a:pt x="0" y="1493120"/>
                  </a:lnTo>
                  <a:lnTo>
                    <a:pt x="0" y="0"/>
                  </a:lnTo>
                  <a:lnTo>
                    <a:pt x="892371" y="0"/>
                  </a:lnTo>
                  <a:close/>
                  <a:moveTo>
                    <a:pt x="40229" y="1452891"/>
                  </a:moveTo>
                  <a:lnTo>
                    <a:pt x="852142" y="1452891"/>
                  </a:lnTo>
                  <a:lnTo>
                    <a:pt x="852142" y="40229"/>
                  </a:lnTo>
                  <a:lnTo>
                    <a:pt x="40229" y="40229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0471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91F02B-B53B-4219-A213-FA244B1B9DF2}"/>
              </a:ext>
            </a:extLst>
          </p:cNvPr>
          <p:cNvGrpSpPr/>
          <p:nvPr userDrawn="1"/>
        </p:nvGrpSpPr>
        <p:grpSpPr>
          <a:xfrm>
            <a:off x="-193141" y="4703130"/>
            <a:ext cx="3851014" cy="2239479"/>
            <a:chOff x="-193141" y="4703130"/>
            <a:chExt cx="3851014" cy="2239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EDA9B97-14EE-4EFC-82F6-A0C048F043E8}"/>
                </a:ext>
              </a:extLst>
            </p:cNvPr>
            <p:cNvSpPr/>
            <p:nvPr/>
          </p:nvSpPr>
          <p:spPr>
            <a:xfrm>
              <a:off x="1076598" y="4703130"/>
              <a:ext cx="2581275" cy="2235450"/>
            </a:xfrm>
            <a:custGeom>
              <a:avLst/>
              <a:gdLst>
                <a:gd name="connsiteX0" fmla="*/ 2581275 w 2581275"/>
                <a:gd name="connsiteY0" fmla="*/ 2235451 h 2235450"/>
                <a:gd name="connsiteX1" fmla="*/ 0 w 2581275"/>
                <a:gd name="connsiteY1" fmla="*/ 2235451 h 2235450"/>
                <a:gd name="connsiteX2" fmla="*/ 1290638 w 2581275"/>
                <a:gd name="connsiteY2" fmla="*/ 0 h 2235450"/>
                <a:gd name="connsiteX3" fmla="*/ 16507 w 2581275"/>
                <a:gd name="connsiteY3" fmla="*/ 2225926 h 2235450"/>
                <a:gd name="connsiteX4" fmla="*/ 2564778 w 2581275"/>
                <a:gd name="connsiteY4" fmla="*/ 2225926 h 2235450"/>
                <a:gd name="connsiteX5" fmla="*/ 1290638 w 2581275"/>
                <a:gd name="connsiteY5" fmla="*/ 19050 h 223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1275" h="2235450">
                  <a:moveTo>
                    <a:pt x="2581275" y="2235451"/>
                  </a:moveTo>
                  <a:lnTo>
                    <a:pt x="0" y="2235451"/>
                  </a:lnTo>
                  <a:lnTo>
                    <a:pt x="1290638" y="0"/>
                  </a:lnTo>
                  <a:close/>
                  <a:moveTo>
                    <a:pt x="16507" y="2225926"/>
                  </a:moveTo>
                  <a:lnTo>
                    <a:pt x="2564778" y="2225926"/>
                  </a:lnTo>
                  <a:lnTo>
                    <a:pt x="1290638" y="1905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F77E99-435F-4373-904A-0B8840F0B5F4}"/>
                </a:ext>
              </a:extLst>
            </p:cNvPr>
            <p:cNvSpPr/>
            <p:nvPr/>
          </p:nvSpPr>
          <p:spPr>
            <a:xfrm>
              <a:off x="1577870" y="5551293"/>
              <a:ext cx="1378371" cy="1391136"/>
            </a:xfrm>
            <a:custGeom>
              <a:avLst/>
              <a:gdLst>
                <a:gd name="connsiteX0" fmla="*/ 0 w 1378371"/>
                <a:gd name="connsiteY0" fmla="*/ 0 h 1391136"/>
                <a:gd name="connsiteX1" fmla="*/ 521513 w 1378371"/>
                <a:gd name="connsiteY1" fmla="*/ 411318 h 1391136"/>
                <a:gd name="connsiteX2" fmla="*/ 1233230 w 1378371"/>
                <a:gd name="connsiteY2" fmla="*/ 1236583 h 1391136"/>
                <a:gd name="connsiteX3" fmla="*/ 1378372 w 1378371"/>
                <a:gd name="connsiteY3" fmla="*/ 1391136 h 1391136"/>
                <a:gd name="connsiteX4" fmla="*/ 0 w 1378371"/>
                <a:gd name="connsiteY4" fmla="*/ 1391136 h 139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8371" h="1391136">
                  <a:moveTo>
                    <a:pt x="0" y="0"/>
                  </a:moveTo>
                  <a:cubicBezTo>
                    <a:pt x="267995" y="21079"/>
                    <a:pt x="395078" y="121520"/>
                    <a:pt x="521513" y="411318"/>
                  </a:cubicBezTo>
                  <a:cubicBezTo>
                    <a:pt x="678380" y="766972"/>
                    <a:pt x="884501" y="1006126"/>
                    <a:pt x="1233230" y="1236583"/>
                  </a:cubicBezTo>
                  <a:cubicBezTo>
                    <a:pt x="1292984" y="1276098"/>
                    <a:pt x="1342684" y="1329021"/>
                    <a:pt x="1378372" y="1391136"/>
                  </a:cubicBezTo>
                  <a:lnTo>
                    <a:pt x="0" y="139113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4B90A55-43F2-44C4-8FA8-6B258D4852E8}"/>
                </a:ext>
              </a:extLst>
            </p:cNvPr>
            <p:cNvSpPr/>
            <p:nvPr/>
          </p:nvSpPr>
          <p:spPr>
            <a:xfrm>
              <a:off x="-193141" y="4721446"/>
              <a:ext cx="2564777" cy="2221163"/>
            </a:xfrm>
            <a:custGeom>
              <a:avLst/>
              <a:gdLst>
                <a:gd name="connsiteX0" fmla="*/ 1282389 w 2564777"/>
                <a:gd name="connsiteY0" fmla="*/ 2221163 h 2221163"/>
                <a:gd name="connsiteX1" fmla="*/ 0 w 2564777"/>
                <a:gd name="connsiteY1" fmla="*/ 2221163 h 2221163"/>
                <a:gd name="connsiteX2" fmla="*/ 641194 w 2564777"/>
                <a:gd name="connsiteY2" fmla="*/ 1110577 h 2221163"/>
                <a:gd name="connsiteX3" fmla="*/ 1282389 w 2564777"/>
                <a:gd name="connsiteY3" fmla="*/ 0 h 2221163"/>
                <a:gd name="connsiteX4" fmla="*/ 1923583 w 2564777"/>
                <a:gd name="connsiteY4" fmla="*/ 1110577 h 2221163"/>
                <a:gd name="connsiteX5" fmla="*/ 2564778 w 2564777"/>
                <a:gd name="connsiteY5" fmla="*/ 2221163 h 2221163"/>
                <a:gd name="connsiteX6" fmla="*/ 1282389 w 2564777"/>
                <a:gd name="connsiteY6" fmla="*/ 2221163 h 222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4777" h="2221163">
                  <a:moveTo>
                    <a:pt x="1282389" y="2221163"/>
                  </a:moveTo>
                  <a:lnTo>
                    <a:pt x="0" y="2221163"/>
                  </a:lnTo>
                  <a:lnTo>
                    <a:pt x="641194" y="1110577"/>
                  </a:lnTo>
                  <a:lnTo>
                    <a:pt x="1282389" y="0"/>
                  </a:lnTo>
                  <a:lnTo>
                    <a:pt x="1923583" y="1110577"/>
                  </a:lnTo>
                  <a:lnTo>
                    <a:pt x="2564778" y="2221163"/>
                  </a:lnTo>
                  <a:lnTo>
                    <a:pt x="1282389" y="222116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0744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678B2A-2F48-4D27-93CA-F25ECA71B716}"/>
              </a:ext>
            </a:extLst>
          </p:cNvPr>
          <p:cNvGrpSpPr/>
          <p:nvPr userDrawn="1"/>
        </p:nvGrpSpPr>
        <p:grpSpPr>
          <a:xfrm>
            <a:off x="553506" y="4275628"/>
            <a:ext cx="3020870" cy="2292828"/>
            <a:chOff x="553506" y="4275628"/>
            <a:chExt cx="3020870" cy="229282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CD9FC8-2928-4A44-8CD6-48ACDB02C858}"/>
                </a:ext>
              </a:extLst>
            </p:cNvPr>
            <p:cNvSpPr/>
            <p:nvPr userDrawn="1"/>
          </p:nvSpPr>
          <p:spPr>
            <a:xfrm>
              <a:off x="2731107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6A6FA39-8755-4AD9-9AC7-36CB646BBCDB}"/>
                </a:ext>
              </a:extLst>
            </p:cNvPr>
            <p:cNvSpPr/>
            <p:nvPr userDrawn="1"/>
          </p:nvSpPr>
          <p:spPr>
            <a:xfrm>
              <a:off x="2144286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2EE18E7-8CC1-45D9-9E6D-94675A6D04AC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8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8"/>
                  </a:moveTo>
                  <a:lnTo>
                    <a:pt x="1596046" y="1750763"/>
                  </a:lnTo>
                  <a:cubicBezTo>
                    <a:pt x="1583472" y="1623166"/>
                    <a:pt x="1519749" y="1509891"/>
                    <a:pt x="1391405" y="1424617"/>
                  </a:cubicBezTo>
                  <a:cubicBezTo>
                    <a:pt x="303983" y="701128"/>
                    <a:pt x="822156" y="30813"/>
                    <a:pt x="0" y="0"/>
                  </a:cubicBezTo>
                  <a:close/>
                </a:path>
              </a:pathLst>
            </a:custGeom>
            <a:solidFill>
              <a:srgbClr val="1D43C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C3C6A5D-2EAC-4E0C-851F-F5AFA7FFE4B4}"/>
                </a:ext>
              </a:extLst>
            </p:cNvPr>
            <p:cNvSpPr/>
            <p:nvPr userDrawn="1"/>
          </p:nvSpPr>
          <p:spPr>
            <a:xfrm>
              <a:off x="2261358" y="5121669"/>
              <a:ext cx="1142748" cy="569248"/>
            </a:xfrm>
            <a:custGeom>
              <a:avLst/>
              <a:gdLst>
                <a:gd name="connsiteX0" fmla="*/ 8 w 1142748"/>
                <a:gd name="connsiteY0" fmla="*/ 0 h 569248"/>
                <a:gd name="connsiteX1" fmla="*/ 1142749 w 1142748"/>
                <a:gd name="connsiteY1" fmla="*/ 0 h 569248"/>
                <a:gd name="connsiteX2" fmla="*/ 569244 w 1142748"/>
                <a:gd name="connsiteY2" fmla="*/ 569244 h 569248"/>
                <a:gd name="connsiteX3" fmla="*/ 0 w 1142748"/>
                <a:gd name="connsiteY3" fmla="*/ 0 h 56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748" h="569248">
                  <a:moveTo>
                    <a:pt x="8" y="0"/>
                  </a:moveTo>
                  <a:lnTo>
                    <a:pt x="1142749" y="0"/>
                  </a:lnTo>
                  <a:cubicBezTo>
                    <a:pt x="1141572" y="315561"/>
                    <a:pt x="884806" y="570420"/>
                    <a:pt x="569244" y="569244"/>
                  </a:cubicBezTo>
                  <a:cubicBezTo>
                    <a:pt x="255345" y="568074"/>
                    <a:pt x="1170" y="31389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C04C87B-AF0D-4CA8-9EF0-3E415581B6D5}"/>
                </a:ext>
              </a:extLst>
            </p:cNvPr>
            <p:cNvSpPr/>
            <p:nvPr userDrawn="1"/>
          </p:nvSpPr>
          <p:spPr>
            <a:xfrm>
              <a:off x="2258379" y="5118722"/>
              <a:ext cx="1148706" cy="577296"/>
            </a:xfrm>
            <a:custGeom>
              <a:avLst/>
              <a:gdLst>
                <a:gd name="connsiteX0" fmla="*/ 574365 w 1148706"/>
                <a:gd name="connsiteY0" fmla="*/ 577296 h 577296"/>
                <a:gd name="connsiteX1" fmla="*/ 0 w 1148706"/>
                <a:gd name="connsiteY1" fmla="*/ 2979 h 577296"/>
                <a:gd name="connsiteX2" fmla="*/ 2947 w 1148706"/>
                <a:gd name="connsiteY2" fmla="*/ 2979 h 577296"/>
                <a:gd name="connsiteX3" fmla="*/ 2947 w 1148706"/>
                <a:gd name="connsiteY3" fmla="*/ 0 h 577296"/>
                <a:gd name="connsiteX4" fmla="*/ 1148706 w 1148706"/>
                <a:gd name="connsiteY4" fmla="*/ 0 h 577296"/>
                <a:gd name="connsiteX5" fmla="*/ 1148706 w 1148706"/>
                <a:gd name="connsiteY5" fmla="*/ 2979 h 577296"/>
                <a:gd name="connsiteX6" fmla="*/ 574365 w 1148706"/>
                <a:gd name="connsiteY6" fmla="*/ 577296 h 577296"/>
                <a:gd name="connsiteX7" fmla="*/ 5965 w 1148706"/>
                <a:gd name="connsiteY7" fmla="*/ 5966 h 577296"/>
                <a:gd name="connsiteX8" fmla="*/ 576478 w 1148706"/>
                <a:gd name="connsiteY8" fmla="*/ 572228 h 577296"/>
                <a:gd name="connsiteX9" fmla="*/ 1142741 w 1148706"/>
                <a:gd name="connsiteY9" fmla="*/ 5966 h 57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8706" h="577296">
                  <a:moveTo>
                    <a:pt x="574365" y="577296"/>
                  </a:moveTo>
                  <a:cubicBezTo>
                    <a:pt x="257318" y="576942"/>
                    <a:pt x="381" y="320026"/>
                    <a:pt x="0" y="2979"/>
                  </a:cubicBezTo>
                  <a:lnTo>
                    <a:pt x="2947" y="2979"/>
                  </a:lnTo>
                  <a:lnTo>
                    <a:pt x="2947" y="0"/>
                  </a:lnTo>
                  <a:lnTo>
                    <a:pt x="1148706" y="0"/>
                  </a:lnTo>
                  <a:lnTo>
                    <a:pt x="1148706" y="2979"/>
                  </a:lnTo>
                  <a:cubicBezTo>
                    <a:pt x="1148330" y="320019"/>
                    <a:pt x="891405" y="576933"/>
                    <a:pt x="574365" y="577296"/>
                  </a:cubicBezTo>
                  <a:close/>
                  <a:moveTo>
                    <a:pt x="5965" y="5966"/>
                  </a:moveTo>
                  <a:cubicBezTo>
                    <a:pt x="7139" y="319878"/>
                    <a:pt x="262566" y="573402"/>
                    <a:pt x="576478" y="572228"/>
                  </a:cubicBezTo>
                  <a:cubicBezTo>
                    <a:pt x="888732" y="571061"/>
                    <a:pt x="1141573" y="318219"/>
                    <a:pt x="1142741" y="5966"/>
                  </a:cubicBezTo>
                  <a:close/>
                </a:path>
              </a:pathLst>
            </a:custGeom>
            <a:solidFill>
              <a:srgbClr val="FBAC6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905877-2A9A-461C-9C7A-17DBCB0BB485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0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0"/>
                  </a:moveTo>
                  <a:lnTo>
                    <a:pt x="1596046" y="1750763"/>
                  </a:lnTo>
                  <a:cubicBezTo>
                    <a:pt x="1583472" y="1623166"/>
                    <a:pt x="1519749" y="1509883"/>
                    <a:pt x="1391405" y="1424617"/>
                  </a:cubicBezTo>
                  <a:cubicBezTo>
                    <a:pt x="303983" y="701120"/>
                    <a:pt x="822156" y="308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0072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83404B-9696-4894-8EBB-5A5ADB66B4C6}"/>
              </a:ext>
            </a:extLst>
          </p:cNvPr>
          <p:cNvGrpSpPr/>
          <p:nvPr userDrawn="1"/>
        </p:nvGrpSpPr>
        <p:grpSpPr>
          <a:xfrm>
            <a:off x="1002014" y="668472"/>
            <a:ext cx="2173294" cy="2346804"/>
            <a:chOff x="1002014" y="668472"/>
            <a:chExt cx="2173294" cy="234680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853E15-4F9F-40AD-AC61-5A3023E3CE69}"/>
                </a:ext>
              </a:extLst>
            </p:cNvPr>
            <p:cNvSpPr/>
            <p:nvPr userDrawn="1"/>
          </p:nvSpPr>
          <p:spPr>
            <a:xfrm>
              <a:off x="1769489" y="953964"/>
              <a:ext cx="393799" cy="393799"/>
            </a:xfrm>
            <a:custGeom>
              <a:avLst/>
              <a:gdLst>
                <a:gd name="connsiteX0" fmla="*/ 393799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799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799" y="196900"/>
                  </a:moveTo>
                  <a:cubicBezTo>
                    <a:pt x="393799" y="305644"/>
                    <a:pt x="305644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4" y="0"/>
                    <a:pt x="393799" y="88155"/>
                    <a:pt x="393799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ACC864-1604-4E31-BB73-59849F948F41}"/>
                </a:ext>
              </a:extLst>
            </p:cNvPr>
            <p:cNvSpPr/>
            <p:nvPr userDrawn="1"/>
          </p:nvSpPr>
          <p:spPr>
            <a:xfrm>
              <a:off x="2781509" y="1734600"/>
              <a:ext cx="393799" cy="393799"/>
            </a:xfrm>
            <a:custGeom>
              <a:avLst/>
              <a:gdLst>
                <a:gd name="connsiteX0" fmla="*/ 393800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800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800" y="196900"/>
                  </a:moveTo>
                  <a:cubicBezTo>
                    <a:pt x="393800" y="305644"/>
                    <a:pt x="305645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5" y="0"/>
                    <a:pt x="393800" y="88155"/>
                    <a:pt x="393800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76D2472-5715-45F4-88D6-068E73038E62}"/>
                </a:ext>
              </a:extLst>
            </p:cNvPr>
            <p:cNvSpPr/>
            <p:nvPr userDrawn="1"/>
          </p:nvSpPr>
          <p:spPr>
            <a:xfrm>
              <a:off x="1845032" y="668472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2ED72A7-C4EB-4B09-B530-ACD057C2B22F}"/>
                </a:ext>
              </a:extLst>
            </p:cNvPr>
            <p:cNvSpPr/>
            <p:nvPr userDrawn="1"/>
          </p:nvSpPr>
          <p:spPr>
            <a:xfrm>
              <a:off x="2857052" y="1449107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395C42C-FD55-40FB-A002-AC953099CD99}"/>
                </a:ext>
              </a:extLst>
            </p:cNvPr>
            <p:cNvSpPr/>
            <p:nvPr userDrawn="1"/>
          </p:nvSpPr>
          <p:spPr>
            <a:xfrm>
              <a:off x="1002014" y="1086526"/>
              <a:ext cx="1928750" cy="1928750"/>
            </a:xfrm>
            <a:custGeom>
              <a:avLst/>
              <a:gdLst>
                <a:gd name="connsiteX0" fmla="*/ 1928750 w 1928750"/>
                <a:gd name="connsiteY0" fmla="*/ 964375 h 1928750"/>
                <a:gd name="connsiteX1" fmla="*/ 964375 w 1928750"/>
                <a:gd name="connsiteY1" fmla="*/ 1928751 h 1928750"/>
                <a:gd name="connsiteX2" fmla="*/ 0 w 1928750"/>
                <a:gd name="connsiteY2" fmla="*/ 964375 h 1928750"/>
                <a:gd name="connsiteX3" fmla="*/ 964375 w 1928750"/>
                <a:gd name="connsiteY3" fmla="*/ 0 h 1928750"/>
                <a:gd name="connsiteX4" fmla="*/ 1928750 w 1928750"/>
                <a:gd name="connsiteY4" fmla="*/ 964375 h 19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750" h="1928750">
                  <a:moveTo>
                    <a:pt x="1928750" y="964375"/>
                  </a:moveTo>
                  <a:cubicBezTo>
                    <a:pt x="1928750" y="1496985"/>
                    <a:pt x="1496985" y="1928751"/>
                    <a:pt x="964375" y="1928751"/>
                  </a:cubicBezTo>
                  <a:cubicBezTo>
                    <a:pt x="431765" y="1928751"/>
                    <a:pt x="0" y="1496985"/>
                    <a:pt x="0" y="964375"/>
                  </a:cubicBezTo>
                  <a:cubicBezTo>
                    <a:pt x="0" y="431765"/>
                    <a:pt x="431765" y="0"/>
                    <a:pt x="964375" y="0"/>
                  </a:cubicBezTo>
                  <a:cubicBezTo>
                    <a:pt x="1496985" y="0"/>
                    <a:pt x="1928750" y="431765"/>
                    <a:pt x="1928750" y="964375"/>
                  </a:cubicBezTo>
                  <a:close/>
                </a:path>
              </a:pathLst>
            </a:custGeom>
            <a:solidFill>
              <a:schemeClr val="accent4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781C5F-5BA1-4BE6-8892-0AF3185F8E32}"/>
                </a:ext>
              </a:extLst>
            </p:cNvPr>
            <p:cNvSpPr/>
            <p:nvPr userDrawn="1"/>
          </p:nvSpPr>
          <p:spPr>
            <a:xfrm>
              <a:off x="1966408" y="1617868"/>
              <a:ext cx="392279" cy="412110"/>
            </a:xfrm>
            <a:custGeom>
              <a:avLst/>
              <a:gdLst>
                <a:gd name="connsiteX0" fmla="*/ 392279 w 392279"/>
                <a:gd name="connsiteY0" fmla="*/ 0 h 412110"/>
                <a:gd name="connsiteX1" fmla="*/ 392279 w 392279"/>
                <a:gd name="connsiteY1" fmla="*/ 0 h 412110"/>
                <a:gd name="connsiteX2" fmla="*/ 392279 w 392279"/>
                <a:gd name="connsiteY2" fmla="*/ 412110 h 412110"/>
                <a:gd name="connsiteX3" fmla="*/ 0 w 392279"/>
                <a:gd name="connsiteY3" fmla="*/ 412110 h 412110"/>
                <a:gd name="connsiteX4" fmla="*/ 0 w 392279"/>
                <a:gd name="connsiteY4" fmla="*/ 411902 h 412110"/>
                <a:gd name="connsiteX5" fmla="*/ 312638 w 392279"/>
                <a:gd name="connsiteY5" fmla="*/ 12062 h 412110"/>
                <a:gd name="connsiteX6" fmla="*/ 392279 w 392279"/>
                <a:gd name="connsiteY6" fmla="*/ 0 h 412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279" h="412110">
                  <a:moveTo>
                    <a:pt x="392279" y="0"/>
                  </a:moveTo>
                  <a:lnTo>
                    <a:pt x="392279" y="0"/>
                  </a:lnTo>
                  <a:lnTo>
                    <a:pt x="392279" y="412110"/>
                  </a:lnTo>
                  <a:lnTo>
                    <a:pt x="0" y="412110"/>
                  </a:lnTo>
                  <a:lnTo>
                    <a:pt x="0" y="411902"/>
                  </a:lnTo>
                  <a:cubicBezTo>
                    <a:pt x="703" y="222876"/>
                    <a:pt x="129360" y="58333"/>
                    <a:pt x="312638" y="12062"/>
                  </a:cubicBezTo>
                  <a:cubicBezTo>
                    <a:pt x="338736" y="5495"/>
                    <a:pt x="365407" y="1456"/>
                    <a:pt x="392279" y="0"/>
                  </a:cubicBezTo>
                  <a:close/>
                </a:path>
              </a:pathLst>
            </a:custGeom>
            <a:solidFill>
              <a:schemeClr val="accent3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E3703D7-8338-4B96-913A-F1BA7ABBEAAB}"/>
                </a:ext>
              </a:extLst>
            </p:cNvPr>
            <p:cNvSpPr/>
            <p:nvPr userDrawn="1"/>
          </p:nvSpPr>
          <p:spPr>
            <a:xfrm>
              <a:off x="1405446" y="1518941"/>
              <a:ext cx="711866" cy="779154"/>
            </a:xfrm>
            <a:custGeom>
              <a:avLst/>
              <a:gdLst>
                <a:gd name="connsiteX0" fmla="*/ 711867 w 711866"/>
                <a:gd name="connsiteY0" fmla="*/ 779155 h 779154"/>
                <a:gd name="connsiteX1" fmla="*/ 705131 w 711866"/>
                <a:gd name="connsiteY1" fmla="*/ 778901 h 779154"/>
                <a:gd name="connsiteX2" fmla="*/ 437514 w 711866"/>
                <a:gd name="connsiteY2" fmla="*/ 574408 h 779154"/>
                <a:gd name="connsiteX3" fmla="*/ 93107 w 711866"/>
                <a:gd name="connsiteY3" fmla="*/ 154594 h 779154"/>
                <a:gd name="connsiteX4" fmla="*/ 708 w 711866"/>
                <a:gd name="connsiteY4" fmla="*/ 7145 h 779154"/>
                <a:gd name="connsiteX5" fmla="*/ 0 w 711866"/>
                <a:gd name="connsiteY5" fmla="*/ 0 h 779154"/>
                <a:gd name="connsiteX6" fmla="*/ 711867 w 711866"/>
                <a:gd name="connsiteY6" fmla="*/ 0 h 779154"/>
                <a:gd name="connsiteX7" fmla="*/ 14453 w 711866"/>
                <a:gd name="connsiteY7" fmla="*/ 12965 h 779154"/>
                <a:gd name="connsiteX8" fmla="*/ 100291 w 711866"/>
                <a:gd name="connsiteY8" fmla="*/ 143747 h 779154"/>
                <a:gd name="connsiteX9" fmla="*/ 449486 w 711866"/>
                <a:gd name="connsiteY9" fmla="*/ 569381 h 779154"/>
                <a:gd name="connsiteX10" fmla="*/ 698876 w 711866"/>
                <a:gd name="connsiteY10" fmla="*/ 765631 h 779154"/>
                <a:gd name="connsiteX11" fmla="*/ 698876 w 711866"/>
                <a:gd name="connsiteY11" fmla="*/ 12965 h 77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866" h="779154">
                  <a:moveTo>
                    <a:pt x="711867" y="779155"/>
                  </a:moveTo>
                  <a:lnTo>
                    <a:pt x="705131" y="778901"/>
                  </a:lnTo>
                  <a:cubicBezTo>
                    <a:pt x="519813" y="771964"/>
                    <a:pt x="485289" y="689094"/>
                    <a:pt x="437514" y="574408"/>
                  </a:cubicBezTo>
                  <a:cubicBezTo>
                    <a:pt x="391117" y="463068"/>
                    <a:pt x="327577" y="310591"/>
                    <a:pt x="93107" y="154594"/>
                  </a:cubicBezTo>
                  <a:cubicBezTo>
                    <a:pt x="37811" y="117842"/>
                    <a:pt x="6716" y="68203"/>
                    <a:pt x="708" y="7145"/>
                  </a:cubicBezTo>
                  <a:lnTo>
                    <a:pt x="0" y="0"/>
                  </a:lnTo>
                  <a:lnTo>
                    <a:pt x="711867" y="0"/>
                  </a:lnTo>
                  <a:close/>
                  <a:moveTo>
                    <a:pt x="14453" y="12965"/>
                  </a:moveTo>
                  <a:cubicBezTo>
                    <a:pt x="21728" y="66742"/>
                    <a:pt x="50574" y="110710"/>
                    <a:pt x="100291" y="143747"/>
                  </a:cubicBezTo>
                  <a:cubicBezTo>
                    <a:pt x="338029" y="301933"/>
                    <a:pt x="402458" y="456507"/>
                    <a:pt x="449486" y="569381"/>
                  </a:cubicBezTo>
                  <a:cubicBezTo>
                    <a:pt x="496514" y="682254"/>
                    <a:pt x="527803" y="757356"/>
                    <a:pt x="698876" y="765631"/>
                  </a:cubicBezTo>
                  <a:lnTo>
                    <a:pt x="698876" y="12965"/>
                  </a:lnTo>
                  <a:close/>
                </a:path>
              </a:pathLst>
            </a:custGeom>
            <a:solidFill>
              <a:schemeClr val="tx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148ACA4-6A84-45D4-B1D3-5C0C4293D02A}"/>
                </a:ext>
              </a:extLst>
            </p:cNvPr>
            <p:cNvSpPr/>
            <p:nvPr userDrawn="1"/>
          </p:nvSpPr>
          <p:spPr>
            <a:xfrm>
              <a:off x="2206542" y="2150283"/>
              <a:ext cx="487095" cy="511706"/>
            </a:xfrm>
            <a:custGeom>
              <a:avLst/>
              <a:gdLst>
                <a:gd name="connsiteX0" fmla="*/ 0 w 487095"/>
                <a:gd name="connsiteY0" fmla="*/ 511707 h 511706"/>
                <a:gd name="connsiteX1" fmla="*/ 0 w 487095"/>
                <a:gd name="connsiteY1" fmla="*/ 511707 h 511706"/>
                <a:gd name="connsiteX2" fmla="*/ 0 w 487095"/>
                <a:gd name="connsiteY2" fmla="*/ 0 h 511706"/>
                <a:gd name="connsiteX3" fmla="*/ 487095 w 487095"/>
                <a:gd name="connsiteY3" fmla="*/ 0 h 511706"/>
                <a:gd name="connsiteX4" fmla="*/ 487095 w 487095"/>
                <a:gd name="connsiteY4" fmla="*/ 260 h 511706"/>
                <a:gd name="connsiteX5" fmla="*/ 98888 w 487095"/>
                <a:gd name="connsiteY5" fmla="*/ 496702 h 511706"/>
                <a:gd name="connsiteX6" fmla="*/ 0 w 487095"/>
                <a:gd name="connsiteY6" fmla="*/ 511707 h 51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095" h="511706">
                  <a:moveTo>
                    <a:pt x="0" y="511707"/>
                  </a:moveTo>
                  <a:lnTo>
                    <a:pt x="0" y="511707"/>
                  </a:lnTo>
                  <a:lnTo>
                    <a:pt x="0" y="0"/>
                  </a:lnTo>
                  <a:lnTo>
                    <a:pt x="487095" y="0"/>
                  </a:lnTo>
                  <a:lnTo>
                    <a:pt x="487095" y="260"/>
                  </a:lnTo>
                  <a:cubicBezTo>
                    <a:pt x="486219" y="234967"/>
                    <a:pt x="326461" y="439267"/>
                    <a:pt x="98888" y="496702"/>
                  </a:cubicBezTo>
                  <a:cubicBezTo>
                    <a:pt x="66484" y="504868"/>
                    <a:pt x="33368" y="509893"/>
                    <a:pt x="0" y="511707"/>
                  </a:cubicBez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1E08FF9-CB1A-4976-8A44-7E36B0ECFFB2}"/>
                </a:ext>
              </a:extLst>
            </p:cNvPr>
            <p:cNvSpPr/>
            <p:nvPr userDrawn="1"/>
          </p:nvSpPr>
          <p:spPr>
            <a:xfrm>
              <a:off x="1426582" y="2309249"/>
              <a:ext cx="352779" cy="155152"/>
            </a:xfrm>
            <a:custGeom>
              <a:avLst/>
              <a:gdLst>
                <a:gd name="connsiteX0" fmla="*/ 0 w 352779"/>
                <a:gd name="connsiteY0" fmla="*/ 0 h 155152"/>
                <a:gd name="connsiteX1" fmla="*/ 352780 w 352779"/>
                <a:gd name="connsiteY1" fmla="*/ 0 h 155152"/>
                <a:gd name="connsiteX2" fmla="*/ 352780 w 352779"/>
                <a:gd name="connsiteY2" fmla="*/ 155153 h 155152"/>
                <a:gd name="connsiteX3" fmla="*/ 0 w 352779"/>
                <a:gd name="connsiteY3" fmla="*/ 155153 h 15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779" h="155152">
                  <a:moveTo>
                    <a:pt x="0" y="0"/>
                  </a:moveTo>
                  <a:lnTo>
                    <a:pt x="352780" y="0"/>
                  </a:lnTo>
                  <a:lnTo>
                    <a:pt x="352780" y="155153"/>
                  </a:lnTo>
                  <a:lnTo>
                    <a:pt x="0" y="155153"/>
                  </a:ln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155C04-0C27-41D9-ADA1-B02E1F7EAA82}"/>
                </a:ext>
              </a:extLst>
            </p:cNvPr>
            <p:cNvSpPr/>
            <p:nvPr userDrawn="1"/>
          </p:nvSpPr>
          <p:spPr>
            <a:xfrm>
              <a:off x="1799076" y="2309463"/>
              <a:ext cx="134360" cy="154769"/>
            </a:xfrm>
            <a:custGeom>
              <a:avLst/>
              <a:gdLst>
                <a:gd name="connsiteX0" fmla="*/ 221 w 134360"/>
                <a:gd name="connsiteY0" fmla="*/ 154770 h 154769"/>
                <a:gd name="connsiteX1" fmla="*/ 0 w 134360"/>
                <a:gd name="connsiteY1" fmla="*/ 0 h 154769"/>
                <a:gd name="connsiteX2" fmla="*/ 134360 w 134360"/>
                <a:gd name="connsiteY2" fmla="*/ 77577 h 15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60" h="154769">
                  <a:moveTo>
                    <a:pt x="221" y="154770"/>
                  </a:moveTo>
                  <a:lnTo>
                    <a:pt x="0" y="0"/>
                  </a:lnTo>
                  <a:lnTo>
                    <a:pt x="134360" y="77577"/>
                  </a:lnTo>
                  <a:close/>
                </a:path>
              </a:pathLst>
            </a:custGeom>
            <a:solidFill>
              <a:schemeClr val="accent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196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98DEE0-4831-4111-A35B-803560731C83}"/>
              </a:ext>
            </a:extLst>
          </p:cNvPr>
          <p:cNvGrpSpPr/>
          <p:nvPr userDrawn="1"/>
        </p:nvGrpSpPr>
        <p:grpSpPr>
          <a:xfrm>
            <a:off x="655748" y="4551718"/>
            <a:ext cx="1646885" cy="1735167"/>
            <a:chOff x="655748" y="4551718"/>
            <a:chExt cx="1646885" cy="173516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03AFA82-12A0-47AC-877C-8B76876C21C4}"/>
                </a:ext>
              </a:extLst>
            </p:cNvPr>
            <p:cNvSpPr/>
            <p:nvPr/>
          </p:nvSpPr>
          <p:spPr>
            <a:xfrm>
              <a:off x="1733736" y="4551718"/>
              <a:ext cx="568897" cy="1199573"/>
            </a:xfrm>
            <a:custGeom>
              <a:avLst/>
              <a:gdLst>
                <a:gd name="connsiteX0" fmla="*/ 0 w 568897"/>
                <a:gd name="connsiteY0" fmla="*/ 1199574 h 1199573"/>
                <a:gd name="connsiteX1" fmla="*/ 0 w 568897"/>
                <a:gd name="connsiteY1" fmla="*/ 1199574 h 1199573"/>
                <a:gd name="connsiteX2" fmla="*/ 568043 w 568897"/>
                <a:gd name="connsiteY2" fmla="*/ 568043 h 1199573"/>
                <a:gd name="connsiteX3" fmla="*/ 0 w 568897"/>
                <a:gd name="connsiteY3" fmla="*/ 0 h 1199573"/>
                <a:gd name="connsiteX4" fmla="*/ 0 w 568897"/>
                <a:gd name="connsiteY4" fmla="*/ 1199574 h 11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897" h="1199573">
                  <a:moveTo>
                    <a:pt x="0" y="1199574"/>
                  </a:moveTo>
                  <a:lnTo>
                    <a:pt x="0" y="1199574"/>
                  </a:lnTo>
                  <a:cubicBezTo>
                    <a:pt x="331253" y="1182042"/>
                    <a:pt x="585575" y="899297"/>
                    <a:pt x="568043" y="568043"/>
                  </a:cubicBezTo>
                  <a:cubicBezTo>
                    <a:pt x="551809" y="261298"/>
                    <a:pt x="306746" y="16234"/>
                    <a:pt x="0" y="0"/>
                  </a:cubicBezTo>
                  <a:lnTo>
                    <a:pt x="0" y="1199574"/>
                  </a:lnTo>
                  <a:close/>
                </a:path>
              </a:pathLst>
            </a:custGeom>
            <a:solidFill>
              <a:schemeClr val="tx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859FABF-B4B0-4E38-98B5-00C71DE74C3B}"/>
                </a:ext>
              </a:extLst>
            </p:cNvPr>
            <p:cNvSpPr/>
            <p:nvPr/>
          </p:nvSpPr>
          <p:spPr>
            <a:xfrm>
              <a:off x="1780578" y="4864399"/>
              <a:ext cx="334626" cy="351530"/>
            </a:xfrm>
            <a:custGeom>
              <a:avLst/>
              <a:gdLst>
                <a:gd name="connsiteX0" fmla="*/ 334626 w 334626"/>
                <a:gd name="connsiteY0" fmla="*/ 0 h 351530"/>
                <a:gd name="connsiteX1" fmla="*/ 334626 w 334626"/>
                <a:gd name="connsiteY1" fmla="*/ 0 h 351530"/>
                <a:gd name="connsiteX2" fmla="*/ 334626 w 334626"/>
                <a:gd name="connsiteY2" fmla="*/ 351530 h 351530"/>
                <a:gd name="connsiteX3" fmla="*/ 0 w 334626"/>
                <a:gd name="connsiteY3" fmla="*/ 351530 h 351530"/>
                <a:gd name="connsiteX4" fmla="*/ 0 w 334626"/>
                <a:gd name="connsiteY4" fmla="*/ 351349 h 351530"/>
                <a:gd name="connsiteX5" fmla="*/ 266694 w 334626"/>
                <a:gd name="connsiteY5" fmla="*/ 10289 h 351530"/>
                <a:gd name="connsiteX6" fmla="*/ 334626 w 334626"/>
                <a:gd name="connsiteY6" fmla="*/ 0 h 35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26" h="351530">
                  <a:moveTo>
                    <a:pt x="334626" y="0"/>
                  </a:moveTo>
                  <a:lnTo>
                    <a:pt x="334626" y="0"/>
                  </a:lnTo>
                  <a:lnTo>
                    <a:pt x="334626" y="351530"/>
                  </a:lnTo>
                  <a:lnTo>
                    <a:pt x="0" y="351530"/>
                  </a:lnTo>
                  <a:lnTo>
                    <a:pt x="0" y="351349"/>
                  </a:lnTo>
                  <a:cubicBezTo>
                    <a:pt x="590" y="190102"/>
                    <a:pt x="110346" y="49741"/>
                    <a:pt x="266694" y="10289"/>
                  </a:cubicBezTo>
                  <a:cubicBezTo>
                    <a:pt x="288954" y="4684"/>
                    <a:pt x="311704" y="1238"/>
                    <a:pt x="334626" y="0"/>
                  </a:cubicBezTo>
                  <a:close/>
                </a:path>
              </a:pathLst>
            </a:custGeom>
            <a:solidFill>
              <a:schemeClr val="accent3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7EB89A1-BD7D-4078-9C7B-84A4588F3625}"/>
                </a:ext>
              </a:extLst>
            </p:cNvPr>
            <p:cNvSpPr/>
            <p:nvPr/>
          </p:nvSpPr>
          <p:spPr>
            <a:xfrm>
              <a:off x="655748" y="5215783"/>
              <a:ext cx="977032" cy="1071102"/>
            </a:xfrm>
            <a:custGeom>
              <a:avLst/>
              <a:gdLst>
                <a:gd name="connsiteX0" fmla="*/ 977032 w 977032"/>
                <a:gd name="connsiteY0" fmla="*/ 1071102 h 1071102"/>
                <a:gd name="connsiteX1" fmla="*/ 974424 w 977032"/>
                <a:gd name="connsiteY1" fmla="*/ 1071002 h 1071102"/>
                <a:gd name="connsiteX2" fmla="*/ 607729 w 977032"/>
                <a:gd name="connsiteY2" fmla="*/ 790400 h 1071102"/>
                <a:gd name="connsiteX3" fmla="*/ 125983 w 977032"/>
                <a:gd name="connsiteY3" fmla="*/ 203189 h 1071102"/>
                <a:gd name="connsiteX4" fmla="*/ 272 w 977032"/>
                <a:gd name="connsiteY4" fmla="*/ 2759 h 1071102"/>
                <a:gd name="connsiteX5" fmla="*/ 0 w 977032"/>
                <a:gd name="connsiteY5" fmla="*/ 0 h 1071102"/>
                <a:gd name="connsiteX6" fmla="*/ 977032 w 977032"/>
                <a:gd name="connsiteY6" fmla="*/ 0 h 1071102"/>
                <a:gd name="connsiteX7" fmla="*/ 5574 w 977032"/>
                <a:gd name="connsiteY7" fmla="*/ 5036 h 1071102"/>
                <a:gd name="connsiteX8" fmla="*/ 128778 w 977032"/>
                <a:gd name="connsiteY8" fmla="*/ 199017 h 1071102"/>
                <a:gd name="connsiteX9" fmla="*/ 612383 w 977032"/>
                <a:gd name="connsiteY9" fmla="*/ 788475 h 1071102"/>
                <a:gd name="connsiteX10" fmla="*/ 972021 w 977032"/>
                <a:gd name="connsiteY10" fmla="*/ 1065890 h 1071102"/>
                <a:gd name="connsiteX11" fmla="*/ 972021 w 977032"/>
                <a:gd name="connsiteY11" fmla="*/ 5036 h 107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7032" h="1071102">
                  <a:moveTo>
                    <a:pt x="977032" y="1071102"/>
                  </a:moveTo>
                  <a:lnTo>
                    <a:pt x="974424" y="1071002"/>
                  </a:lnTo>
                  <a:cubicBezTo>
                    <a:pt x="720693" y="1061492"/>
                    <a:pt x="675752" y="953649"/>
                    <a:pt x="607729" y="790400"/>
                  </a:cubicBezTo>
                  <a:cubicBezTo>
                    <a:pt x="542837" y="634680"/>
                    <a:pt x="453964" y="421408"/>
                    <a:pt x="125983" y="203189"/>
                  </a:cubicBezTo>
                  <a:cubicBezTo>
                    <a:pt x="50737" y="153181"/>
                    <a:pt x="8445" y="85746"/>
                    <a:pt x="272" y="2759"/>
                  </a:cubicBezTo>
                  <a:lnTo>
                    <a:pt x="0" y="0"/>
                  </a:lnTo>
                  <a:lnTo>
                    <a:pt x="977032" y="0"/>
                  </a:lnTo>
                  <a:close/>
                  <a:moveTo>
                    <a:pt x="5574" y="5036"/>
                  </a:moveTo>
                  <a:cubicBezTo>
                    <a:pt x="14250" y="85178"/>
                    <a:pt x="55693" y="150437"/>
                    <a:pt x="128778" y="199017"/>
                  </a:cubicBezTo>
                  <a:cubicBezTo>
                    <a:pt x="458036" y="418075"/>
                    <a:pt x="547245" y="632162"/>
                    <a:pt x="612383" y="788475"/>
                  </a:cubicBezTo>
                  <a:cubicBezTo>
                    <a:pt x="679426" y="949372"/>
                    <a:pt x="723800" y="1055857"/>
                    <a:pt x="972021" y="1065890"/>
                  </a:cubicBezTo>
                  <a:lnTo>
                    <a:pt x="972021" y="5036"/>
                  </a:lnTo>
                  <a:close/>
                </a:path>
              </a:pathLst>
            </a:custGeom>
            <a:solidFill>
              <a:schemeClr val="tx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2970644-E0F4-4520-93D5-053B346F439B}"/>
                </a:ext>
              </a:extLst>
            </p:cNvPr>
            <p:cNvSpPr/>
            <p:nvPr/>
          </p:nvSpPr>
          <p:spPr>
            <a:xfrm>
              <a:off x="1294359" y="4712987"/>
              <a:ext cx="335907" cy="335907"/>
            </a:xfrm>
            <a:custGeom>
              <a:avLst/>
              <a:gdLst>
                <a:gd name="connsiteX0" fmla="*/ 335908 w 335907"/>
                <a:gd name="connsiteY0" fmla="*/ 167954 h 335907"/>
                <a:gd name="connsiteX1" fmla="*/ 167954 w 335907"/>
                <a:gd name="connsiteY1" fmla="*/ 335908 h 335907"/>
                <a:gd name="connsiteX2" fmla="*/ 0 w 335907"/>
                <a:gd name="connsiteY2" fmla="*/ 167954 h 335907"/>
                <a:gd name="connsiteX3" fmla="*/ 167954 w 335907"/>
                <a:gd name="connsiteY3" fmla="*/ 0 h 335907"/>
                <a:gd name="connsiteX4" fmla="*/ 335908 w 335907"/>
                <a:gd name="connsiteY4" fmla="*/ 167954 h 33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907" h="335907">
                  <a:moveTo>
                    <a:pt x="335908" y="167954"/>
                  </a:moveTo>
                  <a:cubicBezTo>
                    <a:pt x="335908" y="260712"/>
                    <a:pt x="260712" y="335908"/>
                    <a:pt x="167954" y="335908"/>
                  </a:cubicBezTo>
                  <a:cubicBezTo>
                    <a:pt x="75196" y="335908"/>
                    <a:pt x="0" y="260712"/>
                    <a:pt x="0" y="167954"/>
                  </a:cubicBezTo>
                  <a:cubicBezTo>
                    <a:pt x="0" y="75196"/>
                    <a:pt x="75196" y="0"/>
                    <a:pt x="167954" y="0"/>
                  </a:cubicBezTo>
                  <a:cubicBezTo>
                    <a:pt x="260712" y="0"/>
                    <a:pt x="335908" y="75196"/>
                    <a:pt x="335908" y="167954"/>
                  </a:cubicBez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9042F5-4D8F-4185-9361-03C7324C575B}"/>
                </a:ext>
              </a:extLst>
            </p:cNvPr>
            <p:cNvSpPr/>
            <p:nvPr/>
          </p:nvSpPr>
          <p:spPr>
            <a:xfrm>
              <a:off x="802053" y="5555712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0E1719E-0A39-4B5D-9A91-93111541A716}"/>
                </a:ext>
              </a:extLst>
            </p:cNvPr>
            <p:cNvSpPr/>
            <p:nvPr/>
          </p:nvSpPr>
          <p:spPr>
            <a:xfrm>
              <a:off x="1733736" y="5847805"/>
              <a:ext cx="415486" cy="436477"/>
            </a:xfrm>
            <a:custGeom>
              <a:avLst/>
              <a:gdLst>
                <a:gd name="connsiteX0" fmla="*/ 0 w 415486"/>
                <a:gd name="connsiteY0" fmla="*/ 436477 h 436477"/>
                <a:gd name="connsiteX1" fmla="*/ 0 w 415486"/>
                <a:gd name="connsiteY1" fmla="*/ 436477 h 436477"/>
                <a:gd name="connsiteX2" fmla="*/ 0 w 415486"/>
                <a:gd name="connsiteY2" fmla="*/ 0 h 436477"/>
                <a:gd name="connsiteX3" fmla="*/ 415487 w 415486"/>
                <a:gd name="connsiteY3" fmla="*/ 0 h 436477"/>
                <a:gd name="connsiteX4" fmla="*/ 415487 w 415486"/>
                <a:gd name="connsiteY4" fmla="*/ 221 h 436477"/>
                <a:gd name="connsiteX5" fmla="*/ 84349 w 415486"/>
                <a:gd name="connsiteY5" fmla="*/ 423685 h 436477"/>
                <a:gd name="connsiteX6" fmla="*/ 0 w 415486"/>
                <a:gd name="connsiteY6" fmla="*/ 436477 h 43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486" h="436477">
                  <a:moveTo>
                    <a:pt x="0" y="436477"/>
                  </a:moveTo>
                  <a:lnTo>
                    <a:pt x="0" y="436477"/>
                  </a:lnTo>
                  <a:lnTo>
                    <a:pt x="0" y="0"/>
                  </a:lnTo>
                  <a:lnTo>
                    <a:pt x="415487" y="0"/>
                  </a:lnTo>
                  <a:lnTo>
                    <a:pt x="415487" y="221"/>
                  </a:lnTo>
                  <a:cubicBezTo>
                    <a:pt x="414741" y="200425"/>
                    <a:pt x="278467" y="374693"/>
                    <a:pt x="84349" y="423685"/>
                  </a:cubicBezTo>
                  <a:cubicBezTo>
                    <a:pt x="56708" y="430646"/>
                    <a:pt x="28462" y="434930"/>
                    <a:pt x="0" y="436477"/>
                  </a:cubicBezTo>
                  <a:close/>
                </a:path>
              </a:pathLst>
            </a:custGeom>
            <a:solidFill>
              <a:schemeClr val="accent4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9B03DF-B3C2-4148-A06B-C46D7B5FCBD2}"/>
                </a:ext>
              </a:extLst>
            </p:cNvPr>
            <p:cNvSpPr/>
            <p:nvPr/>
          </p:nvSpPr>
          <p:spPr>
            <a:xfrm>
              <a:off x="704565" y="5471751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4BED88D-442C-4B54-8369-BD21A42D657C}"/>
                </a:ext>
              </a:extLst>
            </p:cNvPr>
            <p:cNvSpPr/>
            <p:nvPr/>
          </p:nvSpPr>
          <p:spPr>
            <a:xfrm>
              <a:off x="879083" y="5703023"/>
              <a:ext cx="446123" cy="66117"/>
            </a:xfrm>
            <a:custGeom>
              <a:avLst/>
              <a:gdLst>
                <a:gd name="connsiteX0" fmla="*/ 0 w 446123"/>
                <a:gd name="connsiteY0" fmla="*/ 0 h 66117"/>
                <a:gd name="connsiteX1" fmla="*/ 446123 w 446123"/>
                <a:gd name="connsiteY1" fmla="*/ 0 h 66117"/>
                <a:gd name="connsiteX2" fmla="*/ 446123 w 446123"/>
                <a:gd name="connsiteY2" fmla="*/ 66118 h 66117"/>
                <a:gd name="connsiteX3" fmla="*/ 0 w 446123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6123" h="66117">
                  <a:moveTo>
                    <a:pt x="0" y="0"/>
                  </a:moveTo>
                  <a:lnTo>
                    <a:pt x="446123" y="0"/>
                  </a:lnTo>
                  <a:lnTo>
                    <a:pt x="446123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9295325-234F-4D8D-9D39-605C8B56CF8F}"/>
                </a:ext>
              </a:extLst>
            </p:cNvPr>
            <p:cNvSpPr/>
            <p:nvPr/>
          </p:nvSpPr>
          <p:spPr>
            <a:xfrm>
              <a:off x="1021764" y="6093669"/>
              <a:ext cx="220832" cy="190613"/>
            </a:xfrm>
            <a:custGeom>
              <a:avLst/>
              <a:gdLst>
                <a:gd name="connsiteX0" fmla="*/ 110416 w 220832"/>
                <a:gd name="connsiteY0" fmla="*/ 0 h 190613"/>
                <a:gd name="connsiteX1" fmla="*/ 220832 w 220832"/>
                <a:gd name="connsiteY1" fmla="*/ 190613 h 190613"/>
                <a:gd name="connsiteX2" fmla="*/ 0 w 220832"/>
                <a:gd name="connsiteY2" fmla="*/ 190613 h 19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832" h="190613">
                  <a:moveTo>
                    <a:pt x="110416" y="0"/>
                  </a:moveTo>
                  <a:lnTo>
                    <a:pt x="220832" y="190613"/>
                  </a:lnTo>
                  <a:lnTo>
                    <a:pt x="0" y="190613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F69A97-AC40-4BBF-93FE-8C1F8ABE2CE0}"/>
                </a:ext>
              </a:extLst>
            </p:cNvPr>
            <p:cNvSpPr/>
            <p:nvPr/>
          </p:nvSpPr>
          <p:spPr>
            <a:xfrm>
              <a:off x="879083" y="5832590"/>
              <a:ext cx="311228" cy="66117"/>
            </a:xfrm>
            <a:custGeom>
              <a:avLst/>
              <a:gdLst>
                <a:gd name="connsiteX0" fmla="*/ 0 w 311228"/>
                <a:gd name="connsiteY0" fmla="*/ 0 h 66117"/>
                <a:gd name="connsiteX1" fmla="*/ 311228 w 311228"/>
                <a:gd name="connsiteY1" fmla="*/ 0 h 66117"/>
                <a:gd name="connsiteX2" fmla="*/ 311228 w 311228"/>
                <a:gd name="connsiteY2" fmla="*/ 66118 h 66117"/>
                <a:gd name="connsiteX3" fmla="*/ 0 w 311228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228" h="66117">
                  <a:moveTo>
                    <a:pt x="0" y="0"/>
                  </a:moveTo>
                  <a:lnTo>
                    <a:pt x="311228" y="0"/>
                  </a:lnTo>
                  <a:lnTo>
                    <a:pt x="311228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413666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02C701-AB8C-46E4-A998-38E9C9D55D9D}"/>
              </a:ext>
            </a:extLst>
          </p:cNvPr>
          <p:cNvGrpSpPr/>
          <p:nvPr userDrawn="1"/>
        </p:nvGrpSpPr>
        <p:grpSpPr>
          <a:xfrm>
            <a:off x="8674695" y="3621818"/>
            <a:ext cx="3000841" cy="2814283"/>
            <a:chOff x="8674695" y="3621818"/>
            <a:chExt cx="3000841" cy="281428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50028C0-13C4-4CBB-B8A4-B90DD2829DF6}"/>
                </a:ext>
              </a:extLst>
            </p:cNvPr>
            <p:cNvSpPr/>
            <p:nvPr/>
          </p:nvSpPr>
          <p:spPr>
            <a:xfrm>
              <a:off x="9906961" y="3806827"/>
              <a:ext cx="899255" cy="899255"/>
            </a:xfrm>
            <a:custGeom>
              <a:avLst/>
              <a:gdLst>
                <a:gd name="connsiteX0" fmla="*/ 899256 w 899255"/>
                <a:gd name="connsiteY0" fmla="*/ 449628 h 899255"/>
                <a:gd name="connsiteX1" fmla="*/ 449628 w 899255"/>
                <a:gd name="connsiteY1" fmla="*/ 899255 h 899255"/>
                <a:gd name="connsiteX2" fmla="*/ 0 w 899255"/>
                <a:gd name="connsiteY2" fmla="*/ 449628 h 899255"/>
                <a:gd name="connsiteX3" fmla="*/ 449628 w 899255"/>
                <a:gd name="connsiteY3" fmla="*/ 0 h 899255"/>
                <a:gd name="connsiteX4" fmla="*/ 899256 w 899255"/>
                <a:gd name="connsiteY4" fmla="*/ 449628 h 89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255" h="899255">
                  <a:moveTo>
                    <a:pt x="899256" y="449628"/>
                  </a:moveTo>
                  <a:cubicBezTo>
                    <a:pt x="899256" y="697950"/>
                    <a:pt x="697950" y="899255"/>
                    <a:pt x="449628" y="899255"/>
                  </a:cubicBezTo>
                  <a:cubicBezTo>
                    <a:pt x="201305" y="899255"/>
                    <a:pt x="0" y="697950"/>
                    <a:pt x="0" y="449628"/>
                  </a:cubicBezTo>
                  <a:cubicBezTo>
                    <a:pt x="0" y="201305"/>
                    <a:pt x="201305" y="0"/>
                    <a:pt x="449628" y="0"/>
                  </a:cubicBezTo>
                  <a:cubicBezTo>
                    <a:pt x="697950" y="0"/>
                    <a:pt x="899256" y="201305"/>
                    <a:pt x="899256" y="449628"/>
                  </a:cubicBezTo>
                  <a:close/>
                </a:path>
              </a:pathLst>
            </a:custGeom>
            <a:solidFill>
              <a:schemeClr val="accent3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C0E318B-B34A-4981-A556-01AF85251C86}"/>
                </a:ext>
              </a:extLst>
            </p:cNvPr>
            <p:cNvSpPr/>
            <p:nvPr/>
          </p:nvSpPr>
          <p:spPr>
            <a:xfrm>
              <a:off x="8674695" y="3621818"/>
              <a:ext cx="2477629" cy="2260487"/>
            </a:xfrm>
            <a:custGeom>
              <a:avLst/>
              <a:gdLst>
                <a:gd name="connsiteX0" fmla="*/ 0 w 2477629"/>
                <a:gd name="connsiteY0" fmla="*/ 2260488 h 2260487"/>
                <a:gd name="connsiteX1" fmla="*/ 302 w 2477629"/>
                <a:gd name="connsiteY1" fmla="*/ 2252418 h 2260487"/>
                <a:gd name="connsiteX2" fmla="*/ 193064 w 2477629"/>
                <a:gd name="connsiteY2" fmla="*/ 1666426 h 2260487"/>
                <a:gd name="connsiteX3" fmla="*/ 649516 w 2477629"/>
                <a:gd name="connsiteY3" fmla="*/ 1403850 h 2260487"/>
                <a:gd name="connsiteX4" fmla="*/ 2004752 w 2477629"/>
                <a:gd name="connsiteY4" fmla="*/ 292033 h 2260487"/>
                <a:gd name="connsiteX5" fmla="*/ 2469042 w 2477629"/>
                <a:gd name="connsiteY5" fmla="*/ 851 h 2260487"/>
                <a:gd name="connsiteX6" fmla="*/ 2477630 w 2477629"/>
                <a:gd name="connsiteY6" fmla="*/ 0 h 2260487"/>
                <a:gd name="connsiteX7" fmla="*/ 2453041 w 2477629"/>
                <a:gd name="connsiteY7" fmla="*/ 2246584 h 2260487"/>
                <a:gd name="connsiteX8" fmla="*/ 2445435 w 2477629"/>
                <a:gd name="connsiteY8" fmla="*/ 2246630 h 2260487"/>
                <a:gd name="connsiteX9" fmla="*/ 2461970 w 2477629"/>
                <a:gd name="connsiteY9" fmla="*/ 17154 h 2260487"/>
                <a:gd name="connsiteX10" fmla="*/ 2017642 w 2477629"/>
                <a:gd name="connsiteY10" fmla="*/ 300598 h 2260487"/>
                <a:gd name="connsiteX11" fmla="*/ 1284725 w 2477629"/>
                <a:gd name="connsiteY11" fmla="*/ 1087143 h 2260487"/>
                <a:gd name="connsiteX12" fmla="*/ 655474 w 2477629"/>
                <a:gd name="connsiteY12" fmla="*/ 1418141 h 2260487"/>
                <a:gd name="connsiteX13" fmla="*/ 16086 w 2477629"/>
                <a:gd name="connsiteY13" fmla="*/ 2244920 h 2260487"/>
                <a:gd name="connsiteX14" fmla="*/ 2437736 w 2477629"/>
                <a:gd name="connsiteY14" fmla="*/ 2231202 h 226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77629" h="2260487">
                  <a:moveTo>
                    <a:pt x="0" y="2260488"/>
                  </a:moveTo>
                  <a:lnTo>
                    <a:pt x="302" y="2252418"/>
                  </a:lnTo>
                  <a:cubicBezTo>
                    <a:pt x="10616" y="1977222"/>
                    <a:pt x="70070" y="1796507"/>
                    <a:pt x="193064" y="1666426"/>
                  </a:cubicBezTo>
                  <a:cubicBezTo>
                    <a:pt x="306030" y="1547007"/>
                    <a:pt x="465188" y="1480667"/>
                    <a:pt x="649516" y="1403850"/>
                  </a:cubicBezTo>
                  <a:cubicBezTo>
                    <a:pt x="1008918" y="1254085"/>
                    <a:pt x="1501132" y="1048982"/>
                    <a:pt x="2004752" y="292033"/>
                  </a:cubicBezTo>
                  <a:cubicBezTo>
                    <a:pt x="2120557" y="117755"/>
                    <a:pt x="2276768" y="19792"/>
                    <a:pt x="2469042" y="851"/>
                  </a:cubicBezTo>
                  <a:lnTo>
                    <a:pt x="2477630" y="0"/>
                  </a:lnTo>
                  <a:lnTo>
                    <a:pt x="2453041" y="2246584"/>
                  </a:lnTo>
                  <a:lnTo>
                    <a:pt x="2445435" y="2246630"/>
                  </a:lnTo>
                  <a:close/>
                  <a:moveTo>
                    <a:pt x="2461970" y="17154"/>
                  </a:moveTo>
                  <a:cubicBezTo>
                    <a:pt x="2278470" y="37666"/>
                    <a:pt x="2129014" y="132990"/>
                    <a:pt x="2017642" y="300598"/>
                  </a:cubicBezTo>
                  <a:cubicBezTo>
                    <a:pt x="1793118" y="638049"/>
                    <a:pt x="1553398" y="895333"/>
                    <a:pt x="1284725" y="1087143"/>
                  </a:cubicBezTo>
                  <a:cubicBezTo>
                    <a:pt x="1053377" y="1252336"/>
                    <a:pt x="841976" y="1340419"/>
                    <a:pt x="655474" y="1418141"/>
                  </a:cubicBezTo>
                  <a:cubicBezTo>
                    <a:pt x="285030" y="1572502"/>
                    <a:pt x="39716" y="1674767"/>
                    <a:pt x="16086" y="2244920"/>
                  </a:cubicBezTo>
                  <a:lnTo>
                    <a:pt x="2437736" y="2231202"/>
                  </a:lnTo>
                  <a:close/>
                </a:path>
              </a:pathLst>
            </a:custGeom>
            <a:solidFill>
              <a:schemeClr val="tx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178EF47-34A0-4AFC-8C39-0CC0AD04EB87}"/>
                </a:ext>
              </a:extLst>
            </p:cNvPr>
            <p:cNvSpPr/>
            <p:nvPr/>
          </p:nvSpPr>
          <p:spPr>
            <a:xfrm>
              <a:off x="9342711" y="5315533"/>
              <a:ext cx="652332" cy="561433"/>
            </a:xfrm>
            <a:custGeom>
              <a:avLst/>
              <a:gdLst>
                <a:gd name="connsiteX0" fmla="*/ 652332 w 652332"/>
                <a:gd name="connsiteY0" fmla="*/ 561433 h 561433"/>
                <a:gd name="connsiteX1" fmla="*/ 0 w 652332"/>
                <a:gd name="connsiteY1" fmla="*/ 561433 h 561433"/>
                <a:gd name="connsiteX2" fmla="*/ 326162 w 652332"/>
                <a:gd name="connsiteY2" fmla="*/ 0 h 56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3">
                  <a:moveTo>
                    <a:pt x="652332" y="561433"/>
                  </a:moveTo>
                  <a:lnTo>
                    <a:pt x="0" y="561433"/>
                  </a:lnTo>
                  <a:lnTo>
                    <a:pt x="326162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992D7AF-BCB2-4554-8ABF-DFA162E02038}"/>
                </a:ext>
              </a:extLst>
            </p:cNvPr>
            <p:cNvSpPr/>
            <p:nvPr/>
          </p:nvSpPr>
          <p:spPr>
            <a:xfrm>
              <a:off x="8881477" y="5318164"/>
              <a:ext cx="652332" cy="561432"/>
            </a:xfrm>
            <a:custGeom>
              <a:avLst/>
              <a:gdLst>
                <a:gd name="connsiteX0" fmla="*/ 652332 w 652332"/>
                <a:gd name="connsiteY0" fmla="*/ 561433 h 561432"/>
                <a:gd name="connsiteX1" fmla="*/ 0 w 652332"/>
                <a:gd name="connsiteY1" fmla="*/ 561433 h 561432"/>
                <a:gd name="connsiteX2" fmla="*/ 326170 w 652332"/>
                <a:gd name="connsiteY2" fmla="*/ 0 h 56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2">
                  <a:moveTo>
                    <a:pt x="652332" y="561433"/>
                  </a:moveTo>
                  <a:lnTo>
                    <a:pt x="0" y="561433"/>
                  </a:lnTo>
                  <a:lnTo>
                    <a:pt x="326170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0AEDC6C-AF72-4D98-A3DA-BF539F825F62}"/>
                </a:ext>
              </a:extLst>
            </p:cNvPr>
            <p:cNvSpPr/>
            <p:nvPr/>
          </p:nvSpPr>
          <p:spPr>
            <a:xfrm>
              <a:off x="10611064" y="5317839"/>
              <a:ext cx="1064472" cy="1118262"/>
            </a:xfrm>
            <a:custGeom>
              <a:avLst/>
              <a:gdLst>
                <a:gd name="connsiteX0" fmla="*/ 216098 w 1064472"/>
                <a:gd name="connsiteY0" fmla="*/ 1085487 h 1118262"/>
                <a:gd name="connsiteX1" fmla="*/ 1064472 w 1064472"/>
                <a:gd name="connsiteY1" fmla="*/ 573 h 1118262"/>
                <a:gd name="connsiteX2" fmla="*/ 1064472 w 1064472"/>
                <a:gd name="connsiteY2" fmla="*/ 0 h 1118262"/>
                <a:gd name="connsiteX3" fmla="*/ 0 w 1064472"/>
                <a:gd name="connsiteY3" fmla="*/ 0 h 1118262"/>
                <a:gd name="connsiteX4" fmla="*/ 0 w 1064472"/>
                <a:gd name="connsiteY4" fmla="*/ 1118263 h 1118262"/>
                <a:gd name="connsiteX5" fmla="*/ 0 w 1064472"/>
                <a:gd name="connsiteY5" fmla="*/ 1118263 h 1118262"/>
                <a:gd name="connsiteX6" fmla="*/ 216098 w 1064472"/>
                <a:gd name="connsiteY6" fmla="*/ 1085487 h 111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4472" h="1118262">
                  <a:moveTo>
                    <a:pt x="216098" y="1085487"/>
                  </a:moveTo>
                  <a:cubicBezTo>
                    <a:pt x="714734" y="961975"/>
                    <a:pt x="1064820" y="514274"/>
                    <a:pt x="1064472" y="573"/>
                  </a:cubicBezTo>
                  <a:lnTo>
                    <a:pt x="1064472" y="0"/>
                  </a:lnTo>
                  <a:lnTo>
                    <a:pt x="0" y="0"/>
                  </a:lnTo>
                  <a:lnTo>
                    <a:pt x="0" y="1118263"/>
                  </a:lnTo>
                  <a:lnTo>
                    <a:pt x="0" y="1118263"/>
                  </a:lnTo>
                  <a:cubicBezTo>
                    <a:pt x="72917" y="1114301"/>
                    <a:pt x="145285" y="1103329"/>
                    <a:pt x="216098" y="1085487"/>
                  </a:cubicBezTo>
                  <a:close/>
                </a:path>
              </a:pathLst>
            </a:custGeom>
            <a:solidFill>
              <a:schemeClr val="accent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740068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9F651AA-429A-4F12-B89D-CE357A17B18E}"/>
              </a:ext>
            </a:extLst>
          </p:cNvPr>
          <p:cNvGrpSpPr/>
          <p:nvPr userDrawn="1"/>
        </p:nvGrpSpPr>
        <p:grpSpPr>
          <a:xfrm>
            <a:off x="412203" y="4285741"/>
            <a:ext cx="1753152" cy="2364400"/>
            <a:chOff x="412203" y="4285741"/>
            <a:chExt cx="1753152" cy="23644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F96917D-396F-42BB-A076-A0C1BB57AA43}"/>
                </a:ext>
              </a:extLst>
            </p:cNvPr>
            <p:cNvSpPr/>
            <p:nvPr/>
          </p:nvSpPr>
          <p:spPr>
            <a:xfrm>
              <a:off x="412203" y="5308326"/>
              <a:ext cx="1354331" cy="1341815"/>
            </a:xfrm>
            <a:custGeom>
              <a:avLst/>
              <a:gdLst>
                <a:gd name="connsiteX0" fmla="*/ 1354331 w 1354331"/>
                <a:gd name="connsiteY0" fmla="*/ 0 h 1341815"/>
                <a:gd name="connsiteX1" fmla="*/ 953900 w 1354331"/>
                <a:gd name="connsiteY1" fmla="*/ 507682 h 1341815"/>
                <a:gd name="connsiteX2" fmla="*/ 150495 w 1354331"/>
                <a:gd name="connsiteY2" fmla="*/ 1200540 h 1341815"/>
                <a:gd name="connsiteX3" fmla="*/ 0 w 1354331"/>
                <a:gd name="connsiteY3" fmla="*/ 1341815 h 1341815"/>
                <a:gd name="connsiteX4" fmla="*/ 0 w 1354331"/>
                <a:gd name="connsiteY4" fmla="*/ 0 h 1341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331" h="1341815">
                  <a:moveTo>
                    <a:pt x="1354331" y="0"/>
                  </a:moveTo>
                  <a:cubicBezTo>
                    <a:pt x="1333814" y="260899"/>
                    <a:pt x="1236031" y="384620"/>
                    <a:pt x="953900" y="507682"/>
                  </a:cubicBezTo>
                  <a:cubicBezTo>
                    <a:pt x="607676" y="660387"/>
                    <a:pt x="374847" y="861060"/>
                    <a:pt x="150495" y="1200540"/>
                  </a:cubicBezTo>
                  <a:cubicBezTo>
                    <a:pt x="112012" y="1258706"/>
                    <a:pt x="60479" y="1307082"/>
                    <a:pt x="0" y="13418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E5237B8-9BFC-4F4F-B6EA-E88F8D5723C7}"/>
                </a:ext>
              </a:extLst>
            </p:cNvPr>
            <p:cNvSpPr/>
            <p:nvPr/>
          </p:nvSpPr>
          <p:spPr>
            <a:xfrm>
              <a:off x="412241" y="4712652"/>
              <a:ext cx="775639" cy="595895"/>
            </a:xfrm>
            <a:custGeom>
              <a:avLst/>
              <a:gdLst>
                <a:gd name="connsiteX0" fmla="*/ 0 w 775639"/>
                <a:gd name="connsiteY0" fmla="*/ 198720 h 595895"/>
                <a:gd name="connsiteX1" fmla="*/ 590369 w 775639"/>
                <a:gd name="connsiteY1" fmla="*/ 0 h 595895"/>
                <a:gd name="connsiteX2" fmla="*/ 775640 w 775639"/>
                <a:gd name="connsiteY2" fmla="*/ 550545 h 595895"/>
                <a:gd name="connsiteX3" fmla="*/ 739216 w 775639"/>
                <a:gd name="connsiteY3" fmla="*/ 564442 h 595895"/>
                <a:gd name="connsiteX4" fmla="*/ 412061 w 775639"/>
                <a:gd name="connsiteY4" fmla="*/ 579682 h 595895"/>
                <a:gd name="connsiteX5" fmla="*/ 138694 w 775639"/>
                <a:gd name="connsiteY5" fmla="*/ 424605 h 595895"/>
                <a:gd name="connsiteX6" fmla="*/ 0 w 775639"/>
                <a:gd name="connsiteY6" fmla="*/ 198720 h 59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5639" h="595895">
                  <a:moveTo>
                    <a:pt x="0" y="198720"/>
                  </a:moveTo>
                  <a:lnTo>
                    <a:pt x="590369" y="0"/>
                  </a:lnTo>
                  <a:lnTo>
                    <a:pt x="775640" y="550545"/>
                  </a:lnTo>
                  <a:cubicBezTo>
                    <a:pt x="763657" y="555669"/>
                    <a:pt x="751380" y="560356"/>
                    <a:pt x="739216" y="564442"/>
                  </a:cubicBezTo>
                  <a:cubicBezTo>
                    <a:pt x="633798" y="600347"/>
                    <a:pt x="520361" y="605632"/>
                    <a:pt x="412061" y="579682"/>
                  </a:cubicBezTo>
                  <a:cubicBezTo>
                    <a:pt x="308202" y="554640"/>
                    <a:pt x="213476" y="500903"/>
                    <a:pt x="138694" y="424605"/>
                  </a:cubicBezTo>
                  <a:cubicBezTo>
                    <a:pt x="76067" y="360696"/>
                    <a:pt x="28659" y="283486"/>
                    <a:pt x="0" y="198720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A7FD02-D910-4845-B318-060155DFC1AE}"/>
                </a:ext>
              </a:extLst>
            </p:cNvPr>
            <p:cNvSpPr/>
            <p:nvPr/>
          </p:nvSpPr>
          <p:spPr>
            <a:xfrm>
              <a:off x="1405613" y="4650615"/>
              <a:ext cx="759742" cy="657958"/>
            </a:xfrm>
            <a:custGeom>
              <a:avLst/>
              <a:gdLst>
                <a:gd name="connsiteX0" fmla="*/ 379866 w 759742"/>
                <a:gd name="connsiteY0" fmla="*/ 0 h 657958"/>
                <a:gd name="connsiteX1" fmla="*/ 569804 w 759742"/>
                <a:gd name="connsiteY1" fmla="*/ 328984 h 657958"/>
                <a:gd name="connsiteX2" fmla="*/ 759743 w 759742"/>
                <a:gd name="connsiteY2" fmla="*/ 657958 h 657958"/>
                <a:gd name="connsiteX3" fmla="*/ 379866 w 759742"/>
                <a:gd name="connsiteY3" fmla="*/ 657958 h 657958"/>
                <a:gd name="connsiteX4" fmla="*/ 0 w 759742"/>
                <a:gd name="connsiteY4" fmla="*/ 657958 h 657958"/>
                <a:gd name="connsiteX5" fmla="*/ 189938 w 759742"/>
                <a:gd name="connsiteY5" fmla="*/ 328984 h 657958"/>
                <a:gd name="connsiteX6" fmla="*/ 379866 w 759742"/>
                <a:gd name="connsiteY6" fmla="*/ 0 h 6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9742" h="657958">
                  <a:moveTo>
                    <a:pt x="379866" y="0"/>
                  </a:moveTo>
                  <a:lnTo>
                    <a:pt x="569804" y="328984"/>
                  </a:lnTo>
                  <a:lnTo>
                    <a:pt x="759743" y="657958"/>
                  </a:lnTo>
                  <a:lnTo>
                    <a:pt x="379866" y="657958"/>
                  </a:lnTo>
                  <a:lnTo>
                    <a:pt x="0" y="657958"/>
                  </a:lnTo>
                  <a:lnTo>
                    <a:pt x="189938" y="328984"/>
                  </a:lnTo>
                  <a:lnTo>
                    <a:pt x="37986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4FE62B-91F7-46F3-BFDE-77ADB1D34C26}"/>
                </a:ext>
              </a:extLst>
            </p:cNvPr>
            <p:cNvSpPr/>
            <p:nvPr/>
          </p:nvSpPr>
          <p:spPr>
            <a:xfrm>
              <a:off x="1612553" y="4285741"/>
              <a:ext cx="355568" cy="355568"/>
            </a:xfrm>
            <a:custGeom>
              <a:avLst/>
              <a:gdLst>
                <a:gd name="connsiteX0" fmla="*/ 355568 w 355568"/>
                <a:gd name="connsiteY0" fmla="*/ 177784 h 355568"/>
                <a:gd name="connsiteX1" fmla="*/ 177784 w 355568"/>
                <a:gd name="connsiteY1" fmla="*/ 355568 h 355568"/>
                <a:gd name="connsiteX2" fmla="*/ 0 w 355568"/>
                <a:gd name="connsiteY2" fmla="*/ 177784 h 355568"/>
                <a:gd name="connsiteX3" fmla="*/ 177784 w 355568"/>
                <a:gd name="connsiteY3" fmla="*/ 0 h 355568"/>
                <a:gd name="connsiteX4" fmla="*/ 355568 w 355568"/>
                <a:gd name="connsiteY4" fmla="*/ 177784 h 35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568" h="355568">
                  <a:moveTo>
                    <a:pt x="355568" y="177784"/>
                  </a:moveTo>
                  <a:cubicBezTo>
                    <a:pt x="355568" y="275972"/>
                    <a:pt x="275972" y="355568"/>
                    <a:pt x="177784" y="355568"/>
                  </a:cubicBezTo>
                  <a:cubicBezTo>
                    <a:pt x="79597" y="355568"/>
                    <a:pt x="0" y="275972"/>
                    <a:pt x="0" y="177784"/>
                  </a:cubicBezTo>
                  <a:cubicBezTo>
                    <a:pt x="0" y="79597"/>
                    <a:pt x="79597" y="0"/>
                    <a:pt x="177784" y="0"/>
                  </a:cubicBezTo>
                  <a:cubicBezTo>
                    <a:pt x="275972" y="0"/>
                    <a:pt x="355568" y="79597"/>
                    <a:pt x="355568" y="17778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2216967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8D068B-9FA9-49D8-9E2D-2469802DD124}"/>
              </a:ext>
            </a:extLst>
          </p:cNvPr>
          <p:cNvGrpSpPr/>
          <p:nvPr userDrawn="1"/>
        </p:nvGrpSpPr>
        <p:grpSpPr>
          <a:xfrm>
            <a:off x="333594" y="4067880"/>
            <a:ext cx="1686342" cy="2363341"/>
            <a:chOff x="333594" y="4067880"/>
            <a:chExt cx="1686342" cy="236334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122F4C-8422-44D9-83DE-DD553A6E4792}"/>
                </a:ext>
              </a:extLst>
            </p:cNvPr>
            <p:cNvSpPr/>
            <p:nvPr/>
          </p:nvSpPr>
          <p:spPr>
            <a:xfrm>
              <a:off x="333594" y="4909526"/>
              <a:ext cx="1669258" cy="1521695"/>
            </a:xfrm>
            <a:custGeom>
              <a:avLst/>
              <a:gdLst>
                <a:gd name="connsiteX0" fmla="*/ 16629 w 1669258"/>
                <a:gd name="connsiteY0" fmla="*/ 9368 h 1521695"/>
                <a:gd name="connsiteX1" fmla="*/ 0 w 1669258"/>
                <a:gd name="connsiteY1" fmla="*/ 1521695 h 1521695"/>
                <a:gd name="connsiteX2" fmla="*/ 310957 w 1669258"/>
                <a:gd name="connsiteY2" fmla="*/ 1326585 h 1521695"/>
                <a:gd name="connsiteX3" fmla="*/ 1669258 w 1669258"/>
                <a:gd name="connsiteY3" fmla="*/ 0 h 152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9258" h="1521695">
                  <a:moveTo>
                    <a:pt x="16629" y="9368"/>
                  </a:moveTo>
                  <a:lnTo>
                    <a:pt x="0" y="1521695"/>
                  </a:lnTo>
                  <a:cubicBezTo>
                    <a:pt x="121645" y="1509723"/>
                    <a:pt x="229643" y="1448906"/>
                    <a:pt x="310957" y="1326585"/>
                  </a:cubicBezTo>
                  <a:cubicBezTo>
                    <a:pt x="1000761" y="289772"/>
                    <a:pt x="1639881" y="783867"/>
                    <a:pt x="1669258" y="0"/>
                  </a:cubicBezTo>
                  <a:close/>
                </a:path>
              </a:pathLst>
            </a:custGeom>
            <a:solidFill>
              <a:schemeClr val="tx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EB4D01-AD3A-4CAE-A850-FCD169B1428B}"/>
                </a:ext>
              </a:extLst>
            </p:cNvPr>
            <p:cNvSpPr/>
            <p:nvPr/>
          </p:nvSpPr>
          <p:spPr>
            <a:xfrm>
              <a:off x="1442653" y="4067880"/>
              <a:ext cx="577283" cy="577282"/>
            </a:xfrm>
            <a:custGeom>
              <a:avLst/>
              <a:gdLst>
                <a:gd name="connsiteX0" fmla="*/ 577283 w 577283"/>
                <a:gd name="connsiteY0" fmla="*/ 288641 h 577282"/>
                <a:gd name="connsiteX1" fmla="*/ 288642 w 577283"/>
                <a:gd name="connsiteY1" fmla="*/ 577283 h 577282"/>
                <a:gd name="connsiteX2" fmla="*/ 0 w 577283"/>
                <a:gd name="connsiteY2" fmla="*/ 288641 h 577282"/>
                <a:gd name="connsiteX3" fmla="*/ 288642 w 577283"/>
                <a:gd name="connsiteY3" fmla="*/ 0 h 577282"/>
                <a:gd name="connsiteX4" fmla="*/ 577283 w 577283"/>
                <a:gd name="connsiteY4" fmla="*/ 288641 h 57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283" h="577282">
                  <a:moveTo>
                    <a:pt x="577283" y="288641"/>
                  </a:moveTo>
                  <a:cubicBezTo>
                    <a:pt x="577283" y="448054"/>
                    <a:pt x="448054" y="577283"/>
                    <a:pt x="288642" y="577283"/>
                  </a:cubicBezTo>
                  <a:cubicBezTo>
                    <a:pt x="129229" y="577283"/>
                    <a:pt x="0" y="448054"/>
                    <a:pt x="0" y="288641"/>
                  </a:cubicBezTo>
                  <a:cubicBezTo>
                    <a:pt x="0" y="129229"/>
                    <a:pt x="129230" y="0"/>
                    <a:pt x="288642" y="0"/>
                  </a:cubicBezTo>
                  <a:cubicBezTo>
                    <a:pt x="448054" y="0"/>
                    <a:pt x="577283" y="129229"/>
                    <a:pt x="577283" y="288641"/>
                  </a:cubicBezTo>
                  <a:close/>
                </a:path>
              </a:pathLst>
            </a:custGeom>
            <a:solidFill>
              <a:schemeClr val="accent3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50496EA-417C-43FB-9C8D-2A18916FA270}"/>
                </a:ext>
              </a:extLst>
            </p:cNvPr>
            <p:cNvSpPr/>
            <p:nvPr/>
          </p:nvSpPr>
          <p:spPr>
            <a:xfrm>
              <a:off x="814260" y="4254365"/>
              <a:ext cx="861161" cy="652138"/>
            </a:xfrm>
            <a:custGeom>
              <a:avLst/>
              <a:gdLst>
                <a:gd name="connsiteX0" fmla="*/ 45910 w 861161"/>
                <a:gd name="connsiteY0" fmla="*/ 0 h 652138"/>
                <a:gd name="connsiteX1" fmla="*/ 861162 w 861161"/>
                <a:gd name="connsiteY1" fmla="*/ 397205 h 652138"/>
                <a:gd name="connsiteX2" fmla="*/ 254933 w 861161"/>
                <a:gd name="connsiteY2" fmla="*/ 606228 h 652138"/>
                <a:gd name="connsiteX3" fmla="*/ 45910 w 861161"/>
                <a:gd name="connsiteY3" fmla="*/ 0 h 65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1161" h="652138">
                  <a:moveTo>
                    <a:pt x="45910" y="0"/>
                  </a:moveTo>
                  <a:lnTo>
                    <a:pt x="861162" y="397205"/>
                  </a:lnTo>
                  <a:cubicBezTo>
                    <a:pt x="751476" y="622330"/>
                    <a:pt x="480059" y="715913"/>
                    <a:pt x="254933" y="606228"/>
                  </a:cubicBezTo>
                  <a:cubicBezTo>
                    <a:pt x="29808" y="496543"/>
                    <a:pt x="-63775" y="225125"/>
                    <a:pt x="45910" y="0"/>
                  </a:cubicBezTo>
                  <a:close/>
                </a:path>
              </a:pathLst>
            </a:custGeom>
            <a:solidFill>
              <a:schemeClr val="accent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0846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F945394-4FD3-4BC5-A401-C559143233F4}"/>
              </a:ext>
            </a:extLst>
          </p:cNvPr>
          <p:cNvGrpSpPr/>
          <p:nvPr userDrawn="1"/>
        </p:nvGrpSpPr>
        <p:grpSpPr>
          <a:xfrm>
            <a:off x="750096" y="4386472"/>
            <a:ext cx="1396502" cy="1988277"/>
            <a:chOff x="750096" y="4386472"/>
            <a:chExt cx="1396502" cy="19882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A057C7-0C39-4B91-A1FD-6007F42348A2}"/>
                </a:ext>
              </a:extLst>
            </p:cNvPr>
            <p:cNvSpPr/>
            <p:nvPr/>
          </p:nvSpPr>
          <p:spPr>
            <a:xfrm>
              <a:off x="1050511" y="4386472"/>
              <a:ext cx="884111" cy="1988277"/>
            </a:xfrm>
            <a:custGeom>
              <a:avLst/>
              <a:gdLst>
                <a:gd name="connsiteX0" fmla="*/ 0 w 884111"/>
                <a:gd name="connsiteY0" fmla="*/ 0 h 1988277"/>
                <a:gd name="connsiteX1" fmla="*/ 884111 w 884111"/>
                <a:gd name="connsiteY1" fmla="*/ 0 h 1988277"/>
                <a:gd name="connsiteX2" fmla="*/ 884111 w 884111"/>
                <a:gd name="connsiteY2" fmla="*/ 1988277 h 1988277"/>
                <a:gd name="connsiteX3" fmla="*/ 0 w 884111"/>
                <a:gd name="connsiteY3" fmla="*/ 1988277 h 198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988277">
                  <a:moveTo>
                    <a:pt x="0" y="0"/>
                  </a:moveTo>
                  <a:lnTo>
                    <a:pt x="884111" y="0"/>
                  </a:lnTo>
                  <a:lnTo>
                    <a:pt x="884111" y="1988277"/>
                  </a:lnTo>
                  <a:lnTo>
                    <a:pt x="0" y="1988277"/>
                  </a:lnTo>
                  <a:close/>
                </a:path>
              </a:pathLst>
            </a:custGeom>
            <a:solidFill>
              <a:schemeClr val="accent3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B12E7A-54C1-4EC0-BB5E-BE2DED74C4A1}"/>
                </a:ext>
              </a:extLst>
            </p:cNvPr>
            <p:cNvSpPr/>
            <p:nvPr/>
          </p:nvSpPr>
          <p:spPr>
            <a:xfrm>
              <a:off x="750096" y="4636442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E69B03B-43F4-4F9B-9AB5-BA93510B9F19}"/>
                </a:ext>
              </a:extLst>
            </p:cNvPr>
            <p:cNvSpPr/>
            <p:nvPr/>
          </p:nvSpPr>
          <p:spPr>
            <a:xfrm>
              <a:off x="750096" y="4889903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C5F190-35A1-4A4A-828B-1E00396A0EEE}"/>
                </a:ext>
              </a:extLst>
            </p:cNvPr>
            <p:cNvSpPr/>
            <p:nvPr/>
          </p:nvSpPr>
          <p:spPr>
            <a:xfrm>
              <a:off x="803792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B6D7761-0AD4-4E15-8606-8DED94365480}"/>
                </a:ext>
              </a:extLst>
            </p:cNvPr>
            <p:cNvSpPr/>
            <p:nvPr/>
          </p:nvSpPr>
          <p:spPr>
            <a:xfrm>
              <a:off x="1526885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0924722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re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3060700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291513" y="2097088"/>
            <a:ext cx="3062287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B768B532-41DC-4774-AEC1-0AB166390D9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48187" y="2098677"/>
            <a:ext cx="3095625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9835201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2457" userDrawn="1">
          <p15:clr>
            <a:srgbClr val="FBAE40"/>
          </p15:clr>
        </p15:guide>
        <p15:guide id="3" pos="5223" userDrawn="1">
          <p15:clr>
            <a:srgbClr val="FBAE40"/>
          </p15:clr>
        </p15:guide>
        <p15:guide id="4" pos="2865" userDrawn="1">
          <p15:clr>
            <a:srgbClr val="FBAE40"/>
          </p15:clr>
        </p15:guide>
        <p15:guide id="5" pos="4815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C8FE81-5735-42BA-87F1-DA163126BB78}"/>
              </a:ext>
            </a:extLst>
          </p:cNvPr>
          <p:cNvGrpSpPr/>
          <p:nvPr userDrawn="1"/>
        </p:nvGrpSpPr>
        <p:grpSpPr>
          <a:xfrm>
            <a:off x="839788" y="631216"/>
            <a:ext cx="2237431" cy="2735899"/>
            <a:chOff x="865822" y="550830"/>
            <a:chExt cx="2656398" cy="32482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6986C9B-4CCE-42FF-8AAD-5457295EC0C5}"/>
                </a:ext>
              </a:extLst>
            </p:cNvPr>
            <p:cNvSpPr/>
            <p:nvPr/>
          </p:nvSpPr>
          <p:spPr>
            <a:xfrm>
              <a:off x="865822" y="2225582"/>
              <a:ext cx="1157097" cy="1167831"/>
            </a:xfrm>
            <a:custGeom>
              <a:avLst/>
              <a:gdLst>
                <a:gd name="connsiteX0" fmla="*/ 0 w 1157097"/>
                <a:gd name="connsiteY0" fmla="*/ 0 h 1167831"/>
                <a:gd name="connsiteX1" fmla="*/ 437807 w 1157097"/>
                <a:gd name="connsiteY1" fmla="*/ 345291 h 1167831"/>
                <a:gd name="connsiteX2" fmla="*/ 1035272 w 1157097"/>
                <a:gd name="connsiteY2" fmla="*/ 1038092 h 1167831"/>
                <a:gd name="connsiteX3" fmla="*/ 1157097 w 1157097"/>
                <a:gd name="connsiteY3" fmla="*/ 1167832 h 1167831"/>
                <a:gd name="connsiteX4" fmla="*/ 0 w 1157097"/>
                <a:gd name="connsiteY4" fmla="*/ 1167832 h 1167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097" h="1167831">
                  <a:moveTo>
                    <a:pt x="0" y="0"/>
                  </a:moveTo>
                  <a:cubicBezTo>
                    <a:pt x="224971" y="17688"/>
                    <a:pt x="331661" y="102013"/>
                    <a:pt x="437807" y="345291"/>
                  </a:cubicBezTo>
                  <a:cubicBezTo>
                    <a:pt x="569490" y="643852"/>
                    <a:pt x="742522" y="844620"/>
                    <a:pt x="1035272" y="1038092"/>
                  </a:cubicBezTo>
                  <a:cubicBezTo>
                    <a:pt x="1085425" y="1071268"/>
                    <a:pt x="1127140" y="1115693"/>
                    <a:pt x="1157097" y="1167832"/>
                  </a:cubicBezTo>
                  <a:lnTo>
                    <a:pt x="0" y="116783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BA8051A-286F-4DC0-9033-2F6ED3BD30AB}"/>
                </a:ext>
              </a:extLst>
            </p:cNvPr>
            <p:cNvSpPr/>
            <p:nvPr/>
          </p:nvSpPr>
          <p:spPr>
            <a:xfrm>
              <a:off x="1764639" y="2631214"/>
              <a:ext cx="1157106" cy="1167822"/>
            </a:xfrm>
            <a:custGeom>
              <a:avLst/>
              <a:gdLst>
                <a:gd name="connsiteX0" fmla="*/ 1157107 w 1157106"/>
                <a:gd name="connsiteY0" fmla="*/ 1167822 h 1167822"/>
                <a:gd name="connsiteX1" fmla="*/ 719300 w 1157106"/>
                <a:gd name="connsiteY1" fmla="*/ 822532 h 1167822"/>
                <a:gd name="connsiteX2" fmla="*/ 121825 w 1157106"/>
                <a:gd name="connsiteY2" fmla="*/ 129740 h 1167822"/>
                <a:gd name="connsiteX3" fmla="*/ 0 w 1157106"/>
                <a:gd name="connsiteY3" fmla="*/ 0 h 1167822"/>
                <a:gd name="connsiteX4" fmla="*/ 1157107 w 1157106"/>
                <a:gd name="connsiteY4" fmla="*/ 0 h 11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106" h="1167822">
                  <a:moveTo>
                    <a:pt x="1157107" y="1167822"/>
                  </a:moveTo>
                  <a:cubicBezTo>
                    <a:pt x="932126" y="1150134"/>
                    <a:pt x="825437" y="1065809"/>
                    <a:pt x="719300" y="822532"/>
                  </a:cubicBezTo>
                  <a:cubicBezTo>
                    <a:pt x="587616" y="523970"/>
                    <a:pt x="414576" y="323202"/>
                    <a:pt x="121825" y="129740"/>
                  </a:cubicBezTo>
                  <a:cubicBezTo>
                    <a:pt x="71673" y="96564"/>
                    <a:pt x="29957" y="52139"/>
                    <a:pt x="0" y="0"/>
                  </a:cubicBezTo>
                  <a:lnTo>
                    <a:pt x="115710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4592F1-4806-4F5E-839B-30E40F378EB4}"/>
                </a:ext>
              </a:extLst>
            </p:cNvPr>
            <p:cNvSpPr/>
            <p:nvPr/>
          </p:nvSpPr>
          <p:spPr>
            <a:xfrm>
              <a:off x="2321261" y="2215353"/>
              <a:ext cx="1200959" cy="598093"/>
            </a:xfrm>
            <a:custGeom>
              <a:avLst/>
              <a:gdLst>
                <a:gd name="connsiteX0" fmla="*/ 1200960 w 1200959"/>
                <a:gd name="connsiteY0" fmla="*/ 598093 h 598093"/>
                <a:gd name="connsiteX1" fmla="*/ 598088 w 1200959"/>
                <a:gd name="connsiteY1" fmla="*/ 5 h 598093"/>
                <a:gd name="connsiteX2" fmla="*/ 0 w 1200959"/>
                <a:gd name="connsiteY2" fmla="*/ 598093 h 59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959" h="598093">
                  <a:moveTo>
                    <a:pt x="1200960" y="598093"/>
                  </a:moveTo>
                  <a:cubicBezTo>
                    <a:pt x="1199639" y="266457"/>
                    <a:pt x="929724" y="-1316"/>
                    <a:pt x="598088" y="5"/>
                  </a:cubicBezTo>
                  <a:cubicBezTo>
                    <a:pt x="268319" y="1318"/>
                    <a:pt x="1313" y="268324"/>
                    <a:pt x="0" y="59809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5829615-7555-44DF-B735-CC693C28B9C4}"/>
                </a:ext>
              </a:extLst>
            </p:cNvPr>
            <p:cNvSpPr/>
            <p:nvPr/>
          </p:nvSpPr>
          <p:spPr>
            <a:xfrm>
              <a:off x="1444380" y="1296332"/>
              <a:ext cx="654634" cy="566928"/>
            </a:xfrm>
            <a:custGeom>
              <a:avLst/>
              <a:gdLst>
                <a:gd name="connsiteX0" fmla="*/ 327317 w 654634"/>
                <a:gd name="connsiteY0" fmla="*/ 0 h 566928"/>
                <a:gd name="connsiteX1" fmla="*/ 490976 w 654634"/>
                <a:gd name="connsiteY1" fmla="*/ 283464 h 566928"/>
                <a:gd name="connsiteX2" fmla="*/ 654634 w 654634"/>
                <a:gd name="connsiteY2" fmla="*/ 566928 h 566928"/>
                <a:gd name="connsiteX3" fmla="*/ 327317 w 654634"/>
                <a:gd name="connsiteY3" fmla="*/ 566928 h 566928"/>
                <a:gd name="connsiteX4" fmla="*/ 0 w 654634"/>
                <a:gd name="connsiteY4" fmla="*/ 566928 h 566928"/>
                <a:gd name="connsiteX5" fmla="*/ 163659 w 654634"/>
                <a:gd name="connsiteY5" fmla="*/ 283464 h 566928"/>
                <a:gd name="connsiteX6" fmla="*/ 327317 w 65463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C247127-CEBA-4B34-A9C2-62C7E64DE2A7}"/>
                </a:ext>
              </a:extLst>
            </p:cNvPr>
            <p:cNvSpPr/>
            <p:nvPr/>
          </p:nvSpPr>
          <p:spPr>
            <a:xfrm>
              <a:off x="2422359" y="550830"/>
              <a:ext cx="654634" cy="566927"/>
            </a:xfrm>
            <a:custGeom>
              <a:avLst/>
              <a:gdLst>
                <a:gd name="connsiteX0" fmla="*/ 327317 w 654634"/>
                <a:gd name="connsiteY0" fmla="*/ 0 h 566927"/>
                <a:gd name="connsiteX1" fmla="*/ 490976 w 654634"/>
                <a:gd name="connsiteY1" fmla="*/ 283464 h 566927"/>
                <a:gd name="connsiteX2" fmla="*/ 654634 w 654634"/>
                <a:gd name="connsiteY2" fmla="*/ 566928 h 566927"/>
                <a:gd name="connsiteX3" fmla="*/ 327317 w 654634"/>
                <a:gd name="connsiteY3" fmla="*/ 566928 h 566927"/>
                <a:gd name="connsiteX4" fmla="*/ 0 w 654634"/>
                <a:gd name="connsiteY4" fmla="*/ 566928 h 566927"/>
                <a:gd name="connsiteX5" fmla="*/ 163658 w 654634"/>
                <a:gd name="connsiteY5" fmla="*/ 283464 h 566927"/>
                <a:gd name="connsiteX6" fmla="*/ 327317 w 654634"/>
                <a:gd name="connsiteY6" fmla="*/ 0 h 56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7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8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5B8255-CCD1-4D86-B5C7-1A8B9D2466FF}"/>
                </a:ext>
              </a:extLst>
            </p:cNvPr>
            <p:cNvSpPr/>
            <p:nvPr/>
          </p:nvSpPr>
          <p:spPr>
            <a:xfrm>
              <a:off x="2749676" y="834294"/>
              <a:ext cx="654624" cy="566928"/>
            </a:xfrm>
            <a:custGeom>
              <a:avLst/>
              <a:gdLst>
                <a:gd name="connsiteX0" fmla="*/ 327317 w 654624"/>
                <a:gd name="connsiteY0" fmla="*/ 0 h 566928"/>
                <a:gd name="connsiteX1" fmla="*/ 490976 w 654624"/>
                <a:gd name="connsiteY1" fmla="*/ 283464 h 566928"/>
                <a:gd name="connsiteX2" fmla="*/ 654625 w 654624"/>
                <a:gd name="connsiteY2" fmla="*/ 566928 h 566928"/>
                <a:gd name="connsiteX3" fmla="*/ 327317 w 654624"/>
                <a:gd name="connsiteY3" fmla="*/ 566928 h 566928"/>
                <a:gd name="connsiteX4" fmla="*/ 0 w 654624"/>
                <a:gd name="connsiteY4" fmla="*/ 566928 h 566928"/>
                <a:gd name="connsiteX5" fmla="*/ 163659 w 654624"/>
                <a:gd name="connsiteY5" fmla="*/ 283464 h 566928"/>
                <a:gd name="connsiteX6" fmla="*/ 327317 w 65462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2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25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4664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8874028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2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59308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889BDD-A5DA-449C-9F32-411F60AB59E7}"/>
              </a:ext>
            </a:extLst>
          </p:cNvPr>
          <p:cNvSpPr/>
          <p:nvPr userDrawn="1"/>
        </p:nvSpPr>
        <p:spPr>
          <a:xfrm>
            <a:off x="6614160" y="0"/>
            <a:ext cx="55778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1DB9A8-CFC3-43D6-97EF-9821CEC4EB86}"/>
              </a:ext>
            </a:extLst>
          </p:cNvPr>
          <p:cNvSpPr/>
          <p:nvPr userDrawn="1"/>
        </p:nvSpPr>
        <p:spPr>
          <a:xfrm>
            <a:off x="7394606" y="2098115"/>
            <a:ext cx="3504111" cy="14913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097088"/>
            <a:ext cx="4932362" cy="1735772"/>
          </a:xfrm>
        </p:spPr>
        <p:txBody>
          <a:bodyPr anchor="t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8863209" y="1651018"/>
            <a:ext cx="580592" cy="2334362"/>
            <a:chOff x="11870514" y="244569"/>
            <a:chExt cx="151518" cy="60920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925D05D-BADA-4CE4-87CE-12CFA0CDE945}"/>
              </a:ext>
            </a:extLst>
          </p:cNvPr>
          <p:cNvSpPr/>
          <p:nvPr userDrawn="1"/>
        </p:nvSpPr>
        <p:spPr>
          <a:xfrm>
            <a:off x="9431648" y="435724"/>
            <a:ext cx="1226389" cy="1226389"/>
          </a:xfrm>
          <a:custGeom>
            <a:avLst/>
            <a:gdLst>
              <a:gd name="connsiteX0" fmla="*/ 2139813 w 2139848"/>
              <a:gd name="connsiteY0" fmla="*/ 1069841 h 2139848"/>
              <a:gd name="connsiteX1" fmla="*/ 1069898 w 2139848"/>
              <a:gd name="connsiteY1" fmla="*/ 2139775 h 2139848"/>
              <a:gd name="connsiteX2" fmla="*/ -36 w 2139848"/>
              <a:gd name="connsiteY2" fmla="*/ 1069860 h 2139848"/>
              <a:gd name="connsiteX3" fmla="*/ 1069879 w 2139848"/>
              <a:gd name="connsiteY3" fmla="*/ -73 h 2139848"/>
              <a:gd name="connsiteX4" fmla="*/ 1069898 w 2139848"/>
              <a:gd name="connsiteY4" fmla="*/ -73 h 2139848"/>
              <a:gd name="connsiteX5" fmla="*/ 2139813 w 2139848"/>
              <a:gd name="connsiteY5" fmla="*/ 1069841 h 2139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848" h="2139848">
                <a:moveTo>
                  <a:pt x="2139813" y="1069841"/>
                </a:moveTo>
                <a:cubicBezTo>
                  <a:pt x="2139818" y="1660744"/>
                  <a:pt x="1660801" y="2139770"/>
                  <a:pt x="1069898" y="2139775"/>
                </a:cubicBezTo>
                <a:cubicBezTo>
                  <a:pt x="478995" y="2139780"/>
                  <a:pt x="-30" y="1660763"/>
                  <a:pt x="-36" y="1069860"/>
                </a:cubicBezTo>
                <a:cubicBezTo>
                  <a:pt x="-41" y="478958"/>
                  <a:pt x="478976" y="-68"/>
                  <a:pt x="1069879" y="-73"/>
                </a:cubicBezTo>
                <a:cubicBezTo>
                  <a:pt x="1069886" y="-73"/>
                  <a:pt x="1069892" y="-73"/>
                  <a:pt x="1069898" y="-73"/>
                </a:cubicBezTo>
                <a:cubicBezTo>
                  <a:pt x="1660796" y="-73"/>
                  <a:pt x="2139813" y="478944"/>
                  <a:pt x="2139813" y="1069841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7738557" y="4327499"/>
            <a:ext cx="1296934" cy="656431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C051F08-BCC2-42B7-A7D2-2EF1738B42C5}"/>
              </a:ext>
            </a:extLst>
          </p:cNvPr>
          <p:cNvSpPr/>
          <p:nvPr userDrawn="1"/>
        </p:nvSpPr>
        <p:spPr>
          <a:xfrm>
            <a:off x="10241991" y="4688420"/>
            <a:ext cx="1546225" cy="1674896"/>
          </a:xfrm>
          <a:custGeom>
            <a:avLst/>
            <a:gdLst>
              <a:gd name="connsiteX0" fmla="*/ 1442050 w 2031330"/>
              <a:gd name="connsiteY0" fmla="*/ 1615462 h 2200369"/>
              <a:gd name="connsiteX1" fmla="*/ -36 w 2031330"/>
              <a:gd name="connsiteY1" fmla="*/ 2200296 h 2200369"/>
              <a:gd name="connsiteX2" fmla="*/ -36 w 2031330"/>
              <a:gd name="connsiteY2" fmla="*/ -73 h 2200369"/>
              <a:gd name="connsiteX3" fmla="*/ 2025646 w 2031330"/>
              <a:gd name="connsiteY3" fmla="*/ -73 h 2200369"/>
              <a:gd name="connsiteX4" fmla="*/ 2031295 w 2031330"/>
              <a:gd name="connsiteY4" fmla="*/ 172500 h 2200369"/>
              <a:gd name="connsiteX5" fmla="*/ 1442050 w 2031330"/>
              <a:gd name="connsiteY5" fmla="*/ 1615462 h 220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1330" h="2200369">
                <a:moveTo>
                  <a:pt x="1442050" y="1615462"/>
                </a:moveTo>
                <a:cubicBezTo>
                  <a:pt x="1063812" y="1991432"/>
                  <a:pt x="551738" y="2199097"/>
                  <a:pt x="-36" y="2200296"/>
                </a:cubicBezTo>
                <a:lnTo>
                  <a:pt x="-36" y="-73"/>
                </a:lnTo>
                <a:lnTo>
                  <a:pt x="2025646" y="-73"/>
                </a:lnTo>
                <a:cubicBezTo>
                  <a:pt x="2029456" y="52419"/>
                  <a:pt x="2031295" y="109026"/>
                  <a:pt x="2031295" y="172500"/>
                </a:cubicBezTo>
                <a:cubicBezTo>
                  <a:pt x="2031352" y="725150"/>
                  <a:pt x="1822011" y="1237671"/>
                  <a:pt x="1442050" y="161546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nb-NO" dirty="0"/>
              <a:t> 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522678"/>
            <a:ext cx="4932362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2964" y="5403520"/>
            <a:ext cx="4919186" cy="79725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5627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6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2" y="2097088"/>
            <a:ext cx="6300788" cy="1655761"/>
          </a:xfrm>
        </p:spPr>
        <p:txBody>
          <a:bodyPr anchor="b"/>
          <a:lstStyle>
            <a:lvl1pPr>
              <a:defRPr cap="all" baseline="0">
                <a:solidFill>
                  <a:schemeClr val="bg2"/>
                </a:solidFill>
              </a:defRPr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768927" y="5069545"/>
            <a:ext cx="407476" cy="1638320"/>
            <a:chOff x="11870514" y="244569"/>
            <a:chExt cx="151518" cy="609202"/>
          </a:xfrm>
          <a:solidFill>
            <a:schemeClr val="bg2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10624944" y="4676005"/>
            <a:ext cx="385955" cy="77193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11181162" y="5784447"/>
            <a:ext cx="562482" cy="557322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8205282" y="6199422"/>
            <a:ext cx="562481" cy="284695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1" y="4522678"/>
            <a:ext cx="6300789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5393" y="5403520"/>
            <a:ext cx="6283957" cy="79725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89363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59" userDrawn="1">
          <p15:clr>
            <a:srgbClr val="FBAE40"/>
          </p15:clr>
        </p15:guide>
        <p15:guide id="2" pos="5428" userDrawn="1">
          <p15:clr>
            <a:srgbClr val="FBAE40"/>
          </p15:clr>
        </p15:guide>
        <p15:guide id="3" orient="horz" pos="2364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10514012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112477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o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4932362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19851" y="2097088"/>
            <a:ext cx="4933950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32993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3636" userDrawn="1">
          <p15:clr>
            <a:srgbClr val="FBAE40"/>
          </p15:clr>
        </p15:guide>
        <p15:guide id="3" pos="4044" userDrawn="1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re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3060700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291513" y="2097088"/>
            <a:ext cx="3062287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B768B532-41DC-4774-AEC1-0AB166390D9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48187" y="2098677"/>
            <a:ext cx="3095625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760138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2457" userDrawn="1">
          <p15:clr>
            <a:srgbClr val="FBAE40"/>
          </p15:clr>
        </p15:guide>
        <p15:guide id="3" pos="5223" userDrawn="1">
          <p15:clr>
            <a:srgbClr val="FBAE40"/>
          </p15:clr>
        </p15:guide>
        <p15:guide id="4" pos="2865" userDrawn="1">
          <p15:clr>
            <a:srgbClr val="FBAE40"/>
          </p15:clr>
        </p15:guide>
        <p15:guide id="5" pos="4815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104012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altern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829F-C6B1-4E47-BE73-78ADAC85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12193"/>
            <a:ext cx="10512425" cy="992117"/>
          </a:xfrm>
        </p:spPr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6F8E5-4F25-4B20-9C00-5D1EE30C2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004310"/>
            <a:ext cx="10512425" cy="2196465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58736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829091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bilde he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1793A7B-AE56-C74D-83CD-6C0067FBC0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4E7DB-23CD-4B89-B557-9FC8FFE2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16817"/>
            <a:ext cx="10512425" cy="1183958"/>
          </a:xfrm>
        </p:spPr>
        <p:txBody>
          <a:bodyPr anchor="b"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4038856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D25A7A-261A-0B43-A8E9-F01017A8A1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4082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39" name="Picture Placeholder 8">
            <a:extLst>
              <a:ext uri="{FF2B5EF4-FFF2-40B4-BE49-F238E27FC236}">
                <a16:creationId xmlns:a16="http://schemas.microsoft.com/office/drawing/2014/main" id="{9166DD9E-55E8-7C4D-A3FB-F01421C541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70275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869A3281-93B9-D044-95C7-95EE88207E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6468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04C4C85B-DBC6-1C48-8254-CC69EED702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2661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E176FB11-84E3-7D49-9208-B88D1A3862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88854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51E255ED-408C-D643-901C-F53FAC7054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95047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3" name="Text Placeholder 43">
            <a:extLst>
              <a:ext uri="{FF2B5EF4-FFF2-40B4-BE49-F238E27FC236}">
                <a16:creationId xmlns:a16="http://schemas.microsoft.com/office/drawing/2014/main" id="{35CFAD26-538C-DC40-8739-EEB6E08278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4082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511DB-D674-420C-B7DB-FCE430DD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78EE076-7091-4FDF-9F9F-12213C717D1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6" name="Text Placeholder 43">
            <a:extLst>
              <a:ext uri="{FF2B5EF4-FFF2-40B4-BE49-F238E27FC236}">
                <a16:creationId xmlns:a16="http://schemas.microsoft.com/office/drawing/2014/main" id="{5B6A213F-AF74-4411-8EC9-FBC6D18337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64489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7" name="Text Placeholder 43">
            <a:extLst>
              <a:ext uri="{FF2B5EF4-FFF2-40B4-BE49-F238E27FC236}">
                <a16:creationId xmlns:a16="http://schemas.microsoft.com/office/drawing/2014/main" id="{AD9DFCE4-B57B-41AC-85B4-D7B137AA223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70275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18" name="Text Placeholder 43">
            <a:extLst>
              <a:ext uri="{FF2B5EF4-FFF2-40B4-BE49-F238E27FC236}">
                <a16:creationId xmlns:a16="http://schemas.microsoft.com/office/drawing/2014/main" id="{77751DDC-CE5B-46CC-99BB-D2098F0C40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70682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9" name="Text Placeholder 43">
            <a:extLst>
              <a:ext uri="{FF2B5EF4-FFF2-40B4-BE49-F238E27FC236}">
                <a16:creationId xmlns:a16="http://schemas.microsoft.com/office/drawing/2014/main" id="{854A9599-0E03-4F99-A393-2B726FC1C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76468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0" name="Text Placeholder 43">
            <a:extLst>
              <a:ext uri="{FF2B5EF4-FFF2-40B4-BE49-F238E27FC236}">
                <a16:creationId xmlns:a16="http://schemas.microsoft.com/office/drawing/2014/main" id="{8A717B5A-B8B7-4B69-B200-CC98D5A8CE5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76875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1" name="Text Placeholder 43">
            <a:extLst>
              <a:ext uri="{FF2B5EF4-FFF2-40B4-BE49-F238E27FC236}">
                <a16:creationId xmlns:a16="http://schemas.microsoft.com/office/drawing/2014/main" id="{275E3578-3468-479F-967C-8596161142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82661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2" name="Text Placeholder 43">
            <a:extLst>
              <a:ext uri="{FF2B5EF4-FFF2-40B4-BE49-F238E27FC236}">
                <a16:creationId xmlns:a16="http://schemas.microsoft.com/office/drawing/2014/main" id="{D7680D0C-9FF8-4EA2-A750-FD4B1E08B93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3068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9" name="Text Placeholder 43">
            <a:extLst>
              <a:ext uri="{FF2B5EF4-FFF2-40B4-BE49-F238E27FC236}">
                <a16:creationId xmlns:a16="http://schemas.microsoft.com/office/drawing/2014/main" id="{2174DF87-DD9C-4F26-9739-C96B8CA14EC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88854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0" name="Text Placeholder 43">
            <a:extLst>
              <a:ext uri="{FF2B5EF4-FFF2-40B4-BE49-F238E27FC236}">
                <a16:creationId xmlns:a16="http://schemas.microsoft.com/office/drawing/2014/main" id="{6C5C1C35-FF3B-4752-9875-71C26C964E7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89261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31" name="Text Placeholder 43">
            <a:extLst>
              <a:ext uri="{FF2B5EF4-FFF2-40B4-BE49-F238E27FC236}">
                <a16:creationId xmlns:a16="http://schemas.microsoft.com/office/drawing/2014/main" id="{A518452F-E319-4DBC-B581-65606C70A8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495047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2" name="Text Placeholder 43">
            <a:extLst>
              <a:ext uri="{FF2B5EF4-FFF2-40B4-BE49-F238E27FC236}">
                <a16:creationId xmlns:a16="http://schemas.microsoft.com/office/drawing/2014/main" id="{A4039489-543D-4674-867A-98A71D5E04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495454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4006087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E7617F-1713-6E46-B84A-8052BACCF1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9788" y="728663"/>
            <a:ext cx="6958012" cy="39592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8083-FE02-453F-821F-FBDFB3E243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9788" y="5083175"/>
            <a:ext cx="10512425" cy="1117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79400933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,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FBDFA3C1-F872-0847-9544-A55FC81CE3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5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47144-F823-49DE-9E9C-B4AF1D0F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6475" y="2097088"/>
            <a:ext cx="3995737" cy="102711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E14F4-85CE-49B2-9FE4-DB9D47B886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56475" y="3124200"/>
            <a:ext cx="3995737" cy="307657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2953342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634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helside og tekst i 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DDC61C69-7FAC-EB45-A815-46BB221411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en-NO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06C54D-ABD6-4B86-9BD8-3EF0CB9405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9788" y="3457575"/>
            <a:ext cx="4583112" cy="27432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9121-44BA-433B-83C4-D11B94CA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073" y="3838188"/>
            <a:ext cx="3884612" cy="901451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0D75F25-8BE2-4558-8378-251C0277BC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89074" y="4865300"/>
            <a:ext cx="3884612" cy="102711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5988542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4019027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AC0D0B-6F84-4D31-A25F-04E1D9B501A5}"/>
              </a:ext>
            </a:extLst>
          </p:cNvPr>
          <p:cNvGrpSpPr/>
          <p:nvPr userDrawn="1"/>
        </p:nvGrpSpPr>
        <p:grpSpPr>
          <a:xfrm>
            <a:off x="660300" y="2885033"/>
            <a:ext cx="3312004" cy="3338170"/>
            <a:chOff x="660300" y="2885033"/>
            <a:chExt cx="3312004" cy="333817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FFD3805-A73E-48C5-8D29-6B8002E43B18}"/>
                </a:ext>
              </a:extLst>
            </p:cNvPr>
            <p:cNvSpPr/>
            <p:nvPr/>
          </p:nvSpPr>
          <p:spPr>
            <a:xfrm>
              <a:off x="1395615" y="3633814"/>
              <a:ext cx="2576689" cy="2589389"/>
            </a:xfrm>
            <a:custGeom>
              <a:avLst/>
              <a:gdLst>
                <a:gd name="connsiteX0" fmla="*/ 2576690 w 2576689"/>
                <a:gd name="connsiteY0" fmla="*/ 2589389 h 2589389"/>
                <a:gd name="connsiteX1" fmla="*/ 0 w 2576689"/>
                <a:gd name="connsiteY1" fmla="*/ 2589389 h 2589389"/>
                <a:gd name="connsiteX2" fmla="*/ 0 w 2576689"/>
                <a:gd name="connsiteY2" fmla="*/ 0 h 2589389"/>
                <a:gd name="connsiteX3" fmla="*/ 11599 w 2576689"/>
                <a:gd name="connsiteY3" fmla="*/ 874 h 2589389"/>
                <a:gd name="connsiteX4" fmla="*/ 990588 w 2576689"/>
                <a:gd name="connsiteY4" fmla="*/ 766757 h 2589389"/>
                <a:gd name="connsiteX5" fmla="*/ 2290581 w 2576689"/>
                <a:gd name="connsiteY5" fmla="*/ 2273846 h 2589389"/>
                <a:gd name="connsiteX6" fmla="*/ 2568112 w 2576689"/>
                <a:gd name="connsiteY6" fmla="*/ 2573475 h 2589389"/>
                <a:gd name="connsiteX7" fmla="*/ 21579 w 2576689"/>
                <a:gd name="connsiteY7" fmla="*/ 2567810 h 2589389"/>
                <a:gd name="connsiteX8" fmla="*/ 2540286 w 2576689"/>
                <a:gd name="connsiteY8" fmla="*/ 2567810 h 2589389"/>
                <a:gd name="connsiteX9" fmla="*/ 2278539 w 2576689"/>
                <a:gd name="connsiteY9" fmla="*/ 2291757 h 2589389"/>
                <a:gd name="connsiteX10" fmla="*/ 970832 w 2576689"/>
                <a:gd name="connsiteY10" fmla="*/ 775431 h 2589389"/>
                <a:gd name="connsiteX11" fmla="*/ 21579 w 2576689"/>
                <a:gd name="connsiteY11" fmla="*/ 23273 h 258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6689" h="2589389">
                  <a:moveTo>
                    <a:pt x="2576690" y="2589389"/>
                  </a:moveTo>
                  <a:lnTo>
                    <a:pt x="0" y="2589389"/>
                  </a:lnTo>
                  <a:lnTo>
                    <a:pt x="0" y="0"/>
                  </a:lnTo>
                  <a:lnTo>
                    <a:pt x="11599" y="874"/>
                  </a:lnTo>
                  <a:cubicBezTo>
                    <a:pt x="516339" y="38983"/>
                    <a:pt x="754230" y="225083"/>
                    <a:pt x="990588" y="766757"/>
                  </a:cubicBezTo>
                  <a:cubicBezTo>
                    <a:pt x="1276956" y="1416219"/>
                    <a:pt x="1653591" y="1852801"/>
                    <a:pt x="2290581" y="2273846"/>
                  </a:cubicBezTo>
                  <a:cubicBezTo>
                    <a:pt x="2412450" y="2357045"/>
                    <a:pt x="2505780" y="2457831"/>
                    <a:pt x="2568112" y="2573475"/>
                  </a:cubicBezTo>
                  <a:close/>
                  <a:moveTo>
                    <a:pt x="21579" y="2567810"/>
                  </a:moveTo>
                  <a:lnTo>
                    <a:pt x="2540286" y="2567810"/>
                  </a:lnTo>
                  <a:cubicBezTo>
                    <a:pt x="2479745" y="2461866"/>
                    <a:pt x="2391776" y="2369065"/>
                    <a:pt x="2278539" y="2291757"/>
                  </a:cubicBezTo>
                  <a:cubicBezTo>
                    <a:pt x="1637935" y="1868327"/>
                    <a:pt x="1259024" y="1428994"/>
                    <a:pt x="970832" y="775431"/>
                  </a:cubicBezTo>
                  <a:cubicBezTo>
                    <a:pt x="740214" y="246921"/>
                    <a:pt x="508538" y="62655"/>
                    <a:pt x="21579" y="23273"/>
                  </a:cubicBezTo>
                  <a:close/>
                </a:path>
              </a:pathLst>
            </a:custGeom>
            <a:solidFill>
              <a:schemeClr val="tx1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B77F8E-5EE5-4409-A445-67FC53D39443}"/>
                </a:ext>
              </a:extLst>
            </p:cNvPr>
            <p:cNvSpPr/>
            <p:nvPr/>
          </p:nvSpPr>
          <p:spPr>
            <a:xfrm>
              <a:off x="1901726" y="5383573"/>
              <a:ext cx="727687" cy="626318"/>
            </a:xfrm>
            <a:custGeom>
              <a:avLst/>
              <a:gdLst>
                <a:gd name="connsiteX0" fmla="*/ 363860 w 727687"/>
                <a:gd name="connsiteY0" fmla="*/ 0 h 626318"/>
                <a:gd name="connsiteX1" fmla="*/ 727687 w 727687"/>
                <a:gd name="connsiteY1" fmla="*/ 626318 h 626318"/>
                <a:gd name="connsiteX2" fmla="*/ 0 w 727687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687" h="626318">
                  <a:moveTo>
                    <a:pt x="363860" y="0"/>
                  </a:moveTo>
                  <a:lnTo>
                    <a:pt x="727687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929F0D6-100E-48B8-8537-F06E249EB5EE}"/>
                </a:ext>
              </a:extLst>
            </p:cNvPr>
            <p:cNvSpPr/>
            <p:nvPr/>
          </p:nvSpPr>
          <p:spPr>
            <a:xfrm>
              <a:off x="2408149" y="5383573"/>
              <a:ext cx="727730" cy="626318"/>
            </a:xfrm>
            <a:custGeom>
              <a:avLst/>
              <a:gdLst>
                <a:gd name="connsiteX0" fmla="*/ 363860 w 727730"/>
                <a:gd name="connsiteY0" fmla="*/ 0 h 626318"/>
                <a:gd name="connsiteX1" fmla="*/ 727730 w 727730"/>
                <a:gd name="connsiteY1" fmla="*/ 626318 h 626318"/>
                <a:gd name="connsiteX2" fmla="*/ 0 w 727730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730" h="626318">
                  <a:moveTo>
                    <a:pt x="363860" y="0"/>
                  </a:moveTo>
                  <a:lnTo>
                    <a:pt x="727730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F8AA0-24FF-46DD-861B-53C5A07732F4}"/>
                </a:ext>
              </a:extLst>
            </p:cNvPr>
            <p:cNvSpPr/>
            <p:nvPr/>
          </p:nvSpPr>
          <p:spPr>
            <a:xfrm>
              <a:off x="965548" y="2885033"/>
              <a:ext cx="882294" cy="1860137"/>
            </a:xfrm>
            <a:custGeom>
              <a:avLst/>
              <a:gdLst>
                <a:gd name="connsiteX0" fmla="*/ 882294 w 882294"/>
                <a:gd name="connsiteY0" fmla="*/ 0 h 1860137"/>
                <a:gd name="connsiteX1" fmla="*/ 882294 w 882294"/>
                <a:gd name="connsiteY1" fmla="*/ 0 h 1860137"/>
                <a:gd name="connsiteX2" fmla="*/ 1318 w 882294"/>
                <a:gd name="connsiteY2" fmla="*/ 979162 h 1860137"/>
                <a:gd name="connsiteX3" fmla="*/ 882294 w 882294"/>
                <a:gd name="connsiteY3" fmla="*/ 1860138 h 1860137"/>
                <a:gd name="connsiteX4" fmla="*/ 882294 w 882294"/>
                <a:gd name="connsiteY4" fmla="*/ 0 h 1860137"/>
                <a:gd name="connsiteX5" fmla="*/ 882294 w 882294"/>
                <a:gd name="connsiteY5" fmla="*/ 0 h 186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2294" h="1860137">
                  <a:moveTo>
                    <a:pt x="882294" y="0"/>
                  </a:moveTo>
                  <a:lnTo>
                    <a:pt x="882294" y="0"/>
                  </a:lnTo>
                  <a:cubicBezTo>
                    <a:pt x="368632" y="27113"/>
                    <a:pt x="-25795" y="465499"/>
                    <a:pt x="1318" y="979162"/>
                  </a:cubicBezTo>
                  <a:cubicBezTo>
                    <a:pt x="26431" y="1454922"/>
                    <a:pt x="406534" y="1835025"/>
                    <a:pt x="882294" y="1860138"/>
                  </a:cubicBezTo>
                  <a:lnTo>
                    <a:pt x="882294" y="0"/>
                  </a:lnTo>
                  <a:lnTo>
                    <a:pt x="882294" y="0"/>
                  </a:lnTo>
                  <a:close/>
                </a:path>
              </a:pathLst>
            </a:custGeom>
            <a:solidFill>
              <a:schemeClr val="accent3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C69646-F568-4729-972C-0E5394F25F80}"/>
                </a:ext>
              </a:extLst>
            </p:cNvPr>
            <p:cNvSpPr/>
            <p:nvPr/>
          </p:nvSpPr>
          <p:spPr>
            <a:xfrm>
              <a:off x="660300" y="4764635"/>
              <a:ext cx="1187542" cy="1247501"/>
            </a:xfrm>
            <a:custGeom>
              <a:avLst/>
              <a:gdLst>
                <a:gd name="connsiteX0" fmla="*/ 1187543 w 1187542"/>
                <a:gd name="connsiteY0" fmla="*/ 1247501 h 1247501"/>
                <a:gd name="connsiteX1" fmla="*/ 1187543 w 1187542"/>
                <a:gd name="connsiteY1" fmla="*/ 1247501 h 1247501"/>
                <a:gd name="connsiteX2" fmla="*/ 1187543 w 1187542"/>
                <a:gd name="connsiteY2" fmla="*/ 0 h 1247501"/>
                <a:gd name="connsiteX3" fmla="*/ 0 w 1187542"/>
                <a:gd name="connsiteY3" fmla="*/ 0 h 1247501"/>
                <a:gd name="connsiteX4" fmla="*/ 0 w 1187542"/>
                <a:gd name="connsiteY4" fmla="*/ 637 h 1247501"/>
                <a:gd name="connsiteX5" fmla="*/ 946469 w 1187542"/>
                <a:gd name="connsiteY5" fmla="*/ 1210935 h 1247501"/>
                <a:gd name="connsiteX6" fmla="*/ 1187542 w 1187542"/>
                <a:gd name="connsiteY6" fmla="*/ 1247501 h 124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7542" h="1247501">
                  <a:moveTo>
                    <a:pt x="1187543" y="1247501"/>
                  </a:moveTo>
                  <a:lnTo>
                    <a:pt x="1187543" y="1247501"/>
                  </a:lnTo>
                  <a:lnTo>
                    <a:pt x="1187543" y="0"/>
                  </a:lnTo>
                  <a:lnTo>
                    <a:pt x="0" y="0"/>
                  </a:lnTo>
                  <a:lnTo>
                    <a:pt x="0" y="637"/>
                  </a:lnTo>
                  <a:cubicBezTo>
                    <a:pt x="2143" y="572850"/>
                    <a:pt x="391645" y="1070926"/>
                    <a:pt x="946469" y="1210935"/>
                  </a:cubicBezTo>
                  <a:cubicBezTo>
                    <a:pt x="1025466" y="1230837"/>
                    <a:pt x="1106197" y="1243083"/>
                    <a:pt x="1187542" y="1247501"/>
                  </a:cubicBezTo>
                  <a:close/>
                </a:path>
              </a:pathLst>
            </a:custGeom>
            <a:solidFill>
              <a:schemeClr val="bg1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9283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2A921C-B8BF-4561-8982-2D1A032AA17E}"/>
              </a:ext>
            </a:extLst>
          </p:cNvPr>
          <p:cNvGrpSpPr/>
          <p:nvPr userDrawn="1"/>
        </p:nvGrpSpPr>
        <p:grpSpPr>
          <a:xfrm>
            <a:off x="8730248" y="4495606"/>
            <a:ext cx="2972304" cy="1825959"/>
            <a:chOff x="8730248" y="4495606"/>
            <a:chExt cx="2972304" cy="182595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FB70C33-473A-4FBA-B104-7347AC4ECF1D}"/>
                </a:ext>
              </a:extLst>
            </p:cNvPr>
            <p:cNvSpPr/>
            <p:nvPr/>
          </p:nvSpPr>
          <p:spPr>
            <a:xfrm>
              <a:off x="10524563" y="4846082"/>
              <a:ext cx="874726" cy="1475483"/>
            </a:xfrm>
            <a:custGeom>
              <a:avLst/>
              <a:gdLst>
                <a:gd name="connsiteX0" fmla="*/ 0 w 874726"/>
                <a:gd name="connsiteY0" fmla="*/ 0 h 1475483"/>
                <a:gd name="connsiteX1" fmla="*/ 874726 w 874726"/>
                <a:gd name="connsiteY1" fmla="*/ 0 h 1475483"/>
                <a:gd name="connsiteX2" fmla="*/ 874726 w 874726"/>
                <a:gd name="connsiteY2" fmla="*/ 1475484 h 1475483"/>
                <a:gd name="connsiteX3" fmla="*/ 0 w 874726"/>
                <a:gd name="connsiteY3" fmla="*/ 1475484 h 147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726" h="1475483">
                  <a:moveTo>
                    <a:pt x="0" y="0"/>
                  </a:moveTo>
                  <a:lnTo>
                    <a:pt x="874726" y="0"/>
                  </a:lnTo>
                  <a:lnTo>
                    <a:pt x="874726" y="1475484"/>
                  </a:lnTo>
                  <a:lnTo>
                    <a:pt x="0" y="1475484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5AAF6BB-5C96-42D5-BC42-4B3E5BF03DFE}"/>
                </a:ext>
              </a:extLst>
            </p:cNvPr>
            <p:cNvSpPr/>
            <p:nvPr/>
          </p:nvSpPr>
          <p:spPr>
            <a:xfrm>
              <a:off x="9172953" y="5935535"/>
              <a:ext cx="447227" cy="386030"/>
            </a:xfrm>
            <a:custGeom>
              <a:avLst/>
              <a:gdLst>
                <a:gd name="connsiteX0" fmla="*/ 223618 w 447227"/>
                <a:gd name="connsiteY0" fmla="*/ 0 h 386030"/>
                <a:gd name="connsiteX1" fmla="*/ 447227 w 447227"/>
                <a:gd name="connsiteY1" fmla="*/ 386031 h 386030"/>
                <a:gd name="connsiteX2" fmla="*/ 0 w 447227"/>
                <a:gd name="connsiteY2" fmla="*/ 386031 h 38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227" h="386030">
                  <a:moveTo>
                    <a:pt x="223618" y="0"/>
                  </a:moveTo>
                  <a:lnTo>
                    <a:pt x="447227" y="386031"/>
                  </a:lnTo>
                  <a:lnTo>
                    <a:pt x="0" y="386031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88BC80-2B36-46F4-8583-16176C3379F7}"/>
                </a:ext>
              </a:extLst>
            </p:cNvPr>
            <p:cNvSpPr/>
            <p:nvPr/>
          </p:nvSpPr>
          <p:spPr>
            <a:xfrm>
              <a:off x="8730248" y="4846082"/>
              <a:ext cx="1337151" cy="998350"/>
            </a:xfrm>
            <a:custGeom>
              <a:avLst/>
              <a:gdLst>
                <a:gd name="connsiteX0" fmla="*/ 0 w 1337151"/>
                <a:gd name="connsiteY0" fmla="*/ 0 h 998350"/>
                <a:gd name="connsiteX1" fmla="*/ 1337152 w 1337151"/>
                <a:gd name="connsiteY1" fmla="*/ 0 h 998350"/>
                <a:gd name="connsiteX2" fmla="*/ 1337152 w 1337151"/>
                <a:gd name="connsiteY2" fmla="*/ 998350 h 998350"/>
                <a:gd name="connsiteX3" fmla="*/ 0 w 1337151"/>
                <a:gd name="connsiteY3" fmla="*/ 998350 h 99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7151" h="998350">
                  <a:moveTo>
                    <a:pt x="0" y="0"/>
                  </a:moveTo>
                  <a:lnTo>
                    <a:pt x="1337152" y="0"/>
                  </a:lnTo>
                  <a:lnTo>
                    <a:pt x="1337152" y="998350"/>
                  </a:lnTo>
                  <a:lnTo>
                    <a:pt x="0" y="998350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E2ED06-723E-4085-97AF-63CFA4097EF3}"/>
                </a:ext>
              </a:extLst>
            </p:cNvPr>
            <p:cNvSpPr/>
            <p:nvPr/>
          </p:nvSpPr>
          <p:spPr>
            <a:xfrm>
              <a:off x="9508963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553942-F495-40B9-9482-B2A1AB7C8D5F}"/>
                </a:ext>
              </a:extLst>
            </p:cNvPr>
            <p:cNvSpPr/>
            <p:nvPr/>
          </p:nvSpPr>
          <p:spPr>
            <a:xfrm>
              <a:off x="9915526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E56C9B-D98F-4C6A-8914-230A752FB809}"/>
                </a:ext>
              </a:extLst>
            </p:cNvPr>
            <p:cNvSpPr/>
            <p:nvPr/>
          </p:nvSpPr>
          <p:spPr>
            <a:xfrm>
              <a:off x="10367267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9BF9855-E9D6-4881-B7AB-23E8BB560929}"/>
                </a:ext>
              </a:extLst>
            </p:cNvPr>
            <p:cNvSpPr/>
            <p:nvPr userDrawn="1"/>
          </p:nvSpPr>
          <p:spPr>
            <a:xfrm>
              <a:off x="10810182" y="4495606"/>
              <a:ext cx="892370" cy="1493120"/>
            </a:xfrm>
            <a:custGeom>
              <a:avLst/>
              <a:gdLst>
                <a:gd name="connsiteX0" fmla="*/ 892371 w 892370"/>
                <a:gd name="connsiteY0" fmla="*/ 1493120 h 1493120"/>
                <a:gd name="connsiteX1" fmla="*/ 0 w 892370"/>
                <a:gd name="connsiteY1" fmla="*/ 1493120 h 1493120"/>
                <a:gd name="connsiteX2" fmla="*/ 0 w 892370"/>
                <a:gd name="connsiteY2" fmla="*/ 0 h 1493120"/>
                <a:gd name="connsiteX3" fmla="*/ 892371 w 892370"/>
                <a:gd name="connsiteY3" fmla="*/ 0 h 1493120"/>
                <a:gd name="connsiteX4" fmla="*/ 40229 w 892370"/>
                <a:gd name="connsiteY4" fmla="*/ 1452891 h 1493120"/>
                <a:gd name="connsiteX5" fmla="*/ 852142 w 892370"/>
                <a:gd name="connsiteY5" fmla="*/ 1452891 h 1493120"/>
                <a:gd name="connsiteX6" fmla="*/ 852142 w 892370"/>
                <a:gd name="connsiteY6" fmla="*/ 40229 h 1493120"/>
                <a:gd name="connsiteX7" fmla="*/ 40229 w 892370"/>
                <a:gd name="connsiteY7" fmla="*/ 40229 h 149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370" h="1493120">
                  <a:moveTo>
                    <a:pt x="892371" y="1493120"/>
                  </a:moveTo>
                  <a:lnTo>
                    <a:pt x="0" y="1493120"/>
                  </a:lnTo>
                  <a:lnTo>
                    <a:pt x="0" y="0"/>
                  </a:lnTo>
                  <a:lnTo>
                    <a:pt x="892371" y="0"/>
                  </a:lnTo>
                  <a:close/>
                  <a:moveTo>
                    <a:pt x="40229" y="1452891"/>
                  </a:moveTo>
                  <a:lnTo>
                    <a:pt x="852142" y="1452891"/>
                  </a:lnTo>
                  <a:lnTo>
                    <a:pt x="852142" y="40229"/>
                  </a:lnTo>
                  <a:lnTo>
                    <a:pt x="40229" y="40229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9256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91F02B-B53B-4219-A213-FA244B1B9DF2}"/>
              </a:ext>
            </a:extLst>
          </p:cNvPr>
          <p:cNvGrpSpPr/>
          <p:nvPr userDrawn="1"/>
        </p:nvGrpSpPr>
        <p:grpSpPr>
          <a:xfrm>
            <a:off x="-193141" y="4703130"/>
            <a:ext cx="3851014" cy="2239479"/>
            <a:chOff x="-193141" y="4703130"/>
            <a:chExt cx="3851014" cy="2239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EDA9B97-14EE-4EFC-82F6-A0C048F043E8}"/>
                </a:ext>
              </a:extLst>
            </p:cNvPr>
            <p:cNvSpPr/>
            <p:nvPr/>
          </p:nvSpPr>
          <p:spPr>
            <a:xfrm>
              <a:off x="1076598" y="4703130"/>
              <a:ext cx="2581275" cy="2235450"/>
            </a:xfrm>
            <a:custGeom>
              <a:avLst/>
              <a:gdLst>
                <a:gd name="connsiteX0" fmla="*/ 2581275 w 2581275"/>
                <a:gd name="connsiteY0" fmla="*/ 2235451 h 2235450"/>
                <a:gd name="connsiteX1" fmla="*/ 0 w 2581275"/>
                <a:gd name="connsiteY1" fmla="*/ 2235451 h 2235450"/>
                <a:gd name="connsiteX2" fmla="*/ 1290638 w 2581275"/>
                <a:gd name="connsiteY2" fmla="*/ 0 h 2235450"/>
                <a:gd name="connsiteX3" fmla="*/ 16507 w 2581275"/>
                <a:gd name="connsiteY3" fmla="*/ 2225926 h 2235450"/>
                <a:gd name="connsiteX4" fmla="*/ 2564778 w 2581275"/>
                <a:gd name="connsiteY4" fmla="*/ 2225926 h 2235450"/>
                <a:gd name="connsiteX5" fmla="*/ 1290638 w 2581275"/>
                <a:gd name="connsiteY5" fmla="*/ 19050 h 223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1275" h="2235450">
                  <a:moveTo>
                    <a:pt x="2581275" y="2235451"/>
                  </a:moveTo>
                  <a:lnTo>
                    <a:pt x="0" y="2235451"/>
                  </a:lnTo>
                  <a:lnTo>
                    <a:pt x="1290638" y="0"/>
                  </a:lnTo>
                  <a:close/>
                  <a:moveTo>
                    <a:pt x="16507" y="2225926"/>
                  </a:moveTo>
                  <a:lnTo>
                    <a:pt x="2564778" y="2225926"/>
                  </a:lnTo>
                  <a:lnTo>
                    <a:pt x="1290638" y="1905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F77E99-435F-4373-904A-0B8840F0B5F4}"/>
                </a:ext>
              </a:extLst>
            </p:cNvPr>
            <p:cNvSpPr/>
            <p:nvPr/>
          </p:nvSpPr>
          <p:spPr>
            <a:xfrm>
              <a:off x="1577870" y="5551293"/>
              <a:ext cx="1378371" cy="1391136"/>
            </a:xfrm>
            <a:custGeom>
              <a:avLst/>
              <a:gdLst>
                <a:gd name="connsiteX0" fmla="*/ 0 w 1378371"/>
                <a:gd name="connsiteY0" fmla="*/ 0 h 1391136"/>
                <a:gd name="connsiteX1" fmla="*/ 521513 w 1378371"/>
                <a:gd name="connsiteY1" fmla="*/ 411318 h 1391136"/>
                <a:gd name="connsiteX2" fmla="*/ 1233230 w 1378371"/>
                <a:gd name="connsiteY2" fmla="*/ 1236583 h 1391136"/>
                <a:gd name="connsiteX3" fmla="*/ 1378372 w 1378371"/>
                <a:gd name="connsiteY3" fmla="*/ 1391136 h 1391136"/>
                <a:gd name="connsiteX4" fmla="*/ 0 w 1378371"/>
                <a:gd name="connsiteY4" fmla="*/ 1391136 h 139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8371" h="1391136">
                  <a:moveTo>
                    <a:pt x="0" y="0"/>
                  </a:moveTo>
                  <a:cubicBezTo>
                    <a:pt x="267995" y="21079"/>
                    <a:pt x="395078" y="121520"/>
                    <a:pt x="521513" y="411318"/>
                  </a:cubicBezTo>
                  <a:cubicBezTo>
                    <a:pt x="678380" y="766972"/>
                    <a:pt x="884501" y="1006126"/>
                    <a:pt x="1233230" y="1236583"/>
                  </a:cubicBezTo>
                  <a:cubicBezTo>
                    <a:pt x="1292984" y="1276098"/>
                    <a:pt x="1342684" y="1329021"/>
                    <a:pt x="1378372" y="1391136"/>
                  </a:cubicBezTo>
                  <a:lnTo>
                    <a:pt x="0" y="139113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4B90A55-43F2-44C4-8FA8-6B258D4852E8}"/>
                </a:ext>
              </a:extLst>
            </p:cNvPr>
            <p:cNvSpPr/>
            <p:nvPr/>
          </p:nvSpPr>
          <p:spPr>
            <a:xfrm>
              <a:off x="-193141" y="4721446"/>
              <a:ext cx="2564777" cy="2221163"/>
            </a:xfrm>
            <a:custGeom>
              <a:avLst/>
              <a:gdLst>
                <a:gd name="connsiteX0" fmla="*/ 1282389 w 2564777"/>
                <a:gd name="connsiteY0" fmla="*/ 2221163 h 2221163"/>
                <a:gd name="connsiteX1" fmla="*/ 0 w 2564777"/>
                <a:gd name="connsiteY1" fmla="*/ 2221163 h 2221163"/>
                <a:gd name="connsiteX2" fmla="*/ 641194 w 2564777"/>
                <a:gd name="connsiteY2" fmla="*/ 1110577 h 2221163"/>
                <a:gd name="connsiteX3" fmla="*/ 1282389 w 2564777"/>
                <a:gd name="connsiteY3" fmla="*/ 0 h 2221163"/>
                <a:gd name="connsiteX4" fmla="*/ 1923583 w 2564777"/>
                <a:gd name="connsiteY4" fmla="*/ 1110577 h 2221163"/>
                <a:gd name="connsiteX5" fmla="*/ 2564778 w 2564777"/>
                <a:gd name="connsiteY5" fmla="*/ 2221163 h 2221163"/>
                <a:gd name="connsiteX6" fmla="*/ 1282389 w 2564777"/>
                <a:gd name="connsiteY6" fmla="*/ 2221163 h 222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4777" h="2221163">
                  <a:moveTo>
                    <a:pt x="1282389" y="2221163"/>
                  </a:moveTo>
                  <a:lnTo>
                    <a:pt x="0" y="2221163"/>
                  </a:lnTo>
                  <a:lnTo>
                    <a:pt x="641194" y="1110577"/>
                  </a:lnTo>
                  <a:lnTo>
                    <a:pt x="1282389" y="0"/>
                  </a:lnTo>
                  <a:lnTo>
                    <a:pt x="1923583" y="1110577"/>
                  </a:lnTo>
                  <a:lnTo>
                    <a:pt x="2564778" y="2221163"/>
                  </a:lnTo>
                  <a:lnTo>
                    <a:pt x="1282389" y="222116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7126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678B2A-2F48-4D27-93CA-F25ECA71B716}"/>
              </a:ext>
            </a:extLst>
          </p:cNvPr>
          <p:cNvGrpSpPr/>
          <p:nvPr userDrawn="1"/>
        </p:nvGrpSpPr>
        <p:grpSpPr>
          <a:xfrm>
            <a:off x="553506" y="4275628"/>
            <a:ext cx="3020870" cy="2292828"/>
            <a:chOff x="553506" y="4275628"/>
            <a:chExt cx="3020870" cy="229282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CD9FC8-2928-4A44-8CD6-48ACDB02C858}"/>
                </a:ext>
              </a:extLst>
            </p:cNvPr>
            <p:cNvSpPr/>
            <p:nvPr userDrawn="1"/>
          </p:nvSpPr>
          <p:spPr>
            <a:xfrm>
              <a:off x="2731107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6A6FA39-8755-4AD9-9AC7-36CB646BBCDB}"/>
                </a:ext>
              </a:extLst>
            </p:cNvPr>
            <p:cNvSpPr/>
            <p:nvPr userDrawn="1"/>
          </p:nvSpPr>
          <p:spPr>
            <a:xfrm>
              <a:off x="2144286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2EE18E7-8CC1-45D9-9E6D-94675A6D04AC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8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8"/>
                  </a:moveTo>
                  <a:lnTo>
                    <a:pt x="1596046" y="1750763"/>
                  </a:lnTo>
                  <a:cubicBezTo>
                    <a:pt x="1583472" y="1623166"/>
                    <a:pt x="1519749" y="1509891"/>
                    <a:pt x="1391405" y="1424617"/>
                  </a:cubicBezTo>
                  <a:cubicBezTo>
                    <a:pt x="303983" y="701128"/>
                    <a:pt x="822156" y="30813"/>
                    <a:pt x="0" y="0"/>
                  </a:cubicBezTo>
                  <a:close/>
                </a:path>
              </a:pathLst>
            </a:custGeom>
            <a:solidFill>
              <a:srgbClr val="1D43C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C3C6A5D-2EAC-4E0C-851F-F5AFA7FFE4B4}"/>
                </a:ext>
              </a:extLst>
            </p:cNvPr>
            <p:cNvSpPr/>
            <p:nvPr userDrawn="1"/>
          </p:nvSpPr>
          <p:spPr>
            <a:xfrm>
              <a:off x="2261358" y="5121669"/>
              <a:ext cx="1142748" cy="569248"/>
            </a:xfrm>
            <a:custGeom>
              <a:avLst/>
              <a:gdLst>
                <a:gd name="connsiteX0" fmla="*/ 8 w 1142748"/>
                <a:gd name="connsiteY0" fmla="*/ 0 h 569248"/>
                <a:gd name="connsiteX1" fmla="*/ 1142749 w 1142748"/>
                <a:gd name="connsiteY1" fmla="*/ 0 h 569248"/>
                <a:gd name="connsiteX2" fmla="*/ 569244 w 1142748"/>
                <a:gd name="connsiteY2" fmla="*/ 569244 h 569248"/>
                <a:gd name="connsiteX3" fmla="*/ 0 w 1142748"/>
                <a:gd name="connsiteY3" fmla="*/ 0 h 56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748" h="569248">
                  <a:moveTo>
                    <a:pt x="8" y="0"/>
                  </a:moveTo>
                  <a:lnTo>
                    <a:pt x="1142749" y="0"/>
                  </a:lnTo>
                  <a:cubicBezTo>
                    <a:pt x="1141572" y="315561"/>
                    <a:pt x="884806" y="570420"/>
                    <a:pt x="569244" y="569244"/>
                  </a:cubicBezTo>
                  <a:cubicBezTo>
                    <a:pt x="255345" y="568074"/>
                    <a:pt x="1170" y="31389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C04C87B-AF0D-4CA8-9EF0-3E415581B6D5}"/>
                </a:ext>
              </a:extLst>
            </p:cNvPr>
            <p:cNvSpPr/>
            <p:nvPr userDrawn="1"/>
          </p:nvSpPr>
          <p:spPr>
            <a:xfrm>
              <a:off x="2258379" y="5118722"/>
              <a:ext cx="1148706" cy="577296"/>
            </a:xfrm>
            <a:custGeom>
              <a:avLst/>
              <a:gdLst>
                <a:gd name="connsiteX0" fmla="*/ 574365 w 1148706"/>
                <a:gd name="connsiteY0" fmla="*/ 577296 h 577296"/>
                <a:gd name="connsiteX1" fmla="*/ 0 w 1148706"/>
                <a:gd name="connsiteY1" fmla="*/ 2979 h 577296"/>
                <a:gd name="connsiteX2" fmla="*/ 2947 w 1148706"/>
                <a:gd name="connsiteY2" fmla="*/ 2979 h 577296"/>
                <a:gd name="connsiteX3" fmla="*/ 2947 w 1148706"/>
                <a:gd name="connsiteY3" fmla="*/ 0 h 577296"/>
                <a:gd name="connsiteX4" fmla="*/ 1148706 w 1148706"/>
                <a:gd name="connsiteY4" fmla="*/ 0 h 577296"/>
                <a:gd name="connsiteX5" fmla="*/ 1148706 w 1148706"/>
                <a:gd name="connsiteY5" fmla="*/ 2979 h 577296"/>
                <a:gd name="connsiteX6" fmla="*/ 574365 w 1148706"/>
                <a:gd name="connsiteY6" fmla="*/ 577296 h 577296"/>
                <a:gd name="connsiteX7" fmla="*/ 5965 w 1148706"/>
                <a:gd name="connsiteY7" fmla="*/ 5966 h 577296"/>
                <a:gd name="connsiteX8" fmla="*/ 576478 w 1148706"/>
                <a:gd name="connsiteY8" fmla="*/ 572228 h 577296"/>
                <a:gd name="connsiteX9" fmla="*/ 1142741 w 1148706"/>
                <a:gd name="connsiteY9" fmla="*/ 5966 h 57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8706" h="577296">
                  <a:moveTo>
                    <a:pt x="574365" y="577296"/>
                  </a:moveTo>
                  <a:cubicBezTo>
                    <a:pt x="257318" y="576942"/>
                    <a:pt x="381" y="320026"/>
                    <a:pt x="0" y="2979"/>
                  </a:cubicBezTo>
                  <a:lnTo>
                    <a:pt x="2947" y="2979"/>
                  </a:lnTo>
                  <a:lnTo>
                    <a:pt x="2947" y="0"/>
                  </a:lnTo>
                  <a:lnTo>
                    <a:pt x="1148706" y="0"/>
                  </a:lnTo>
                  <a:lnTo>
                    <a:pt x="1148706" y="2979"/>
                  </a:lnTo>
                  <a:cubicBezTo>
                    <a:pt x="1148330" y="320019"/>
                    <a:pt x="891405" y="576933"/>
                    <a:pt x="574365" y="577296"/>
                  </a:cubicBezTo>
                  <a:close/>
                  <a:moveTo>
                    <a:pt x="5965" y="5966"/>
                  </a:moveTo>
                  <a:cubicBezTo>
                    <a:pt x="7139" y="319878"/>
                    <a:pt x="262566" y="573402"/>
                    <a:pt x="576478" y="572228"/>
                  </a:cubicBezTo>
                  <a:cubicBezTo>
                    <a:pt x="888732" y="571061"/>
                    <a:pt x="1141573" y="318219"/>
                    <a:pt x="1142741" y="5966"/>
                  </a:cubicBezTo>
                  <a:close/>
                </a:path>
              </a:pathLst>
            </a:custGeom>
            <a:solidFill>
              <a:srgbClr val="FBAC6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905877-2A9A-461C-9C7A-17DBCB0BB485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0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0"/>
                  </a:moveTo>
                  <a:lnTo>
                    <a:pt x="1596046" y="1750763"/>
                  </a:lnTo>
                  <a:cubicBezTo>
                    <a:pt x="1583472" y="1623166"/>
                    <a:pt x="1519749" y="1509883"/>
                    <a:pt x="1391405" y="1424617"/>
                  </a:cubicBezTo>
                  <a:cubicBezTo>
                    <a:pt x="303983" y="701120"/>
                    <a:pt x="822156" y="308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2085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altern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829F-C6B1-4E47-BE73-78ADAC85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12193"/>
            <a:ext cx="10512425" cy="992117"/>
          </a:xfrm>
        </p:spPr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6F8E5-4F25-4B20-9C00-5D1EE30C2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004310"/>
            <a:ext cx="10512425" cy="2196465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1819222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83404B-9696-4894-8EBB-5A5ADB66B4C6}"/>
              </a:ext>
            </a:extLst>
          </p:cNvPr>
          <p:cNvGrpSpPr/>
          <p:nvPr userDrawn="1"/>
        </p:nvGrpSpPr>
        <p:grpSpPr>
          <a:xfrm>
            <a:off x="1002014" y="668472"/>
            <a:ext cx="2173294" cy="2346804"/>
            <a:chOff x="1002014" y="668472"/>
            <a:chExt cx="2173294" cy="234680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853E15-4F9F-40AD-AC61-5A3023E3CE69}"/>
                </a:ext>
              </a:extLst>
            </p:cNvPr>
            <p:cNvSpPr/>
            <p:nvPr userDrawn="1"/>
          </p:nvSpPr>
          <p:spPr>
            <a:xfrm>
              <a:off x="1769489" y="953964"/>
              <a:ext cx="393799" cy="393799"/>
            </a:xfrm>
            <a:custGeom>
              <a:avLst/>
              <a:gdLst>
                <a:gd name="connsiteX0" fmla="*/ 393799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799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799" y="196900"/>
                  </a:moveTo>
                  <a:cubicBezTo>
                    <a:pt x="393799" y="305644"/>
                    <a:pt x="305644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4" y="0"/>
                    <a:pt x="393799" y="88155"/>
                    <a:pt x="393799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ACC864-1604-4E31-BB73-59849F948F41}"/>
                </a:ext>
              </a:extLst>
            </p:cNvPr>
            <p:cNvSpPr/>
            <p:nvPr userDrawn="1"/>
          </p:nvSpPr>
          <p:spPr>
            <a:xfrm>
              <a:off x="2781509" y="1734600"/>
              <a:ext cx="393799" cy="393799"/>
            </a:xfrm>
            <a:custGeom>
              <a:avLst/>
              <a:gdLst>
                <a:gd name="connsiteX0" fmla="*/ 393800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800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800" y="196900"/>
                  </a:moveTo>
                  <a:cubicBezTo>
                    <a:pt x="393800" y="305644"/>
                    <a:pt x="305645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5" y="0"/>
                    <a:pt x="393800" y="88155"/>
                    <a:pt x="393800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76D2472-5715-45F4-88D6-068E73038E62}"/>
                </a:ext>
              </a:extLst>
            </p:cNvPr>
            <p:cNvSpPr/>
            <p:nvPr userDrawn="1"/>
          </p:nvSpPr>
          <p:spPr>
            <a:xfrm>
              <a:off x="1845032" y="668472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2ED72A7-C4EB-4B09-B530-ACD057C2B22F}"/>
                </a:ext>
              </a:extLst>
            </p:cNvPr>
            <p:cNvSpPr/>
            <p:nvPr userDrawn="1"/>
          </p:nvSpPr>
          <p:spPr>
            <a:xfrm>
              <a:off x="2857052" y="1449107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395C42C-FD55-40FB-A002-AC953099CD99}"/>
                </a:ext>
              </a:extLst>
            </p:cNvPr>
            <p:cNvSpPr/>
            <p:nvPr userDrawn="1"/>
          </p:nvSpPr>
          <p:spPr>
            <a:xfrm>
              <a:off x="1002014" y="1086526"/>
              <a:ext cx="1928750" cy="1928750"/>
            </a:xfrm>
            <a:custGeom>
              <a:avLst/>
              <a:gdLst>
                <a:gd name="connsiteX0" fmla="*/ 1928750 w 1928750"/>
                <a:gd name="connsiteY0" fmla="*/ 964375 h 1928750"/>
                <a:gd name="connsiteX1" fmla="*/ 964375 w 1928750"/>
                <a:gd name="connsiteY1" fmla="*/ 1928751 h 1928750"/>
                <a:gd name="connsiteX2" fmla="*/ 0 w 1928750"/>
                <a:gd name="connsiteY2" fmla="*/ 964375 h 1928750"/>
                <a:gd name="connsiteX3" fmla="*/ 964375 w 1928750"/>
                <a:gd name="connsiteY3" fmla="*/ 0 h 1928750"/>
                <a:gd name="connsiteX4" fmla="*/ 1928750 w 1928750"/>
                <a:gd name="connsiteY4" fmla="*/ 964375 h 19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750" h="1928750">
                  <a:moveTo>
                    <a:pt x="1928750" y="964375"/>
                  </a:moveTo>
                  <a:cubicBezTo>
                    <a:pt x="1928750" y="1496985"/>
                    <a:pt x="1496985" y="1928751"/>
                    <a:pt x="964375" y="1928751"/>
                  </a:cubicBezTo>
                  <a:cubicBezTo>
                    <a:pt x="431765" y="1928751"/>
                    <a:pt x="0" y="1496985"/>
                    <a:pt x="0" y="964375"/>
                  </a:cubicBezTo>
                  <a:cubicBezTo>
                    <a:pt x="0" y="431765"/>
                    <a:pt x="431765" y="0"/>
                    <a:pt x="964375" y="0"/>
                  </a:cubicBezTo>
                  <a:cubicBezTo>
                    <a:pt x="1496985" y="0"/>
                    <a:pt x="1928750" y="431765"/>
                    <a:pt x="1928750" y="964375"/>
                  </a:cubicBezTo>
                  <a:close/>
                </a:path>
              </a:pathLst>
            </a:custGeom>
            <a:solidFill>
              <a:schemeClr val="accent4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781C5F-5BA1-4BE6-8892-0AF3185F8E32}"/>
                </a:ext>
              </a:extLst>
            </p:cNvPr>
            <p:cNvSpPr/>
            <p:nvPr userDrawn="1"/>
          </p:nvSpPr>
          <p:spPr>
            <a:xfrm>
              <a:off x="1966408" y="1617868"/>
              <a:ext cx="392279" cy="412110"/>
            </a:xfrm>
            <a:custGeom>
              <a:avLst/>
              <a:gdLst>
                <a:gd name="connsiteX0" fmla="*/ 392279 w 392279"/>
                <a:gd name="connsiteY0" fmla="*/ 0 h 412110"/>
                <a:gd name="connsiteX1" fmla="*/ 392279 w 392279"/>
                <a:gd name="connsiteY1" fmla="*/ 0 h 412110"/>
                <a:gd name="connsiteX2" fmla="*/ 392279 w 392279"/>
                <a:gd name="connsiteY2" fmla="*/ 412110 h 412110"/>
                <a:gd name="connsiteX3" fmla="*/ 0 w 392279"/>
                <a:gd name="connsiteY3" fmla="*/ 412110 h 412110"/>
                <a:gd name="connsiteX4" fmla="*/ 0 w 392279"/>
                <a:gd name="connsiteY4" fmla="*/ 411902 h 412110"/>
                <a:gd name="connsiteX5" fmla="*/ 312638 w 392279"/>
                <a:gd name="connsiteY5" fmla="*/ 12062 h 412110"/>
                <a:gd name="connsiteX6" fmla="*/ 392279 w 392279"/>
                <a:gd name="connsiteY6" fmla="*/ 0 h 412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279" h="412110">
                  <a:moveTo>
                    <a:pt x="392279" y="0"/>
                  </a:moveTo>
                  <a:lnTo>
                    <a:pt x="392279" y="0"/>
                  </a:lnTo>
                  <a:lnTo>
                    <a:pt x="392279" y="412110"/>
                  </a:lnTo>
                  <a:lnTo>
                    <a:pt x="0" y="412110"/>
                  </a:lnTo>
                  <a:lnTo>
                    <a:pt x="0" y="411902"/>
                  </a:lnTo>
                  <a:cubicBezTo>
                    <a:pt x="703" y="222876"/>
                    <a:pt x="129360" y="58333"/>
                    <a:pt x="312638" y="12062"/>
                  </a:cubicBezTo>
                  <a:cubicBezTo>
                    <a:pt x="338736" y="5495"/>
                    <a:pt x="365407" y="1456"/>
                    <a:pt x="392279" y="0"/>
                  </a:cubicBezTo>
                  <a:close/>
                </a:path>
              </a:pathLst>
            </a:custGeom>
            <a:solidFill>
              <a:schemeClr val="accent3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E3703D7-8338-4B96-913A-F1BA7ABBEAAB}"/>
                </a:ext>
              </a:extLst>
            </p:cNvPr>
            <p:cNvSpPr/>
            <p:nvPr userDrawn="1"/>
          </p:nvSpPr>
          <p:spPr>
            <a:xfrm>
              <a:off x="1405446" y="1518941"/>
              <a:ext cx="711866" cy="779154"/>
            </a:xfrm>
            <a:custGeom>
              <a:avLst/>
              <a:gdLst>
                <a:gd name="connsiteX0" fmla="*/ 711867 w 711866"/>
                <a:gd name="connsiteY0" fmla="*/ 779155 h 779154"/>
                <a:gd name="connsiteX1" fmla="*/ 705131 w 711866"/>
                <a:gd name="connsiteY1" fmla="*/ 778901 h 779154"/>
                <a:gd name="connsiteX2" fmla="*/ 437514 w 711866"/>
                <a:gd name="connsiteY2" fmla="*/ 574408 h 779154"/>
                <a:gd name="connsiteX3" fmla="*/ 93107 w 711866"/>
                <a:gd name="connsiteY3" fmla="*/ 154594 h 779154"/>
                <a:gd name="connsiteX4" fmla="*/ 708 w 711866"/>
                <a:gd name="connsiteY4" fmla="*/ 7145 h 779154"/>
                <a:gd name="connsiteX5" fmla="*/ 0 w 711866"/>
                <a:gd name="connsiteY5" fmla="*/ 0 h 779154"/>
                <a:gd name="connsiteX6" fmla="*/ 711867 w 711866"/>
                <a:gd name="connsiteY6" fmla="*/ 0 h 779154"/>
                <a:gd name="connsiteX7" fmla="*/ 14453 w 711866"/>
                <a:gd name="connsiteY7" fmla="*/ 12965 h 779154"/>
                <a:gd name="connsiteX8" fmla="*/ 100291 w 711866"/>
                <a:gd name="connsiteY8" fmla="*/ 143747 h 779154"/>
                <a:gd name="connsiteX9" fmla="*/ 449486 w 711866"/>
                <a:gd name="connsiteY9" fmla="*/ 569381 h 779154"/>
                <a:gd name="connsiteX10" fmla="*/ 698876 w 711866"/>
                <a:gd name="connsiteY10" fmla="*/ 765631 h 779154"/>
                <a:gd name="connsiteX11" fmla="*/ 698876 w 711866"/>
                <a:gd name="connsiteY11" fmla="*/ 12965 h 77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866" h="779154">
                  <a:moveTo>
                    <a:pt x="711867" y="779155"/>
                  </a:moveTo>
                  <a:lnTo>
                    <a:pt x="705131" y="778901"/>
                  </a:lnTo>
                  <a:cubicBezTo>
                    <a:pt x="519813" y="771964"/>
                    <a:pt x="485289" y="689094"/>
                    <a:pt x="437514" y="574408"/>
                  </a:cubicBezTo>
                  <a:cubicBezTo>
                    <a:pt x="391117" y="463068"/>
                    <a:pt x="327577" y="310591"/>
                    <a:pt x="93107" y="154594"/>
                  </a:cubicBezTo>
                  <a:cubicBezTo>
                    <a:pt x="37811" y="117842"/>
                    <a:pt x="6716" y="68203"/>
                    <a:pt x="708" y="7145"/>
                  </a:cubicBezTo>
                  <a:lnTo>
                    <a:pt x="0" y="0"/>
                  </a:lnTo>
                  <a:lnTo>
                    <a:pt x="711867" y="0"/>
                  </a:lnTo>
                  <a:close/>
                  <a:moveTo>
                    <a:pt x="14453" y="12965"/>
                  </a:moveTo>
                  <a:cubicBezTo>
                    <a:pt x="21728" y="66742"/>
                    <a:pt x="50574" y="110710"/>
                    <a:pt x="100291" y="143747"/>
                  </a:cubicBezTo>
                  <a:cubicBezTo>
                    <a:pt x="338029" y="301933"/>
                    <a:pt x="402458" y="456507"/>
                    <a:pt x="449486" y="569381"/>
                  </a:cubicBezTo>
                  <a:cubicBezTo>
                    <a:pt x="496514" y="682254"/>
                    <a:pt x="527803" y="757356"/>
                    <a:pt x="698876" y="765631"/>
                  </a:cubicBezTo>
                  <a:lnTo>
                    <a:pt x="698876" y="12965"/>
                  </a:lnTo>
                  <a:close/>
                </a:path>
              </a:pathLst>
            </a:custGeom>
            <a:solidFill>
              <a:schemeClr val="tx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148ACA4-6A84-45D4-B1D3-5C0C4293D02A}"/>
                </a:ext>
              </a:extLst>
            </p:cNvPr>
            <p:cNvSpPr/>
            <p:nvPr userDrawn="1"/>
          </p:nvSpPr>
          <p:spPr>
            <a:xfrm>
              <a:off x="2206542" y="2150283"/>
              <a:ext cx="487095" cy="511706"/>
            </a:xfrm>
            <a:custGeom>
              <a:avLst/>
              <a:gdLst>
                <a:gd name="connsiteX0" fmla="*/ 0 w 487095"/>
                <a:gd name="connsiteY0" fmla="*/ 511707 h 511706"/>
                <a:gd name="connsiteX1" fmla="*/ 0 w 487095"/>
                <a:gd name="connsiteY1" fmla="*/ 511707 h 511706"/>
                <a:gd name="connsiteX2" fmla="*/ 0 w 487095"/>
                <a:gd name="connsiteY2" fmla="*/ 0 h 511706"/>
                <a:gd name="connsiteX3" fmla="*/ 487095 w 487095"/>
                <a:gd name="connsiteY3" fmla="*/ 0 h 511706"/>
                <a:gd name="connsiteX4" fmla="*/ 487095 w 487095"/>
                <a:gd name="connsiteY4" fmla="*/ 260 h 511706"/>
                <a:gd name="connsiteX5" fmla="*/ 98888 w 487095"/>
                <a:gd name="connsiteY5" fmla="*/ 496702 h 511706"/>
                <a:gd name="connsiteX6" fmla="*/ 0 w 487095"/>
                <a:gd name="connsiteY6" fmla="*/ 511707 h 51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095" h="511706">
                  <a:moveTo>
                    <a:pt x="0" y="511707"/>
                  </a:moveTo>
                  <a:lnTo>
                    <a:pt x="0" y="511707"/>
                  </a:lnTo>
                  <a:lnTo>
                    <a:pt x="0" y="0"/>
                  </a:lnTo>
                  <a:lnTo>
                    <a:pt x="487095" y="0"/>
                  </a:lnTo>
                  <a:lnTo>
                    <a:pt x="487095" y="260"/>
                  </a:lnTo>
                  <a:cubicBezTo>
                    <a:pt x="486219" y="234967"/>
                    <a:pt x="326461" y="439267"/>
                    <a:pt x="98888" y="496702"/>
                  </a:cubicBezTo>
                  <a:cubicBezTo>
                    <a:pt x="66484" y="504868"/>
                    <a:pt x="33368" y="509893"/>
                    <a:pt x="0" y="511707"/>
                  </a:cubicBez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1E08FF9-CB1A-4976-8A44-7E36B0ECFFB2}"/>
                </a:ext>
              </a:extLst>
            </p:cNvPr>
            <p:cNvSpPr/>
            <p:nvPr userDrawn="1"/>
          </p:nvSpPr>
          <p:spPr>
            <a:xfrm>
              <a:off x="1426582" y="2309249"/>
              <a:ext cx="352779" cy="155152"/>
            </a:xfrm>
            <a:custGeom>
              <a:avLst/>
              <a:gdLst>
                <a:gd name="connsiteX0" fmla="*/ 0 w 352779"/>
                <a:gd name="connsiteY0" fmla="*/ 0 h 155152"/>
                <a:gd name="connsiteX1" fmla="*/ 352780 w 352779"/>
                <a:gd name="connsiteY1" fmla="*/ 0 h 155152"/>
                <a:gd name="connsiteX2" fmla="*/ 352780 w 352779"/>
                <a:gd name="connsiteY2" fmla="*/ 155153 h 155152"/>
                <a:gd name="connsiteX3" fmla="*/ 0 w 352779"/>
                <a:gd name="connsiteY3" fmla="*/ 155153 h 15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779" h="155152">
                  <a:moveTo>
                    <a:pt x="0" y="0"/>
                  </a:moveTo>
                  <a:lnTo>
                    <a:pt x="352780" y="0"/>
                  </a:lnTo>
                  <a:lnTo>
                    <a:pt x="352780" y="155153"/>
                  </a:lnTo>
                  <a:lnTo>
                    <a:pt x="0" y="155153"/>
                  </a:ln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155C04-0C27-41D9-ADA1-B02E1F7EAA82}"/>
                </a:ext>
              </a:extLst>
            </p:cNvPr>
            <p:cNvSpPr/>
            <p:nvPr userDrawn="1"/>
          </p:nvSpPr>
          <p:spPr>
            <a:xfrm>
              <a:off x="1799076" y="2309463"/>
              <a:ext cx="134360" cy="154769"/>
            </a:xfrm>
            <a:custGeom>
              <a:avLst/>
              <a:gdLst>
                <a:gd name="connsiteX0" fmla="*/ 221 w 134360"/>
                <a:gd name="connsiteY0" fmla="*/ 154770 h 154769"/>
                <a:gd name="connsiteX1" fmla="*/ 0 w 134360"/>
                <a:gd name="connsiteY1" fmla="*/ 0 h 154769"/>
                <a:gd name="connsiteX2" fmla="*/ 134360 w 134360"/>
                <a:gd name="connsiteY2" fmla="*/ 77577 h 15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60" h="154769">
                  <a:moveTo>
                    <a:pt x="221" y="154770"/>
                  </a:moveTo>
                  <a:lnTo>
                    <a:pt x="0" y="0"/>
                  </a:lnTo>
                  <a:lnTo>
                    <a:pt x="134360" y="77577"/>
                  </a:lnTo>
                  <a:close/>
                </a:path>
              </a:pathLst>
            </a:custGeom>
            <a:solidFill>
              <a:schemeClr val="accent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263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98DEE0-4831-4111-A35B-803560731C83}"/>
              </a:ext>
            </a:extLst>
          </p:cNvPr>
          <p:cNvGrpSpPr/>
          <p:nvPr userDrawn="1"/>
        </p:nvGrpSpPr>
        <p:grpSpPr>
          <a:xfrm>
            <a:off x="655748" y="4551718"/>
            <a:ext cx="1646885" cy="1735167"/>
            <a:chOff x="655748" y="4551718"/>
            <a:chExt cx="1646885" cy="173516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03AFA82-12A0-47AC-877C-8B76876C21C4}"/>
                </a:ext>
              </a:extLst>
            </p:cNvPr>
            <p:cNvSpPr/>
            <p:nvPr/>
          </p:nvSpPr>
          <p:spPr>
            <a:xfrm>
              <a:off x="1733736" y="4551718"/>
              <a:ext cx="568897" cy="1199573"/>
            </a:xfrm>
            <a:custGeom>
              <a:avLst/>
              <a:gdLst>
                <a:gd name="connsiteX0" fmla="*/ 0 w 568897"/>
                <a:gd name="connsiteY0" fmla="*/ 1199574 h 1199573"/>
                <a:gd name="connsiteX1" fmla="*/ 0 w 568897"/>
                <a:gd name="connsiteY1" fmla="*/ 1199574 h 1199573"/>
                <a:gd name="connsiteX2" fmla="*/ 568043 w 568897"/>
                <a:gd name="connsiteY2" fmla="*/ 568043 h 1199573"/>
                <a:gd name="connsiteX3" fmla="*/ 0 w 568897"/>
                <a:gd name="connsiteY3" fmla="*/ 0 h 1199573"/>
                <a:gd name="connsiteX4" fmla="*/ 0 w 568897"/>
                <a:gd name="connsiteY4" fmla="*/ 1199574 h 11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897" h="1199573">
                  <a:moveTo>
                    <a:pt x="0" y="1199574"/>
                  </a:moveTo>
                  <a:lnTo>
                    <a:pt x="0" y="1199574"/>
                  </a:lnTo>
                  <a:cubicBezTo>
                    <a:pt x="331253" y="1182042"/>
                    <a:pt x="585575" y="899297"/>
                    <a:pt x="568043" y="568043"/>
                  </a:cubicBezTo>
                  <a:cubicBezTo>
                    <a:pt x="551809" y="261298"/>
                    <a:pt x="306746" y="16234"/>
                    <a:pt x="0" y="0"/>
                  </a:cubicBezTo>
                  <a:lnTo>
                    <a:pt x="0" y="1199574"/>
                  </a:lnTo>
                  <a:close/>
                </a:path>
              </a:pathLst>
            </a:custGeom>
            <a:solidFill>
              <a:schemeClr val="tx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859FABF-B4B0-4E38-98B5-00C71DE74C3B}"/>
                </a:ext>
              </a:extLst>
            </p:cNvPr>
            <p:cNvSpPr/>
            <p:nvPr/>
          </p:nvSpPr>
          <p:spPr>
            <a:xfrm>
              <a:off x="1780578" y="4864399"/>
              <a:ext cx="334626" cy="351530"/>
            </a:xfrm>
            <a:custGeom>
              <a:avLst/>
              <a:gdLst>
                <a:gd name="connsiteX0" fmla="*/ 334626 w 334626"/>
                <a:gd name="connsiteY0" fmla="*/ 0 h 351530"/>
                <a:gd name="connsiteX1" fmla="*/ 334626 w 334626"/>
                <a:gd name="connsiteY1" fmla="*/ 0 h 351530"/>
                <a:gd name="connsiteX2" fmla="*/ 334626 w 334626"/>
                <a:gd name="connsiteY2" fmla="*/ 351530 h 351530"/>
                <a:gd name="connsiteX3" fmla="*/ 0 w 334626"/>
                <a:gd name="connsiteY3" fmla="*/ 351530 h 351530"/>
                <a:gd name="connsiteX4" fmla="*/ 0 w 334626"/>
                <a:gd name="connsiteY4" fmla="*/ 351349 h 351530"/>
                <a:gd name="connsiteX5" fmla="*/ 266694 w 334626"/>
                <a:gd name="connsiteY5" fmla="*/ 10289 h 351530"/>
                <a:gd name="connsiteX6" fmla="*/ 334626 w 334626"/>
                <a:gd name="connsiteY6" fmla="*/ 0 h 35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26" h="351530">
                  <a:moveTo>
                    <a:pt x="334626" y="0"/>
                  </a:moveTo>
                  <a:lnTo>
                    <a:pt x="334626" y="0"/>
                  </a:lnTo>
                  <a:lnTo>
                    <a:pt x="334626" y="351530"/>
                  </a:lnTo>
                  <a:lnTo>
                    <a:pt x="0" y="351530"/>
                  </a:lnTo>
                  <a:lnTo>
                    <a:pt x="0" y="351349"/>
                  </a:lnTo>
                  <a:cubicBezTo>
                    <a:pt x="590" y="190102"/>
                    <a:pt x="110346" y="49741"/>
                    <a:pt x="266694" y="10289"/>
                  </a:cubicBezTo>
                  <a:cubicBezTo>
                    <a:pt x="288954" y="4684"/>
                    <a:pt x="311704" y="1238"/>
                    <a:pt x="334626" y="0"/>
                  </a:cubicBezTo>
                  <a:close/>
                </a:path>
              </a:pathLst>
            </a:custGeom>
            <a:solidFill>
              <a:schemeClr val="accent3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7EB89A1-BD7D-4078-9C7B-84A4588F3625}"/>
                </a:ext>
              </a:extLst>
            </p:cNvPr>
            <p:cNvSpPr/>
            <p:nvPr/>
          </p:nvSpPr>
          <p:spPr>
            <a:xfrm>
              <a:off x="655748" y="5215783"/>
              <a:ext cx="977032" cy="1071102"/>
            </a:xfrm>
            <a:custGeom>
              <a:avLst/>
              <a:gdLst>
                <a:gd name="connsiteX0" fmla="*/ 977032 w 977032"/>
                <a:gd name="connsiteY0" fmla="*/ 1071102 h 1071102"/>
                <a:gd name="connsiteX1" fmla="*/ 974424 w 977032"/>
                <a:gd name="connsiteY1" fmla="*/ 1071002 h 1071102"/>
                <a:gd name="connsiteX2" fmla="*/ 607729 w 977032"/>
                <a:gd name="connsiteY2" fmla="*/ 790400 h 1071102"/>
                <a:gd name="connsiteX3" fmla="*/ 125983 w 977032"/>
                <a:gd name="connsiteY3" fmla="*/ 203189 h 1071102"/>
                <a:gd name="connsiteX4" fmla="*/ 272 w 977032"/>
                <a:gd name="connsiteY4" fmla="*/ 2759 h 1071102"/>
                <a:gd name="connsiteX5" fmla="*/ 0 w 977032"/>
                <a:gd name="connsiteY5" fmla="*/ 0 h 1071102"/>
                <a:gd name="connsiteX6" fmla="*/ 977032 w 977032"/>
                <a:gd name="connsiteY6" fmla="*/ 0 h 1071102"/>
                <a:gd name="connsiteX7" fmla="*/ 5574 w 977032"/>
                <a:gd name="connsiteY7" fmla="*/ 5036 h 1071102"/>
                <a:gd name="connsiteX8" fmla="*/ 128778 w 977032"/>
                <a:gd name="connsiteY8" fmla="*/ 199017 h 1071102"/>
                <a:gd name="connsiteX9" fmla="*/ 612383 w 977032"/>
                <a:gd name="connsiteY9" fmla="*/ 788475 h 1071102"/>
                <a:gd name="connsiteX10" fmla="*/ 972021 w 977032"/>
                <a:gd name="connsiteY10" fmla="*/ 1065890 h 1071102"/>
                <a:gd name="connsiteX11" fmla="*/ 972021 w 977032"/>
                <a:gd name="connsiteY11" fmla="*/ 5036 h 107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7032" h="1071102">
                  <a:moveTo>
                    <a:pt x="977032" y="1071102"/>
                  </a:moveTo>
                  <a:lnTo>
                    <a:pt x="974424" y="1071002"/>
                  </a:lnTo>
                  <a:cubicBezTo>
                    <a:pt x="720693" y="1061492"/>
                    <a:pt x="675752" y="953649"/>
                    <a:pt x="607729" y="790400"/>
                  </a:cubicBezTo>
                  <a:cubicBezTo>
                    <a:pt x="542837" y="634680"/>
                    <a:pt x="453964" y="421408"/>
                    <a:pt x="125983" y="203189"/>
                  </a:cubicBezTo>
                  <a:cubicBezTo>
                    <a:pt x="50737" y="153181"/>
                    <a:pt x="8445" y="85746"/>
                    <a:pt x="272" y="2759"/>
                  </a:cubicBezTo>
                  <a:lnTo>
                    <a:pt x="0" y="0"/>
                  </a:lnTo>
                  <a:lnTo>
                    <a:pt x="977032" y="0"/>
                  </a:lnTo>
                  <a:close/>
                  <a:moveTo>
                    <a:pt x="5574" y="5036"/>
                  </a:moveTo>
                  <a:cubicBezTo>
                    <a:pt x="14250" y="85178"/>
                    <a:pt x="55693" y="150437"/>
                    <a:pt x="128778" y="199017"/>
                  </a:cubicBezTo>
                  <a:cubicBezTo>
                    <a:pt x="458036" y="418075"/>
                    <a:pt x="547245" y="632162"/>
                    <a:pt x="612383" y="788475"/>
                  </a:cubicBezTo>
                  <a:cubicBezTo>
                    <a:pt x="679426" y="949372"/>
                    <a:pt x="723800" y="1055857"/>
                    <a:pt x="972021" y="1065890"/>
                  </a:cubicBezTo>
                  <a:lnTo>
                    <a:pt x="972021" y="5036"/>
                  </a:lnTo>
                  <a:close/>
                </a:path>
              </a:pathLst>
            </a:custGeom>
            <a:solidFill>
              <a:schemeClr val="tx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2970644-E0F4-4520-93D5-053B346F439B}"/>
                </a:ext>
              </a:extLst>
            </p:cNvPr>
            <p:cNvSpPr/>
            <p:nvPr/>
          </p:nvSpPr>
          <p:spPr>
            <a:xfrm>
              <a:off x="1294359" y="4712987"/>
              <a:ext cx="335907" cy="335907"/>
            </a:xfrm>
            <a:custGeom>
              <a:avLst/>
              <a:gdLst>
                <a:gd name="connsiteX0" fmla="*/ 335908 w 335907"/>
                <a:gd name="connsiteY0" fmla="*/ 167954 h 335907"/>
                <a:gd name="connsiteX1" fmla="*/ 167954 w 335907"/>
                <a:gd name="connsiteY1" fmla="*/ 335908 h 335907"/>
                <a:gd name="connsiteX2" fmla="*/ 0 w 335907"/>
                <a:gd name="connsiteY2" fmla="*/ 167954 h 335907"/>
                <a:gd name="connsiteX3" fmla="*/ 167954 w 335907"/>
                <a:gd name="connsiteY3" fmla="*/ 0 h 335907"/>
                <a:gd name="connsiteX4" fmla="*/ 335908 w 335907"/>
                <a:gd name="connsiteY4" fmla="*/ 167954 h 33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907" h="335907">
                  <a:moveTo>
                    <a:pt x="335908" y="167954"/>
                  </a:moveTo>
                  <a:cubicBezTo>
                    <a:pt x="335908" y="260712"/>
                    <a:pt x="260712" y="335908"/>
                    <a:pt x="167954" y="335908"/>
                  </a:cubicBezTo>
                  <a:cubicBezTo>
                    <a:pt x="75196" y="335908"/>
                    <a:pt x="0" y="260712"/>
                    <a:pt x="0" y="167954"/>
                  </a:cubicBezTo>
                  <a:cubicBezTo>
                    <a:pt x="0" y="75196"/>
                    <a:pt x="75196" y="0"/>
                    <a:pt x="167954" y="0"/>
                  </a:cubicBezTo>
                  <a:cubicBezTo>
                    <a:pt x="260712" y="0"/>
                    <a:pt x="335908" y="75196"/>
                    <a:pt x="335908" y="167954"/>
                  </a:cubicBez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9042F5-4D8F-4185-9361-03C7324C575B}"/>
                </a:ext>
              </a:extLst>
            </p:cNvPr>
            <p:cNvSpPr/>
            <p:nvPr/>
          </p:nvSpPr>
          <p:spPr>
            <a:xfrm>
              <a:off x="802053" y="5555712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0E1719E-0A39-4B5D-9A91-93111541A716}"/>
                </a:ext>
              </a:extLst>
            </p:cNvPr>
            <p:cNvSpPr/>
            <p:nvPr/>
          </p:nvSpPr>
          <p:spPr>
            <a:xfrm>
              <a:off x="1733736" y="5847805"/>
              <a:ext cx="415486" cy="436477"/>
            </a:xfrm>
            <a:custGeom>
              <a:avLst/>
              <a:gdLst>
                <a:gd name="connsiteX0" fmla="*/ 0 w 415486"/>
                <a:gd name="connsiteY0" fmla="*/ 436477 h 436477"/>
                <a:gd name="connsiteX1" fmla="*/ 0 w 415486"/>
                <a:gd name="connsiteY1" fmla="*/ 436477 h 436477"/>
                <a:gd name="connsiteX2" fmla="*/ 0 w 415486"/>
                <a:gd name="connsiteY2" fmla="*/ 0 h 436477"/>
                <a:gd name="connsiteX3" fmla="*/ 415487 w 415486"/>
                <a:gd name="connsiteY3" fmla="*/ 0 h 436477"/>
                <a:gd name="connsiteX4" fmla="*/ 415487 w 415486"/>
                <a:gd name="connsiteY4" fmla="*/ 221 h 436477"/>
                <a:gd name="connsiteX5" fmla="*/ 84349 w 415486"/>
                <a:gd name="connsiteY5" fmla="*/ 423685 h 436477"/>
                <a:gd name="connsiteX6" fmla="*/ 0 w 415486"/>
                <a:gd name="connsiteY6" fmla="*/ 436477 h 43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486" h="436477">
                  <a:moveTo>
                    <a:pt x="0" y="436477"/>
                  </a:moveTo>
                  <a:lnTo>
                    <a:pt x="0" y="436477"/>
                  </a:lnTo>
                  <a:lnTo>
                    <a:pt x="0" y="0"/>
                  </a:lnTo>
                  <a:lnTo>
                    <a:pt x="415487" y="0"/>
                  </a:lnTo>
                  <a:lnTo>
                    <a:pt x="415487" y="221"/>
                  </a:lnTo>
                  <a:cubicBezTo>
                    <a:pt x="414741" y="200425"/>
                    <a:pt x="278467" y="374693"/>
                    <a:pt x="84349" y="423685"/>
                  </a:cubicBezTo>
                  <a:cubicBezTo>
                    <a:pt x="56708" y="430646"/>
                    <a:pt x="28462" y="434930"/>
                    <a:pt x="0" y="436477"/>
                  </a:cubicBezTo>
                  <a:close/>
                </a:path>
              </a:pathLst>
            </a:custGeom>
            <a:solidFill>
              <a:schemeClr val="accent4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9B03DF-B3C2-4148-A06B-C46D7B5FCBD2}"/>
                </a:ext>
              </a:extLst>
            </p:cNvPr>
            <p:cNvSpPr/>
            <p:nvPr/>
          </p:nvSpPr>
          <p:spPr>
            <a:xfrm>
              <a:off x="704565" y="5471751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4BED88D-442C-4B54-8369-BD21A42D657C}"/>
                </a:ext>
              </a:extLst>
            </p:cNvPr>
            <p:cNvSpPr/>
            <p:nvPr/>
          </p:nvSpPr>
          <p:spPr>
            <a:xfrm>
              <a:off x="879083" y="5703023"/>
              <a:ext cx="446123" cy="66117"/>
            </a:xfrm>
            <a:custGeom>
              <a:avLst/>
              <a:gdLst>
                <a:gd name="connsiteX0" fmla="*/ 0 w 446123"/>
                <a:gd name="connsiteY0" fmla="*/ 0 h 66117"/>
                <a:gd name="connsiteX1" fmla="*/ 446123 w 446123"/>
                <a:gd name="connsiteY1" fmla="*/ 0 h 66117"/>
                <a:gd name="connsiteX2" fmla="*/ 446123 w 446123"/>
                <a:gd name="connsiteY2" fmla="*/ 66118 h 66117"/>
                <a:gd name="connsiteX3" fmla="*/ 0 w 446123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6123" h="66117">
                  <a:moveTo>
                    <a:pt x="0" y="0"/>
                  </a:moveTo>
                  <a:lnTo>
                    <a:pt x="446123" y="0"/>
                  </a:lnTo>
                  <a:lnTo>
                    <a:pt x="446123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9295325-234F-4D8D-9D39-605C8B56CF8F}"/>
                </a:ext>
              </a:extLst>
            </p:cNvPr>
            <p:cNvSpPr/>
            <p:nvPr/>
          </p:nvSpPr>
          <p:spPr>
            <a:xfrm>
              <a:off x="1021764" y="6093669"/>
              <a:ext cx="220832" cy="190613"/>
            </a:xfrm>
            <a:custGeom>
              <a:avLst/>
              <a:gdLst>
                <a:gd name="connsiteX0" fmla="*/ 110416 w 220832"/>
                <a:gd name="connsiteY0" fmla="*/ 0 h 190613"/>
                <a:gd name="connsiteX1" fmla="*/ 220832 w 220832"/>
                <a:gd name="connsiteY1" fmla="*/ 190613 h 190613"/>
                <a:gd name="connsiteX2" fmla="*/ 0 w 220832"/>
                <a:gd name="connsiteY2" fmla="*/ 190613 h 19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832" h="190613">
                  <a:moveTo>
                    <a:pt x="110416" y="0"/>
                  </a:moveTo>
                  <a:lnTo>
                    <a:pt x="220832" y="190613"/>
                  </a:lnTo>
                  <a:lnTo>
                    <a:pt x="0" y="190613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F69A97-AC40-4BBF-93FE-8C1F8ABE2CE0}"/>
                </a:ext>
              </a:extLst>
            </p:cNvPr>
            <p:cNvSpPr/>
            <p:nvPr/>
          </p:nvSpPr>
          <p:spPr>
            <a:xfrm>
              <a:off x="879083" y="5832590"/>
              <a:ext cx="311228" cy="66117"/>
            </a:xfrm>
            <a:custGeom>
              <a:avLst/>
              <a:gdLst>
                <a:gd name="connsiteX0" fmla="*/ 0 w 311228"/>
                <a:gd name="connsiteY0" fmla="*/ 0 h 66117"/>
                <a:gd name="connsiteX1" fmla="*/ 311228 w 311228"/>
                <a:gd name="connsiteY1" fmla="*/ 0 h 66117"/>
                <a:gd name="connsiteX2" fmla="*/ 311228 w 311228"/>
                <a:gd name="connsiteY2" fmla="*/ 66118 h 66117"/>
                <a:gd name="connsiteX3" fmla="*/ 0 w 311228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228" h="66117">
                  <a:moveTo>
                    <a:pt x="0" y="0"/>
                  </a:moveTo>
                  <a:lnTo>
                    <a:pt x="311228" y="0"/>
                  </a:lnTo>
                  <a:lnTo>
                    <a:pt x="311228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79729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02C701-AB8C-46E4-A998-38E9C9D55D9D}"/>
              </a:ext>
            </a:extLst>
          </p:cNvPr>
          <p:cNvGrpSpPr/>
          <p:nvPr userDrawn="1"/>
        </p:nvGrpSpPr>
        <p:grpSpPr>
          <a:xfrm>
            <a:off x="8674695" y="3621818"/>
            <a:ext cx="3000841" cy="2814283"/>
            <a:chOff x="8674695" y="3621818"/>
            <a:chExt cx="3000841" cy="281428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50028C0-13C4-4CBB-B8A4-B90DD2829DF6}"/>
                </a:ext>
              </a:extLst>
            </p:cNvPr>
            <p:cNvSpPr/>
            <p:nvPr/>
          </p:nvSpPr>
          <p:spPr>
            <a:xfrm>
              <a:off x="9906961" y="3806827"/>
              <a:ext cx="899255" cy="899255"/>
            </a:xfrm>
            <a:custGeom>
              <a:avLst/>
              <a:gdLst>
                <a:gd name="connsiteX0" fmla="*/ 899256 w 899255"/>
                <a:gd name="connsiteY0" fmla="*/ 449628 h 899255"/>
                <a:gd name="connsiteX1" fmla="*/ 449628 w 899255"/>
                <a:gd name="connsiteY1" fmla="*/ 899255 h 899255"/>
                <a:gd name="connsiteX2" fmla="*/ 0 w 899255"/>
                <a:gd name="connsiteY2" fmla="*/ 449628 h 899255"/>
                <a:gd name="connsiteX3" fmla="*/ 449628 w 899255"/>
                <a:gd name="connsiteY3" fmla="*/ 0 h 899255"/>
                <a:gd name="connsiteX4" fmla="*/ 899256 w 899255"/>
                <a:gd name="connsiteY4" fmla="*/ 449628 h 89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255" h="899255">
                  <a:moveTo>
                    <a:pt x="899256" y="449628"/>
                  </a:moveTo>
                  <a:cubicBezTo>
                    <a:pt x="899256" y="697950"/>
                    <a:pt x="697950" y="899255"/>
                    <a:pt x="449628" y="899255"/>
                  </a:cubicBezTo>
                  <a:cubicBezTo>
                    <a:pt x="201305" y="899255"/>
                    <a:pt x="0" y="697950"/>
                    <a:pt x="0" y="449628"/>
                  </a:cubicBezTo>
                  <a:cubicBezTo>
                    <a:pt x="0" y="201305"/>
                    <a:pt x="201305" y="0"/>
                    <a:pt x="449628" y="0"/>
                  </a:cubicBezTo>
                  <a:cubicBezTo>
                    <a:pt x="697950" y="0"/>
                    <a:pt x="899256" y="201305"/>
                    <a:pt x="899256" y="449628"/>
                  </a:cubicBezTo>
                  <a:close/>
                </a:path>
              </a:pathLst>
            </a:custGeom>
            <a:solidFill>
              <a:schemeClr val="accent3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C0E318B-B34A-4981-A556-01AF85251C86}"/>
                </a:ext>
              </a:extLst>
            </p:cNvPr>
            <p:cNvSpPr/>
            <p:nvPr/>
          </p:nvSpPr>
          <p:spPr>
            <a:xfrm>
              <a:off x="8674695" y="3621818"/>
              <a:ext cx="2477629" cy="2260487"/>
            </a:xfrm>
            <a:custGeom>
              <a:avLst/>
              <a:gdLst>
                <a:gd name="connsiteX0" fmla="*/ 0 w 2477629"/>
                <a:gd name="connsiteY0" fmla="*/ 2260488 h 2260487"/>
                <a:gd name="connsiteX1" fmla="*/ 302 w 2477629"/>
                <a:gd name="connsiteY1" fmla="*/ 2252418 h 2260487"/>
                <a:gd name="connsiteX2" fmla="*/ 193064 w 2477629"/>
                <a:gd name="connsiteY2" fmla="*/ 1666426 h 2260487"/>
                <a:gd name="connsiteX3" fmla="*/ 649516 w 2477629"/>
                <a:gd name="connsiteY3" fmla="*/ 1403850 h 2260487"/>
                <a:gd name="connsiteX4" fmla="*/ 2004752 w 2477629"/>
                <a:gd name="connsiteY4" fmla="*/ 292033 h 2260487"/>
                <a:gd name="connsiteX5" fmla="*/ 2469042 w 2477629"/>
                <a:gd name="connsiteY5" fmla="*/ 851 h 2260487"/>
                <a:gd name="connsiteX6" fmla="*/ 2477630 w 2477629"/>
                <a:gd name="connsiteY6" fmla="*/ 0 h 2260487"/>
                <a:gd name="connsiteX7" fmla="*/ 2453041 w 2477629"/>
                <a:gd name="connsiteY7" fmla="*/ 2246584 h 2260487"/>
                <a:gd name="connsiteX8" fmla="*/ 2445435 w 2477629"/>
                <a:gd name="connsiteY8" fmla="*/ 2246630 h 2260487"/>
                <a:gd name="connsiteX9" fmla="*/ 2461970 w 2477629"/>
                <a:gd name="connsiteY9" fmla="*/ 17154 h 2260487"/>
                <a:gd name="connsiteX10" fmla="*/ 2017642 w 2477629"/>
                <a:gd name="connsiteY10" fmla="*/ 300598 h 2260487"/>
                <a:gd name="connsiteX11" fmla="*/ 1284725 w 2477629"/>
                <a:gd name="connsiteY11" fmla="*/ 1087143 h 2260487"/>
                <a:gd name="connsiteX12" fmla="*/ 655474 w 2477629"/>
                <a:gd name="connsiteY12" fmla="*/ 1418141 h 2260487"/>
                <a:gd name="connsiteX13" fmla="*/ 16086 w 2477629"/>
                <a:gd name="connsiteY13" fmla="*/ 2244920 h 2260487"/>
                <a:gd name="connsiteX14" fmla="*/ 2437736 w 2477629"/>
                <a:gd name="connsiteY14" fmla="*/ 2231202 h 226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77629" h="2260487">
                  <a:moveTo>
                    <a:pt x="0" y="2260488"/>
                  </a:moveTo>
                  <a:lnTo>
                    <a:pt x="302" y="2252418"/>
                  </a:lnTo>
                  <a:cubicBezTo>
                    <a:pt x="10616" y="1977222"/>
                    <a:pt x="70070" y="1796507"/>
                    <a:pt x="193064" y="1666426"/>
                  </a:cubicBezTo>
                  <a:cubicBezTo>
                    <a:pt x="306030" y="1547007"/>
                    <a:pt x="465188" y="1480667"/>
                    <a:pt x="649516" y="1403850"/>
                  </a:cubicBezTo>
                  <a:cubicBezTo>
                    <a:pt x="1008918" y="1254085"/>
                    <a:pt x="1501132" y="1048982"/>
                    <a:pt x="2004752" y="292033"/>
                  </a:cubicBezTo>
                  <a:cubicBezTo>
                    <a:pt x="2120557" y="117755"/>
                    <a:pt x="2276768" y="19792"/>
                    <a:pt x="2469042" y="851"/>
                  </a:cubicBezTo>
                  <a:lnTo>
                    <a:pt x="2477630" y="0"/>
                  </a:lnTo>
                  <a:lnTo>
                    <a:pt x="2453041" y="2246584"/>
                  </a:lnTo>
                  <a:lnTo>
                    <a:pt x="2445435" y="2246630"/>
                  </a:lnTo>
                  <a:close/>
                  <a:moveTo>
                    <a:pt x="2461970" y="17154"/>
                  </a:moveTo>
                  <a:cubicBezTo>
                    <a:pt x="2278470" y="37666"/>
                    <a:pt x="2129014" y="132990"/>
                    <a:pt x="2017642" y="300598"/>
                  </a:cubicBezTo>
                  <a:cubicBezTo>
                    <a:pt x="1793118" y="638049"/>
                    <a:pt x="1553398" y="895333"/>
                    <a:pt x="1284725" y="1087143"/>
                  </a:cubicBezTo>
                  <a:cubicBezTo>
                    <a:pt x="1053377" y="1252336"/>
                    <a:pt x="841976" y="1340419"/>
                    <a:pt x="655474" y="1418141"/>
                  </a:cubicBezTo>
                  <a:cubicBezTo>
                    <a:pt x="285030" y="1572502"/>
                    <a:pt x="39716" y="1674767"/>
                    <a:pt x="16086" y="2244920"/>
                  </a:cubicBezTo>
                  <a:lnTo>
                    <a:pt x="2437736" y="2231202"/>
                  </a:lnTo>
                  <a:close/>
                </a:path>
              </a:pathLst>
            </a:custGeom>
            <a:solidFill>
              <a:schemeClr val="tx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178EF47-34A0-4AFC-8C39-0CC0AD04EB87}"/>
                </a:ext>
              </a:extLst>
            </p:cNvPr>
            <p:cNvSpPr/>
            <p:nvPr/>
          </p:nvSpPr>
          <p:spPr>
            <a:xfrm>
              <a:off x="9342711" y="5315533"/>
              <a:ext cx="652332" cy="561433"/>
            </a:xfrm>
            <a:custGeom>
              <a:avLst/>
              <a:gdLst>
                <a:gd name="connsiteX0" fmla="*/ 652332 w 652332"/>
                <a:gd name="connsiteY0" fmla="*/ 561433 h 561433"/>
                <a:gd name="connsiteX1" fmla="*/ 0 w 652332"/>
                <a:gd name="connsiteY1" fmla="*/ 561433 h 561433"/>
                <a:gd name="connsiteX2" fmla="*/ 326162 w 652332"/>
                <a:gd name="connsiteY2" fmla="*/ 0 h 56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3">
                  <a:moveTo>
                    <a:pt x="652332" y="561433"/>
                  </a:moveTo>
                  <a:lnTo>
                    <a:pt x="0" y="561433"/>
                  </a:lnTo>
                  <a:lnTo>
                    <a:pt x="326162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992D7AF-BCB2-4554-8ABF-DFA162E02038}"/>
                </a:ext>
              </a:extLst>
            </p:cNvPr>
            <p:cNvSpPr/>
            <p:nvPr/>
          </p:nvSpPr>
          <p:spPr>
            <a:xfrm>
              <a:off x="8881477" y="5318164"/>
              <a:ext cx="652332" cy="561432"/>
            </a:xfrm>
            <a:custGeom>
              <a:avLst/>
              <a:gdLst>
                <a:gd name="connsiteX0" fmla="*/ 652332 w 652332"/>
                <a:gd name="connsiteY0" fmla="*/ 561433 h 561432"/>
                <a:gd name="connsiteX1" fmla="*/ 0 w 652332"/>
                <a:gd name="connsiteY1" fmla="*/ 561433 h 561432"/>
                <a:gd name="connsiteX2" fmla="*/ 326170 w 652332"/>
                <a:gd name="connsiteY2" fmla="*/ 0 h 56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2">
                  <a:moveTo>
                    <a:pt x="652332" y="561433"/>
                  </a:moveTo>
                  <a:lnTo>
                    <a:pt x="0" y="561433"/>
                  </a:lnTo>
                  <a:lnTo>
                    <a:pt x="326170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0AEDC6C-AF72-4D98-A3DA-BF539F825F62}"/>
                </a:ext>
              </a:extLst>
            </p:cNvPr>
            <p:cNvSpPr/>
            <p:nvPr/>
          </p:nvSpPr>
          <p:spPr>
            <a:xfrm>
              <a:off x="10611064" y="5317839"/>
              <a:ext cx="1064472" cy="1118262"/>
            </a:xfrm>
            <a:custGeom>
              <a:avLst/>
              <a:gdLst>
                <a:gd name="connsiteX0" fmla="*/ 216098 w 1064472"/>
                <a:gd name="connsiteY0" fmla="*/ 1085487 h 1118262"/>
                <a:gd name="connsiteX1" fmla="*/ 1064472 w 1064472"/>
                <a:gd name="connsiteY1" fmla="*/ 573 h 1118262"/>
                <a:gd name="connsiteX2" fmla="*/ 1064472 w 1064472"/>
                <a:gd name="connsiteY2" fmla="*/ 0 h 1118262"/>
                <a:gd name="connsiteX3" fmla="*/ 0 w 1064472"/>
                <a:gd name="connsiteY3" fmla="*/ 0 h 1118262"/>
                <a:gd name="connsiteX4" fmla="*/ 0 w 1064472"/>
                <a:gd name="connsiteY4" fmla="*/ 1118263 h 1118262"/>
                <a:gd name="connsiteX5" fmla="*/ 0 w 1064472"/>
                <a:gd name="connsiteY5" fmla="*/ 1118263 h 1118262"/>
                <a:gd name="connsiteX6" fmla="*/ 216098 w 1064472"/>
                <a:gd name="connsiteY6" fmla="*/ 1085487 h 111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4472" h="1118262">
                  <a:moveTo>
                    <a:pt x="216098" y="1085487"/>
                  </a:moveTo>
                  <a:cubicBezTo>
                    <a:pt x="714734" y="961975"/>
                    <a:pt x="1064820" y="514274"/>
                    <a:pt x="1064472" y="573"/>
                  </a:cubicBezTo>
                  <a:lnTo>
                    <a:pt x="1064472" y="0"/>
                  </a:lnTo>
                  <a:lnTo>
                    <a:pt x="0" y="0"/>
                  </a:lnTo>
                  <a:lnTo>
                    <a:pt x="0" y="1118263"/>
                  </a:lnTo>
                  <a:lnTo>
                    <a:pt x="0" y="1118263"/>
                  </a:lnTo>
                  <a:cubicBezTo>
                    <a:pt x="72917" y="1114301"/>
                    <a:pt x="145285" y="1103329"/>
                    <a:pt x="216098" y="1085487"/>
                  </a:cubicBezTo>
                  <a:close/>
                </a:path>
              </a:pathLst>
            </a:custGeom>
            <a:solidFill>
              <a:schemeClr val="accent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319025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9F651AA-429A-4F12-B89D-CE357A17B18E}"/>
              </a:ext>
            </a:extLst>
          </p:cNvPr>
          <p:cNvGrpSpPr/>
          <p:nvPr userDrawn="1"/>
        </p:nvGrpSpPr>
        <p:grpSpPr>
          <a:xfrm>
            <a:off x="412203" y="4285741"/>
            <a:ext cx="1753152" cy="2364400"/>
            <a:chOff x="412203" y="4285741"/>
            <a:chExt cx="1753152" cy="23644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F96917D-396F-42BB-A076-A0C1BB57AA43}"/>
                </a:ext>
              </a:extLst>
            </p:cNvPr>
            <p:cNvSpPr/>
            <p:nvPr/>
          </p:nvSpPr>
          <p:spPr>
            <a:xfrm>
              <a:off x="412203" y="5308326"/>
              <a:ext cx="1354331" cy="1341815"/>
            </a:xfrm>
            <a:custGeom>
              <a:avLst/>
              <a:gdLst>
                <a:gd name="connsiteX0" fmla="*/ 1354331 w 1354331"/>
                <a:gd name="connsiteY0" fmla="*/ 0 h 1341815"/>
                <a:gd name="connsiteX1" fmla="*/ 953900 w 1354331"/>
                <a:gd name="connsiteY1" fmla="*/ 507682 h 1341815"/>
                <a:gd name="connsiteX2" fmla="*/ 150495 w 1354331"/>
                <a:gd name="connsiteY2" fmla="*/ 1200540 h 1341815"/>
                <a:gd name="connsiteX3" fmla="*/ 0 w 1354331"/>
                <a:gd name="connsiteY3" fmla="*/ 1341815 h 1341815"/>
                <a:gd name="connsiteX4" fmla="*/ 0 w 1354331"/>
                <a:gd name="connsiteY4" fmla="*/ 0 h 1341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331" h="1341815">
                  <a:moveTo>
                    <a:pt x="1354331" y="0"/>
                  </a:moveTo>
                  <a:cubicBezTo>
                    <a:pt x="1333814" y="260899"/>
                    <a:pt x="1236031" y="384620"/>
                    <a:pt x="953900" y="507682"/>
                  </a:cubicBezTo>
                  <a:cubicBezTo>
                    <a:pt x="607676" y="660387"/>
                    <a:pt x="374847" y="861060"/>
                    <a:pt x="150495" y="1200540"/>
                  </a:cubicBezTo>
                  <a:cubicBezTo>
                    <a:pt x="112012" y="1258706"/>
                    <a:pt x="60479" y="1307082"/>
                    <a:pt x="0" y="13418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E5237B8-9BFC-4F4F-B6EA-E88F8D5723C7}"/>
                </a:ext>
              </a:extLst>
            </p:cNvPr>
            <p:cNvSpPr/>
            <p:nvPr/>
          </p:nvSpPr>
          <p:spPr>
            <a:xfrm>
              <a:off x="412241" y="4712652"/>
              <a:ext cx="775639" cy="595895"/>
            </a:xfrm>
            <a:custGeom>
              <a:avLst/>
              <a:gdLst>
                <a:gd name="connsiteX0" fmla="*/ 0 w 775639"/>
                <a:gd name="connsiteY0" fmla="*/ 198720 h 595895"/>
                <a:gd name="connsiteX1" fmla="*/ 590369 w 775639"/>
                <a:gd name="connsiteY1" fmla="*/ 0 h 595895"/>
                <a:gd name="connsiteX2" fmla="*/ 775640 w 775639"/>
                <a:gd name="connsiteY2" fmla="*/ 550545 h 595895"/>
                <a:gd name="connsiteX3" fmla="*/ 739216 w 775639"/>
                <a:gd name="connsiteY3" fmla="*/ 564442 h 595895"/>
                <a:gd name="connsiteX4" fmla="*/ 412061 w 775639"/>
                <a:gd name="connsiteY4" fmla="*/ 579682 h 595895"/>
                <a:gd name="connsiteX5" fmla="*/ 138694 w 775639"/>
                <a:gd name="connsiteY5" fmla="*/ 424605 h 595895"/>
                <a:gd name="connsiteX6" fmla="*/ 0 w 775639"/>
                <a:gd name="connsiteY6" fmla="*/ 198720 h 59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5639" h="595895">
                  <a:moveTo>
                    <a:pt x="0" y="198720"/>
                  </a:moveTo>
                  <a:lnTo>
                    <a:pt x="590369" y="0"/>
                  </a:lnTo>
                  <a:lnTo>
                    <a:pt x="775640" y="550545"/>
                  </a:lnTo>
                  <a:cubicBezTo>
                    <a:pt x="763657" y="555669"/>
                    <a:pt x="751380" y="560356"/>
                    <a:pt x="739216" y="564442"/>
                  </a:cubicBezTo>
                  <a:cubicBezTo>
                    <a:pt x="633798" y="600347"/>
                    <a:pt x="520361" y="605632"/>
                    <a:pt x="412061" y="579682"/>
                  </a:cubicBezTo>
                  <a:cubicBezTo>
                    <a:pt x="308202" y="554640"/>
                    <a:pt x="213476" y="500903"/>
                    <a:pt x="138694" y="424605"/>
                  </a:cubicBezTo>
                  <a:cubicBezTo>
                    <a:pt x="76067" y="360696"/>
                    <a:pt x="28659" y="283486"/>
                    <a:pt x="0" y="19872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A7FD02-D910-4845-B318-060155DFC1AE}"/>
                </a:ext>
              </a:extLst>
            </p:cNvPr>
            <p:cNvSpPr/>
            <p:nvPr/>
          </p:nvSpPr>
          <p:spPr>
            <a:xfrm>
              <a:off x="1405613" y="4650615"/>
              <a:ext cx="759742" cy="657958"/>
            </a:xfrm>
            <a:custGeom>
              <a:avLst/>
              <a:gdLst>
                <a:gd name="connsiteX0" fmla="*/ 379866 w 759742"/>
                <a:gd name="connsiteY0" fmla="*/ 0 h 657958"/>
                <a:gd name="connsiteX1" fmla="*/ 569804 w 759742"/>
                <a:gd name="connsiteY1" fmla="*/ 328984 h 657958"/>
                <a:gd name="connsiteX2" fmla="*/ 759743 w 759742"/>
                <a:gd name="connsiteY2" fmla="*/ 657958 h 657958"/>
                <a:gd name="connsiteX3" fmla="*/ 379866 w 759742"/>
                <a:gd name="connsiteY3" fmla="*/ 657958 h 657958"/>
                <a:gd name="connsiteX4" fmla="*/ 0 w 759742"/>
                <a:gd name="connsiteY4" fmla="*/ 657958 h 657958"/>
                <a:gd name="connsiteX5" fmla="*/ 189938 w 759742"/>
                <a:gd name="connsiteY5" fmla="*/ 328984 h 657958"/>
                <a:gd name="connsiteX6" fmla="*/ 379866 w 759742"/>
                <a:gd name="connsiteY6" fmla="*/ 0 h 6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9742" h="657958">
                  <a:moveTo>
                    <a:pt x="379866" y="0"/>
                  </a:moveTo>
                  <a:lnTo>
                    <a:pt x="569804" y="328984"/>
                  </a:lnTo>
                  <a:lnTo>
                    <a:pt x="759743" y="657958"/>
                  </a:lnTo>
                  <a:lnTo>
                    <a:pt x="379866" y="657958"/>
                  </a:lnTo>
                  <a:lnTo>
                    <a:pt x="0" y="657958"/>
                  </a:lnTo>
                  <a:lnTo>
                    <a:pt x="189938" y="328984"/>
                  </a:lnTo>
                  <a:lnTo>
                    <a:pt x="37986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4FE62B-91F7-46F3-BFDE-77ADB1D34C26}"/>
                </a:ext>
              </a:extLst>
            </p:cNvPr>
            <p:cNvSpPr/>
            <p:nvPr/>
          </p:nvSpPr>
          <p:spPr>
            <a:xfrm>
              <a:off x="1612553" y="4285741"/>
              <a:ext cx="355568" cy="355568"/>
            </a:xfrm>
            <a:custGeom>
              <a:avLst/>
              <a:gdLst>
                <a:gd name="connsiteX0" fmla="*/ 355568 w 355568"/>
                <a:gd name="connsiteY0" fmla="*/ 177784 h 355568"/>
                <a:gd name="connsiteX1" fmla="*/ 177784 w 355568"/>
                <a:gd name="connsiteY1" fmla="*/ 355568 h 355568"/>
                <a:gd name="connsiteX2" fmla="*/ 0 w 355568"/>
                <a:gd name="connsiteY2" fmla="*/ 177784 h 355568"/>
                <a:gd name="connsiteX3" fmla="*/ 177784 w 355568"/>
                <a:gd name="connsiteY3" fmla="*/ 0 h 355568"/>
                <a:gd name="connsiteX4" fmla="*/ 355568 w 355568"/>
                <a:gd name="connsiteY4" fmla="*/ 177784 h 35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568" h="355568">
                  <a:moveTo>
                    <a:pt x="355568" y="177784"/>
                  </a:moveTo>
                  <a:cubicBezTo>
                    <a:pt x="355568" y="275972"/>
                    <a:pt x="275972" y="355568"/>
                    <a:pt x="177784" y="355568"/>
                  </a:cubicBezTo>
                  <a:cubicBezTo>
                    <a:pt x="79597" y="355568"/>
                    <a:pt x="0" y="275972"/>
                    <a:pt x="0" y="177784"/>
                  </a:cubicBezTo>
                  <a:cubicBezTo>
                    <a:pt x="0" y="79597"/>
                    <a:pt x="79597" y="0"/>
                    <a:pt x="177784" y="0"/>
                  </a:cubicBezTo>
                  <a:cubicBezTo>
                    <a:pt x="275972" y="0"/>
                    <a:pt x="355568" y="79597"/>
                    <a:pt x="355568" y="17778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538939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8D068B-9FA9-49D8-9E2D-2469802DD124}"/>
              </a:ext>
            </a:extLst>
          </p:cNvPr>
          <p:cNvGrpSpPr/>
          <p:nvPr userDrawn="1"/>
        </p:nvGrpSpPr>
        <p:grpSpPr>
          <a:xfrm>
            <a:off x="333594" y="4067880"/>
            <a:ext cx="1686342" cy="2363341"/>
            <a:chOff x="333594" y="4067880"/>
            <a:chExt cx="1686342" cy="236334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122F4C-8422-44D9-83DE-DD553A6E4792}"/>
                </a:ext>
              </a:extLst>
            </p:cNvPr>
            <p:cNvSpPr/>
            <p:nvPr/>
          </p:nvSpPr>
          <p:spPr>
            <a:xfrm>
              <a:off x="333594" y="4909526"/>
              <a:ext cx="1669258" cy="1521695"/>
            </a:xfrm>
            <a:custGeom>
              <a:avLst/>
              <a:gdLst>
                <a:gd name="connsiteX0" fmla="*/ 16629 w 1669258"/>
                <a:gd name="connsiteY0" fmla="*/ 9368 h 1521695"/>
                <a:gd name="connsiteX1" fmla="*/ 0 w 1669258"/>
                <a:gd name="connsiteY1" fmla="*/ 1521695 h 1521695"/>
                <a:gd name="connsiteX2" fmla="*/ 310957 w 1669258"/>
                <a:gd name="connsiteY2" fmla="*/ 1326585 h 1521695"/>
                <a:gd name="connsiteX3" fmla="*/ 1669258 w 1669258"/>
                <a:gd name="connsiteY3" fmla="*/ 0 h 152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9258" h="1521695">
                  <a:moveTo>
                    <a:pt x="16629" y="9368"/>
                  </a:moveTo>
                  <a:lnTo>
                    <a:pt x="0" y="1521695"/>
                  </a:lnTo>
                  <a:cubicBezTo>
                    <a:pt x="121645" y="1509723"/>
                    <a:pt x="229643" y="1448906"/>
                    <a:pt x="310957" y="1326585"/>
                  </a:cubicBezTo>
                  <a:cubicBezTo>
                    <a:pt x="1000761" y="289772"/>
                    <a:pt x="1639881" y="783867"/>
                    <a:pt x="1669258" y="0"/>
                  </a:cubicBezTo>
                  <a:close/>
                </a:path>
              </a:pathLst>
            </a:custGeom>
            <a:solidFill>
              <a:schemeClr val="tx2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EB4D01-AD3A-4CAE-A850-FCD169B1428B}"/>
                </a:ext>
              </a:extLst>
            </p:cNvPr>
            <p:cNvSpPr/>
            <p:nvPr/>
          </p:nvSpPr>
          <p:spPr>
            <a:xfrm>
              <a:off x="1442653" y="4067880"/>
              <a:ext cx="577283" cy="577282"/>
            </a:xfrm>
            <a:custGeom>
              <a:avLst/>
              <a:gdLst>
                <a:gd name="connsiteX0" fmla="*/ 577283 w 577283"/>
                <a:gd name="connsiteY0" fmla="*/ 288641 h 577282"/>
                <a:gd name="connsiteX1" fmla="*/ 288642 w 577283"/>
                <a:gd name="connsiteY1" fmla="*/ 577283 h 577282"/>
                <a:gd name="connsiteX2" fmla="*/ 0 w 577283"/>
                <a:gd name="connsiteY2" fmla="*/ 288641 h 577282"/>
                <a:gd name="connsiteX3" fmla="*/ 288642 w 577283"/>
                <a:gd name="connsiteY3" fmla="*/ 0 h 577282"/>
                <a:gd name="connsiteX4" fmla="*/ 577283 w 577283"/>
                <a:gd name="connsiteY4" fmla="*/ 288641 h 57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283" h="577282">
                  <a:moveTo>
                    <a:pt x="577283" y="288641"/>
                  </a:moveTo>
                  <a:cubicBezTo>
                    <a:pt x="577283" y="448054"/>
                    <a:pt x="448054" y="577283"/>
                    <a:pt x="288642" y="577283"/>
                  </a:cubicBezTo>
                  <a:cubicBezTo>
                    <a:pt x="129229" y="577283"/>
                    <a:pt x="0" y="448054"/>
                    <a:pt x="0" y="288641"/>
                  </a:cubicBezTo>
                  <a:cubicBezTo>
                    <a:pt x="0" y="129229"/>
                    <a:pt x="129230" y="0"/>
                    <a:pt x="288642" y="0"/>
                  </a:cubicBezTo>
                  <a:cubicBezTo>
                    <a:pt x="448054" y="0"/>
                    <a:pt x="577283" y="129229"/>
                    <a:pt x="577283" y="288641"/>
                  </a:cubicBezTo>
                  <a:close/>
                </a:path>
              </a:pathLst>
            </a:custGeom>
            <a:solidFill>
              <a:schemeClr val="accent3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50496EA-417C-43FB-9C8D-2A18916FA270}"/>
                </a:ext>
              </a:extLst>
            </p:cNvPr>
            <p:cNvSpPr/>
            <p:nvPr/>
          </p:nvSpPr>
          <p:spPr>
            <a:xfrm>
              <a:off x="814260" y="4254365"/>
              <a:ext cx="861161" cy="652138"/>
            </a:xfrm>
            <a:custGeom>
              <a:avLst/>
              <a:gdLst>
                <a:gd name="connsiteX0" fmla="*/ 45910 w 861161"/>
                <a:gd name="connsiteY0" fmla="*/ 0 h 652138"/>
                <a:gd name="connsiteX1" fmla="*/ 861162 w 861161"/>
                <a:gd name="connsiteY1" fmla="*/ 397205 h 652138"/>
                <a:gd name="connsiteX2" fmla="*/ 254933 w 861161"/>
                <a:gd name="connsiteY2" fmla="*/ 606228 h 652138"/>
                <a:gd name="connsiteX3" fmla="*/ 45910 w 861161"/>
                <a:gd name="connsiteY3" fmla="*/ 0 h 65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1161" h="652138">
                  <a:moveTo>
                    <a:pt x="45910" y="0"/>
                  </a:moveTo>
                  <a:lnTo>
                    <a:pt x="861162" y="397205"/>
                  </a:lnTo>
                  <a:cubicBezTo>
                    <a:pt x="751476" y="622330"/>
                    <a:pt x="480059" y="715913"/>
                    <a:pt x="254933" y="606228"/>
                  </a:cubicBezTo>
                  <a:cubicBezTo>
                    <a:pt x="29808" y="496543"/>
                    <a:pt x="-63775" y="225125"/>
                    <a:pt x="45910" y="0"/>
                  </a:cubicBezTo>
                  <a:close/>
                </a:path>
              </a:pathLst>
            </a:custGeom>
            <a:solidFill>
              <a:schemeClr val="accent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6221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F945394-4FD3-4BC5-A401-C559143233F4}"/>
              </a:ext>
            </a:extLst>
          </p:cNvPr>
          <p:cNvGrpSpPr/>
          <p:nvPr userDrawn="1"/>
        </p:nvGrpSpPr>
        <p:grpSpPr>
          <a:xfrm>
            <a:off x="750096" y="4386472"/>
            <a:ext cx="1396502" cy="1988277"/>
            <a:chOff x="750096" y="4386472"/>
            <a:chExt cx="1396502" cy="19882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A057C7-0C39-4B91-A1FD-6007F42348A2}"/>
                </a:ext>
              </a:extLst>
            </p:cNvPr>
            <p:cNvSpPr/>
            <p:nvPr/>
          </p:nvSpPr>
          <p:spPr>
            <a:xfrm>
              <a:off x="1050511" y="4386472"/>
              <a:ext cx="884111" cy="1988277"/>
            </a:xfrm>
            <a:custGeom>
              <a:avLst/>
              <a:gdLst>
                <a:gd name="connsiteX0" fmla="*/ 0 w 884111"/>
                <a:gd name="connsiteY0" fmla="*/ 0 h 1988277"/>
                <a:gd name="connsiteX1" fmla="*/ 884111 w 884111"/>
                <a:gd name="connsiteY1" fmla="*/ 0 h 1988277"/>
                <a:gd name="connsiteX2" fmla="*/ 884111 w 884111"/>
                <a:gd name="connsiteY2" fmla="*/ 1988277 h 1988277"/>
                <a:gd name="connsiteX3" fmla="*/ 0 w 884111"/>
                <a:gd name="connsiteY3" fmla="*/ 1988277 h 198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988277">
                  <a:moveTo>
                    <a:pt x="0" y="0"/>
                  </a:moveTo>
                  <a:lnTo>
                    <a:pt x="884111" y="0"/>
                  </a:lnTo>
                  <a:lnTo>
                    <a:pt x="884111" y="1988277"/>
                  </a:lnTo>
                  <a:lnTo>
                    <a:pt x="0" y="1988277"/>
                  </a:lnTo>
                  <a:close/>
                </a:path>
              </a:pathLst>
            </a:custGeom>
            <a:solidFill>
              <a:schemeClr val="accent3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B12E7A-54C1-4EC0-BB5E-BE2DED74C4A1}"/>
                </a:ext>
              </a:extLst>
            </p:cNvPr>
            <p:cNvSpPr/>
            <p:nvPr/>
          </p:nvSpPr>
          <p:spPr>
            <a:xfrm>
              <a:off x="750096" y="4636442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E69B03B-43F4-4F9B-9AB5-BA93510B9F19}"/>
                </a:ext>
              </a:extLst>
            </p:cNvPr>
            <p:cNvSpPr/>
            <p:nvPr/>
          </p:nvSpPr>
          <p:spPr>
            <a:xfrm>
              <a:off x="750096" y="4889903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C5F190-35A1-4A4A-828B-1E00396A0EEE}"/>
                </a:ext>
              </a:extLst>
            </p:cNvPr>
            <p:cNvSpPr/>
            <p:nvPr/>
          </p:nvSpPr>
          <p:spPr>
            <a:xfrm>
              <a:off x="803792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B6D7761-0AD4-4E15-8606-8DED94365480}"/>
                </a:ext>
              </a:extLst>
            </p:cNvPr>
            <p:cNvSpPr/>
            <p:nvPr/>
          </p:nvSpPr>
          <p:spPr>
            <a:xfrm>
              <a:off x="1526885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390085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C8FE81-5735-42BA-87F1-DA163126BB78}"/>
              </a:ext>
            </a:extLst>
          </p:cNvPr>
          <p:cNvGrpSpPr/>
          <p:nvPr userDrawn="1"/>
        </p:nvGrpSpPr>
        <p:grpSpPr>
          <a:xfrm>
            <a:off x="839788" y="631216"/>
            <a:ext cx="2237431" cy="2735899"/>
            <a:chOff x="865822" y="550830"/>
            <a:chExt cx="2656398" cy="32482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6986C9B-4CCE-42FF-8AAD-5457295EC0C5}"/>
                </a:ext>
              </a:extLst>
            </p:cNvPr>
            <p:cNvSpPr/>
            <p:nvPr/>
          </p:nvSpPr>
          <p:spPr>
            <a:xfrm>
              <a:off x="865822" y="2225582"/>
              <a:ext cx="1157097" cy="1167831"/>
            </a:xfrm>
            <a:custGeom>
              <a:avLst/>
              <a:gdLst>
                <a:gd name="connsiteX0" fmla="*/ 0 w 1157097"/>
                <a:gd name="connsiteY0" fmla="*/ 0 h 1167831"/>
                <a:gd name="connsiteX1" fmla="*/ 437807 w 1157097"/>
                <a:gd name="connsiteY1" fmla="*/ 345291 h 1167831"/>
                <a:gd name="connsiteX2" fmla="*/ 1035272 w 1157097"/>
                <a:gd name="connsiteY2" fmla="*/ 1038092 h 1167831"/>
                <a:gd name="connsiteX3" fmla="*/ 1157097 w 1157097"/>
                <a:gd name="connsiteY3" fmla="*/ 1167832 h 1167831"/>
                <a:gd name="connsiteX4" fmla="*/ 0 w 1157097"/>
                <a:gd name="connsiteY4" fmla="*/ 1167832 h 1167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097" h="1167831">
                  <a:moveTo>
                    <a:pt x="0" y="0"/>
                  </a:moveTo>
                  <a:cubicBezTo>
                    <a:pt x="224971" y="17688"/>
                    <a:pt x="331661" y="102013"/>
                    <a:pt x="437807" y="345291"/>
                  </a:cubicBezTo>
                  <a:cubicBezTo>
                    <a:pt x="569490" y="643852"/>
                    <a:pt x="742522" y="844620"/>
                    <a:pt x="1035272" y="1038092"/>
                  </a:cubicBezTo>
                  <a:cubicBezTo>
                    <a:pt x="1085425" y="1071268"/>
                    <a:pt x="1127140" y="1115693"/>
                    <a:pt x="1157097" y="1167832"/>
                  </a:cubicBezTo>
                  <a:lnTo>
                    <a:pt x="0" y="116783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BA8051A-286F-4DC0-9033-2F6ED3BD30AB}"/>
                </a:ext>
              </a:extLst>
            </p:cNvPr>
            <p:cNvSpPr/>
            <p:nvPr/>
          </p:nvSpPr>
          <p:spPr>
            <a:xfrm>
              <a:off x="1764639" y="2631214"/>
              <a:ext cx="1157106" cy="1167822"/>
            </a:xfrm>
            <a:custGeom>
              <a:avLst/>
              <a:gdLst>
                <a:gd name="connsiteX0" fmla="*/ 1157107 w 1157106"/>
                <a:gd name="connsiteY0" fmla="*/ 1167822 h 1167822"/>
                <a:gd name="connsiteX1" fmla="*/ 719300 w 1157106"/>
                <a:gd name="connsiteY1" fmla="*/ 822532 h 1167822"/>
                <a:gd name="connsiteX2" fmla="*/ 121825 w 1157106"/>
                <a:gd name="connsiteY2" fmla="*/ 129740 h 1167822"/>
                <a:gd name="connsiteX3" fmla="*/ 0 w 1157106"/>
                <a:gd name="connsiteY3" fmla="*/ 0 h 1167822"/>
                <a:gd name="connsiteX4" fmla="*/ 1157107 w 1157106"/>
                <a:gd name="connsiteY4" fmla="*/ 0 h 11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106" h="1167822">
                  <a:moveTo>
                    <a:pt x="1157107" y="1167822"/>
                  </a:moveTo>
                  <a:cubicBezTo>
                    <a:pt x="932126" y="1150134"/>
                    <a:pt x="825437" y="1065809"/>
                    <a:pt x="719300" y="822532"/>
                  </a:cubicBezTo>
                  <a:cubicBezTo>
                    <a:pt x="587616" y="523970"/>
                    <a:pt x="414576" y="323202"/>
                    <a:pt x="121825" y="129740"/>
                  </a:cubicBezTo>
                  <a:cubicBezTo>
                    <a:pt x="71673" y="96564"/>
                    <a:pt x="29957" y="52139"/>
                    <a:pt x="0" y="0"/>
                  </a:cubicBezTo>
                  <a:lnTo>
                    <a:pt x="115710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4592F1-4806-4F5E-839B-30E40F378EB4}"/>
                </a:ext>
              </a:extLst>
            </p:cNvPr>
            <p:cNvSpPr/>
            <p:nvPr/>
          </p:nvSpPr>
          <p:spPr>
            <a:xfrm>
              <a:off x="2321261" y="2215353"/>
              <a:ext cx="1200959" cy="598093"/>
            </a:xfrm>
            <a:custGeom>
              <a:avLst/>
              <a:gdLst>
                <a:gd name="connsiteX0" fmla="*/ 1200960 w 1200959"/>
                <a:gd name="connsiteY0" fmla="*/ 598093 h 598093"/>
                <a:gd name="connsiteX1" fmla="*/ 598088 w 1200959"/>
                <a:gd name="connsiteY1" fmla="*/ 5 h 598093"/>
                <a:gd name="connsiteX2" fmla="*/ 0 w 1200959"/>
                <a:gd name="connsiteY2" fmla="*/ 598093 h 59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959" h="598093">
                  <a:moveTo>
                    <a:pt x="1200960" y="598093"/>
                  </a:moveTo>
                  <a:cubicBezTo>
                    <a:pt x="1199639" y="266457"/>
                    <a:pt x="929724" y="-1316"/>
                    <a:pt x="598088" y="5"/>
                  </a:cubicBezTo>
                  <a:cubicBezTo>
                    <a:pt x="268319" y="1318"/>
                    <a:pt x="1313" y="268324"/>
                    <a:pt x="0" y="59809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5829615-7555-44DF-B735-CC693C28B9C4}"/>
                </a:ext>
              </a:extLst>
            </p:cNvPr>
            <p:cNvSpPr/>
            <p:nvPr/>
          </p:nvSpPr>
          <p:spPr>
            <a:xfrm>
              <a:off x="1444380" y="1296332"/>
              <a:ext cx="654634" cy="566928"/>
            </a:xfrm>
            <a:custGeom>
              <a:avLst/>
              <a:gdLst>
                <a:gd name="connsiteX0" fmla="*/ 327317 w 654634"/>
                <a:gd name="connsiteY0" fmla="*/ 0 h 566928"/>
                <a:gd name="connsiteX1" fmla="*/ 490976 w 654634"/>
                <a:gd name="connsiteY1" fmla="*/ 283464 h 566928"/>
                <a:gd name="connsiteX2" fmla="*/ 654634 w 654634"/>
                <a:gd name="connsiteY2" fmla="*/ 566928 h 566928"/>
                <a:gd name="connsiteX3" fmla="*/ 327317 w 654634"/>
                <a:gd name="connsiteY3" fmla="*/ 566928 h 566928"/>
                <a:gd name="connsiteX4" fmla="*/ 0 w 654634"/>
                <a:gd name="connsiteY4" fmla="*/ 566928 h 566928"/>
                <a:gd name="connsiteX5" fmla="*/ 163659 w 654634"/>
                <a:gd name="connsiteY5" fmla="*/ 283464 h 566928"/>
                <a:gd name="connsiteX6" fmla="*/ 327317 w 65463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C247127-CEBA-4B34-A9C2-62C7E64DE2A7}"/>
                </a:ext>
              </a:extLst>
            </p:cNvPr>
            <p:cNvSpPr/>
            <p:nvPr/>
          </p:nvSpPr>
          <p:spPr>
            <a:xfrm>
              <a:off x="2422359" y="550830"/>
              <a:ext cx="654634" cy="566927"/>
            </a:xfrm>
            <a:custGeom>
              <a:avLst/>
              <a:gdLst>
                <a:gd name="connsiteX0" fmla="*/ 327317 w 654634"/>
                <a:gd name="connsiteY0" fmla="*/ 0 h 566927"/>
                <a:gd name="connsiteX1" fmla="*/ 490976 w 654634"/>
                <a:gd name="connsiteY1" fmla="*/ 283464 h 566927"/>
                <a:gd name="connsiteX2" fmla="*/ 654634 w 654634"/>
                <a:gd name="connsiteY2" fmla="*/ 566928 h 566927"/>
                <a:gd name="connsiteX3" fmla="*/ 327317 w 654634"/>
                <a:gd name="connsiteY3" fmla="*/ 566928 h 566927"/>
                <a:gd name="connsiteX4" fmla="*/ 0 w 654634"/>
                <a:gd name="connsiteY4" fmla="*/ 566928 h 566927"/>
                <a:gd name="connsiteX5" fmla="*/ 163658 w 654634"/>
                <a:gd name="connsiteY5" fmla="*/ 283464 h 566927"/>
                <a:gd name="connsiteX6" fmla="*/ 327317 w 654634"/>
                <a:gd name="connsiteY6" fmla="*/ 0 h 56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7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8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5B8255-CCD1-4D86-B5C7-1A8B9D2466FF}"/>
                </a:ext>
              </a:extLst>
            </p:cNvPr>
            <p:cNvSpPr/>
            <p:nvPr/>
          </p:nvSpPr>
          <p:spPr>
            <a:xfrm>
              <a:off x="2749676" y="834294"/>
              <a:ext cx="654624" cy="566928"/>
            </a:xfrm>
            <a:custGeom>
              <a:avLst/>
              <a:gdLst>
                <a:gd name="connsiteX0" fmla="*/ 327317 w 654624"/>
                <a:gd name="connsiteY0" fmla="*/ 0 h 566928"/>
                <a:gd name="connsiteX1" fmla="*/ 490976 w 654624"/>
                <a:gd name="connsiteY1" fmla="*/ 283464 h 566928"/>
                <a:gd name="connsiteX2" fmla="*/ 654625 w 654624"/>
                <a:gd name="connsiteY2" fmla="*/ 566928 h 566928"/>
                <a:gd name="connsiteX3" fmla="*/ 327317 w 654624"/>
                <a:gd name="connsiteY3" fmla="*/ 566928 h 566928"/>
                <a:gd name="connsiteX4" fmla="*/ 0 w 654624"/>
                <a:gd name="connsiteY4" fmla="*/ 566928 h 566928"/>
                <a:gd name="connsiteX5" fmla="*/ 163659 w 654624"/>
                <a:gd name="connsiteY5" fmla="*/ 283464 h 566928"/>
                <a:gd name="connsiteX6" fmla="*/ 327317 w 65462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2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25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4067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768723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2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991341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bilde he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1793A7B-AE56-C74D-83CD-6C0067FBC0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4E7DB-23CD-4B89-B557-9FC8FFE2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16817"/>
            <a:ext cx="10512425" cy="1183958"/>
          </a:xfrm>
        </p:spPr>
        <p:txBody>
          <a:bodyPr anchor="b"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11342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D25A7A-261A-0B43-A8E9-F01017A8A1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4082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39" name="Picture Placeholder 8">
            <a:extLst>
              <a:ext uri="{FF2B5EF4-FFF2-40B4-BE49-F238E27FC236}">
                <a16:creationId xmlns:a16="http://schemas.microsoft.com/office/drawing/2014/main" id="{9166DD9E-55E8-7C4D-A3FB-F01421C541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70275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869A3281-93B9-D044-95C7-95EE88207E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6468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04C4C85B-DBC6-1C48-8254-CC69EED702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2661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E176FB11-84E3-7D49-9208-B88D1A3862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88854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51E255ED-408C-D643-901C-F53FAC7054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95047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23" name="Text Placeholder 43">
            <a:extLst>
              <a:ext uri="{FF2B5EF4-FFF2-40B4-BE49-F238E27FC236}">
                <a16:creationId xmlns:a16="http://schemas.microsoft.com/office/drawing/2014/main" id="{35CFAD26-538C-DC40-8739-EEB6E08278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4082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511DB-D674-420C-B7DB-FCE430DD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78EE076-7091-4FDF-9F9F-12213C717D1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16" name="Text Placeholder 43">
            <a:extLst>
              <a:ext uri="{FF2B5EF4-FFF2-40B4-BE49-F238E27FC236}">
                <a16:creationId xmlns:a16="http://schemas.microsoft.com/office/drawing/2014/main" id="{5B6A213F-AF74-4411-8EC9-FBC6D18337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64489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7" name="Text Placeholder 43">
            <a:extLst>
              <a:ext uri="{FF2B5EF4-FFF2-40B4-BE49-F238E27FC236}">
                <a16:creationId xmlns:a16="http://schemas.microsoft.com/office/drawing/2014/main" id="{AD9DFCE4-B57B-41AC-85B4-D7B137AA223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70275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18" name="Text Placeholder 43">
            <a:extLst>
              <a:ext uri="{FF2B5EF4-FFF2-40B4-BE49-F238E27FC236}">
                <a16:creationId xmlns:a16="http://schemas.microsoft.com/office/drawing/2014/main" id="{77751DDC-CE5B-46CC-99BB-D2098F0C40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70682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9" name="Text Placeholder 43">
            <a:extLst>
              <a:ext uri="{FF2B5EF4-FFF2-40B4-BE49-F238E27FC236}">
                <a16:creationId xmlns:a16="http://schemas.microsoft.com/office/drawing/2014/main" id="{854A9599-0E03-4F99-A393-2B726FC1C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76468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0" name="Text Placeholder 43">
            <a:extLst>
              <a:ext uri="{FF2B5EF4-FFF2-40B4-BE49-F238E27FC236}">
                <a16:creationId xmlns:a16="http://schemas.microsoft.com/office/drawing/2014/main" id="{8A717B5A-B8B7-4B69-B200-CC98D5A8CE5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76875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1" name="Text Placeholder 43">
            <a:extLst>
              <a:ext uri="{FF2B5EF4-FFF2-40B4-BE49-F238E27FC236}">
                <a16:creationId xmlns:a16="http://schemas.microsoft.com/office/drawing/2014/main" id="{275E3578-3468-479F-967C-8596161142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82661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2" name="Text Placeholder 43">
            <a:extLst>
              <a:ext uri="{FF2B5EF4-FFF2-40B4-BE49-F238E27FC236}">
                <a16:creationId xmlns:a16="http://schemas.microsoft.com/office/drawing/2014/main" id="{D7680D0C-9FF8-4EA2-A750-FD4B1E08B93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3068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9" name="Text Placeholder 43">
            <a:extLst>
              <a:ext uri="{FF2B5EF4-FFF2-40B4-BE49-F238E27FC236}">
                <a16:creationId xmlns:a16="http://schemas.microsoft.com/office/drawing/2014/main" id="{2174DF87-DD9C-4F26-9739-C96B8CA14EC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88854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0" name="Text Placeholder 43">
            <a:extLst>
              <a:ext uri="{FF2B5EF4-FFF2-40B4-BE49-F238E27FC236}">
                <a16:creationId xmlns:a16="http://schemas.microsoft.com/office/drawing/2014/main" id="{6C5C1C35-FF3B-4752-9875-71C26C964E7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89261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31" name="Text Placeholder 43">
            <a:extLst>
              <a:ext uri="{FF2B5EF4-FFF2-40B4-BE49-F238E27FC236}">
                <a16:creationId xmlns:a16="http://schemas.microsoft.com/office/drawing/2014/main" id="{A518452F-E319-4DBC-B581-65606C70A8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495047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2" name="Text Placeholder 43">
            <a:extLst>
              <a:ext uri="{FF2B5EF4-FFF2-40B4-BE49-F238E27FC236}">
                <a16:creationId xmlns:a16="http://schemas.microsoft.com/office/drawing/2014/main" id="{A4039489-543D-4674-867A-98A71D5E04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495454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945745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5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26" Type="http://schemas.openxmlformats.org/officeDocument/2006/relationships/slideLayout" Target="../slideLayouts/slideLayout78.xml"/><Relationship Id="rId3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73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77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4.xml"/><Relationship Id="rId2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5D7184-0BEB-43CD-BE6F-C413484FFC22}"/>
              </a:ext>
            </a:extLst>
          </p:cNvPr>
          <p:cNvSpPr/>
          <p:nvPr/>
        </p:nvSpPr>
        <p:spPr>
          <a:xfrm rot="16200000">
            <a:off x="11933047" y="358624"/>
            <a:ext cx="6401" cy="1217"/>
          </a:xfrm>
          <a:custGeom>
            <a:avLst/>
            <a:gdLst>
              <a:gd name="connsiteX0" fmla="*/ 6401 w 6401"/>
              <a:gd name="connsiteY0" fmla="*/ 1218 h 1217"/>
              <a:gd name="connsiteX1" fmla="*/ 0 w 6401"/>
              <a:gd name="connsiteY1" fmla="*/ 0 h 1217"/>
              <a:gd name="connsiteX2" fmla="*/ 6401 w 6401"/>
              <a:gd name="connsiteY2" fmla="*/ 1218 h 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1" h="1217">
                <a:moveTo>
                  <a:pt x="6401" y="1218"/>
                </a:moveTo>
                <a:cubicBezTo>
                  <a:pt x="4320" y="575"/>
                  <a:pt x="2172" y="166"/>
                  <a:pt x="0" y="0"/>
                </a:cubicBezTo>
                <a:cubicBezTo>
                  <a:pt x="2177" y="131"/>
                  <a:pt x="4328" y="540"/>
                  <a:pt x="6401" y="1218"/>
                </a:cubicBezTo>
                <a:close/>
              </a:path>
            </a:pathLst>
          </a:custGeom>
          <a:solidFill>
            <a:srgbClr val="11133C">
              <a:alpha val="55000"/>
            </a:srgbClr>
          </a:solidFill>
          <a:ln w="264" cap="flat">
            <a:noFill/>
            <a:prstDash val="solid"/>
            <a:miter/>
          </a:ln>
        </p:spPr>
        <p:txBody>
          <a:bodyPr rtlCol="0" anchor="ctr"/>
          <a:lstStyle/>
          <a:p>
            <a:endParaRPr lang="nb-NO" noProof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39CE61-C786-4C3B-A697-6BF51CA7E57B}"/>
              </a:ext>
            </a:extLst>
          </p:cNvPr>
          <p:cNvGrpSpPr/>
          <p:nvPr userDrawn="1"/>
        </p:nvGrpSpPr>
        <p:grpSpPr>
          <a:xfrm>
            <a:off x="11870514" y="244569"/>
            <a:ext cx="151518" cy="609202"/>
            <a:chOff x="11870514" y="244569"/>
            <a:chExt cx="151518" cy="609202"/>
          </a:xfrm>
          <a:solidFill>
            <a:schemeClr val="bg2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DDF71CE-A61C-4C1F-BD9F-ECE9E194A253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42535C0-4705-4AD0-8E1C-3597C4727ED2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89EA2-F8DD-4E46-A5E8-853F0C99A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97088"/>
            <a:ext cx="10512425" cy="41036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1640073E-9FC2-E643-A841-E98A5CAF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663"/>
            <a:ext cx="10512425" cy="11839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/>
              <a:t>Klikk for å redigere tittelstil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AB6F7A2-99CB-458D-821B-234EC5F56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00775"/>
            <a:ext cx="5257800" cy="3943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b-NO" noProof="0"/>
              <a:t>Bouvet presentasjonsmal Oktober 2021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317C70E-FBD8-445A-A26D-A26FB5210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68940" y="6200776"/>
            <a:ext cx="784860" cy="3943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303093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  <p:sldLayoutId id="2147483889" r:id="rId17"/>
    <p:sldLayoutId id="2147483890" r:id="rId18"/>
    <p:sldLayoutId id="2147483891" r:id="rId19"/>
    <p:sldLayoutId id="2147483892" r:id="rId20"/>
    <p:sldLayoutId id="2147483893" r:id="rId21"/>
    <p:sldLayoutId id="2147483894" r:id="rId22"/>
    <p:sldLayoutId id="2147483895" r:id="rId23"/>
    <p:sldLayoutId id="2147483896" r:id="rId24"/>
    <p:sldLayoutId id="2147483897" r:id="rId25"/>
    <p:sldLayoutId id="2147483898" r:id="rId2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1pPr>
      <a:lvl2pPr marL="536575" indent="-269875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2pPr>
      <a:lvl3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3pPr>
      <a:lvl4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4pPr>
      <a:lvl5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1321" userDrawn="1">
          <p15:clr>
            <a:srgbClr val="F26B43"/>
          </p15:clr>
        </p15:guide>
        <p15:guide id="4" orient="horz" pos="459" userDrawn="1">
          <p15:clr>
            <a:srgbClr val="F26B43"/>
          </p15:clr>
        </p15:guide>
        <p15:guide id="5" orient="horz" pos="390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5D7184-0BEB-43CD-BE6F-C413484FFC22}"/>
              </a:ext>
            </a:extLst>
          </p:cNvPr>
          <p:cNvSpPr/>
          <p:nvPr/>
        </p:nvSpPr>
        <p:spPr>
          <a:xfrm rot="16200000">
            <a:off x="11933047" y="358624"/>
            <a:ext cx="6401" cy="1217"/>
          </a:xfrm>
          <a:custGeom>
            <a:avLst/>
            <a:gdLst>
              <a:gd name="connsiteX0" fmla="*/ 6401 w 6401"/>
              <a:gd name="connsiteY0" fmla="*/ 1218 h 1217"/>
              <a:gd name="connsiteX1" fmla="*/ 0 w 6401"/>
              <a:gd name="connsiteY1" fmla="*/ 0 h 1217"/>
              <a:gd name="connsiteX2" fmla="*/ 6401 w 6401"/>
              <a:gd name="connsiteY2" fmla="*/ 1218 h 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1" h="1217">
                <a:moveTo>
                  <a:pt x="6401" y="1218"/>
                </a:moveTo>
                <a:cubicBezTo>
                  <a:pt x="4320" y="575"/>
                  <a:pt x="2172" y="166"/>
                  <a:pt x="0" y="0"/>
                </a:cubicBezTo>
                <a:cubicBezTo>
                  <a:pt x="2177" y="131"/>
                  <a:pt x="4328" y="540"/>
                  <a:pt x="6401" y="1218"/>
                </a:cubicBezTo>
                <a:close/>
              </a:path>
            </a:pathLst>
          </a:custGeom>
          <a:solidFill>
            <a:srgbClr val="11133C">
              <a:alpha val="55000"/>
            </a:srgbClr>
          </a:solidFill>
          <a:ln w="264" cap="flat">
            <a:noFill/>
            <a:prstDash val="solid"/>
            <a:miter/>
          </a:ln>
        </p:spPr>
        <p:txBody>
          <a:bodyPr rtlCol="0" anchor="ctr"/>
          <a:lstStyle/>
          <a:p>
            <a:endParaRPr lang="nb-NO" noProof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39CE61-C786-4C3B-A697-6BF51CA7E57B}"/>
              </a:ext>
            </a:extLst>
          </p:cNvPr>
          <p:cNvGrpSpPr/>
          <p:nvPr userDrawn="1"/>
        </p:nvGrpSpPr>
        <p:grpSpPr>
          <a:xfrm>
            <a:off x="11870514" y="244569"/>
            <a:ext cx="151518" cy="609202"/>
            <a:chOff x="11870514" y="244569"/>
            <a:chExt cx="151518" cy="60920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DDF71CE-A61C-4C1F-BD9F-ECE9E194A253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42535C0-4705-4AD0-8E1C-3597C4727ED2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89EA2-F8DD-4E46-A5E8-853F0C99A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97088"/>
            <a:ext cx="10512425" cy="41036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1640073E-9FC2-E643-A841-E98A5CAF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663"/>
            <a:ext cx="10512425" cy="118395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317C70E-FBD8-445A-A26D-A26FB5210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68940" y="6200776"/>
            <a:ext cx="784860" cy="3943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122052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7" r:id="rId2"/>
    <p:sldLayoutId id="2147483822" r:id="rId3"/>
    <p:sldLayoutId id="2147483831" r:id="rId4"/>
    <p:sldLayoutId id="2147483832" r:id="rId5"/>
    <p:sldLayoutId id="2147483830" r:id="rId6"/>
    <p:sldLayoutId id="2147483771" r:id="rId7"/>
    <p:sldLayoutId id="2147483778" r:id="rId8"/>
    <p:sldLayoutId id="2147483773" r:id="rId9"/>
    <p:sldLayoutId id="2147483774" r:id="rId10"/>
    <p:sldLayoutId id="2147483776" r:id="rId11"/>
    <p:sldLayoutId id="2147483777" r:id="rId12"/>
    <p:sldLayoutId id="2147483826" r:id="rId13"/>
    <p:sldLayoutId id="2147483834" r:id="rId14"/>
    <p:sldLayoutId id="2147483835" r:id="rId15"/>
    <p:sldLayoutId id="2147483836" r:id="rId16"/>
    <p:sldLayoutId id="2147483837" r:id="rId17"/>
    <p:sldLayoutId id="2147483838" r:id="rId18"/>
    <p:sldLayoutId id="2147483839" r:id="rId19"/>
    <p:sldLayoutId id="2147483840" r:id="rId20"/>
    <p:sldLayoutId id="2147483841" r:id="rId21"/>
    <p:sldLayoutId id="2147483842" r:id="rId22"/>
    <p:sldLayoutId id="2147483843" r:id="rId23"/>
    <p:sldLayoutId id="2147483844" r:id="rId24"/>
    <p:sldLayoutId id="2147483828" r:id="rId25"/>
    <p:sldLayoutId id="2147483829" r:id="rId2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1pPr>
      <a:lvl2pPr marL="536575" indent="-269875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2pPr>
      <a:lvl3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3pPr>
      <a:lvl4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4pPr>
      <a:lvl5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1321" userDrawn="1">
          <p15:clr>
            <a:srgbClr val="F26B43"/>
          </p15:clr>
        </p15:guide>
        <p15:guide id="4" orient="horz" pos="459" userDrawn="1">
          <p15:clr>
            <a:srgbClr val="F26B43"/>
          </p15:clr>
        </p15:guide>
        <p15:guide id="5" orient="horz" pos="390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5D7184-0BEB-43CD-BE6F-C413484FFC22}"/>
              </a:ext>
            </a:extLst>
          </p:cNvPr>
          <p:cNvSpPr/>
          <p:nvPr/>
        </p:nvSpPr>
        <p:spPr>
          <a:xfrm rot="16200000">
            <a:off x="11933047" y="358624"/>
            <a:ext cx="6401" cy="1217"/>
          </a:xfrm>
          <a:custGeom>
            <a:avLst/>
            <a:gdLst>
              <a:gd name="connsiteX0" fmla="*/ 6401 w 6401"/>
              <a:gd name="connsiteY0" fmla="*/ 1218 h 1217"/>
              <a:gd name="connsiteX1" fmla="*/ 0 w 6401"/>
              <a:gd name="connsiteY1" fmla="*/ 0 h 1217"/>
              <a:gd name="connsiteX2" fmla="*/ 6401 w 6401"/>
              <a:gd name="connsiteY2" fmla="*/ 1218 h 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1" h="1217">
                <a:moveTo>
                  <a:pt x="6401" y="1218"/>
                </a:moveTo>
                <a:cubicBezTo>
                  <a:pt x="4320" y="575"/>
                  <a:pt x="2172" y="166"/>
                  <a:pt x="0" y="0"/>
                </a:cubicBezTo>
                <a:cubicBezTo>
                  <a:pt x="2177" y="131"/>
                  <a:pt x="4328" y="540"/>
                  <a:pt x="6401" y="1218"/>
                </a:cubicBezTo>
                <a:close/>
              </a:path>
            </a:pathLst>
          </a:custGeom>
          <a:solidFill>
            <a:srgbClr val="11133C">
              <a:alpha val="55000"/>
            </a:srgbClr>
          </a:solidFill>
          <a:ln w="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39CE61-C786-4C3B-A697-6BF51CA7E57B}"/>
              </a:ext>
            </a:extLst>
          </p:cNvPr>
          <p:cNvGrpSpPr/>
          <p:nvPr userDrawn="1"/>
        </p:nvGrpSpPr>
        <p:grpSpPr>
          <a:xfrm>
            <a:off x="11870514" y="244569"/>
            <a:ext cx="151518" cy="609202"/>
            <a:chOff x="11870514" y="244569"/>
            <a:chExt cx="151518" cy="60920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DDF71CE-A61C-4C1F-BD9F-ECE9E194A253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42535C0-4705-4AD0-8E1C-3597C4727ED2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89EA2-F8DD-4E46-A5E8-853F0C99A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97088"/>
            <a:ext cx="10512425" cy="41036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1640073E-9FC2-E643-A841-E98A5CAF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663"/>
            <a:ext cx="10512425" cy="118395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317C70E-FBD8-445A-A26D-A26FB5210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68940" y="6200776"/>
            <a:ext cx="784860" cy="3943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175585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  <p:sldLayoutId id="2147483863" r:id="rId18"/>
    <p:sldLayoutId id="2147483864" r:id="rId19"/>
    <p:sldLayoutId id="2147483865" r:id="rId20"/>
    <p:sldLayoutId id="2147483866" r:id="rId21"/>
    <p:sldLayoutId id="2147483867" r:id="rId22"/>
    <p:sldLayoutId id="2147483868" r:id="rId23"/>
    <p:sldLayoutId id="2147483869" r:id="rId24"/>
    <p:sldLayoutId id="2147483870" r:id="rId25"/>
    <p:sldLayoutId id="2147483871" r:id="rId2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1pPr>
      <a:lvl2pPr marL="536575" indent="-269875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2pPr>
      <a:lvl3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3pPr>
      <a:lvl4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4pPr>
      <a:lvl5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1321" userDrawn="1">
          <p15:clr>
            <a:srgbClr val="F26B43"/>
          </p15:clr>
        </p15:guide>
        <p15:guide id="4" orient="horz" pos="459" userDrawn="1">
          <p15:clr>
            <a:srgbClr val="F26B43"/>
          </p15:clr>
        </p15:guide>
        <p15:guide id="5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0082468F-E5E4-0243-8E9A-A62B53C3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 dirty="0" err="1"/>
              <a:t>Docker</a:t>
            </a:r>
            <a:r>
              <a:rPr lang="nb-NO" noProof="0" dirty="0"/>
              <a:t> workshop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17405D-02C6-43AA-8E3E-39193617BC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nb-NO" noProof="0" dirty="0"/>
              <a:t>En introduksjon til bruk av </a:t>
            </a:r>
            <a:r>
              <a:rPr lang="nb-NO" noProof="0" dirty="0" err="1"/>
              <a:t>Docker</a:t>
            </a:r>
            <a:r>
              <a:rPr lang="nb-NO" noProof="0" dirty="0"/>
              <a:t>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39316C-40AC-260B-B2BA-2865DC8918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err="1"/>
              <a:t>Bouvet</a:t>
            </a:r>
            <a:r>
              <a:rPr lang="nb-NO" dirty="0"/>
              <a:t> </a:t>
            </a:r>
            <a:r>
              <a:rPr lang="nb-NO" dirty="0" err="1"/>
              <a:t>backend</a:t>
            </a:r>
            <a:r>
              <a:rPr lang="nb-NO" dirty="0"/>
              <a:t> gruppa, høsten 2023.</a:t>
            </a:r>
          </a:p>
        </p:txBody>
      </p:sp>
    </p:spTree>
    <p:extLst>
      <p:ext uri="{BB962C8B-B14F-4D97-AF65-F5344CB8AC3E}">
        <p14:creationId xmlns:p14="http://schemas.microsoft.com/office/powerpoint/2010/main" val="28091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C8898BAF-9D6C-C134-D3F5-BFD5F5EA8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10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8DB5767-DF74-A892-4595-00705519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Oppgave: Lag </a:t>
            </a:r>
            <a:r>
              <a:rPr lang="nb-NO"/>
              <a:t>en enkel </a:t>
            </a:r>
            <a:r>
              <a:rPr lang="nb-NO" dirty="0"/>
              <a:t>kontainer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5070C05-8E0F-EF58-7F75-6F9F2A77234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1524000"/>
            <a:ext cx="10514012" cy="4676775"/>
          </a:xfrm>
        </p:spPr>
        <p:txBody>
          <a:bodyPr/>
          <a:lstStyle/>
          <a:p>
            <a:r>
              <a:rPr lang="nb-NO" dirty="0"/>
              <a:t>Start med å </a:t>
            </a:r>
            <a:r>
              <a:rPr lang="nb-NO" dirty="0" err="1"/>
              <a:t>innstallere</a:t>
            </a:r>
            <a:r>
              <a:rPr lang="nb-NO" dirty="0"/>
              <a:t> </a:t>
            </a:r>
            <a:r>
              <a:rPr lang="nb-NO" dirty="0" err="1"/>
              <a:t>docker</a:t>
            </a:r>
            <a:r>
              <a:rPr lang="nb-NO" dirty="0"/>
              <a:t> / </a:t>
            </a:r>
            <a:r>
              <a:rPr lang="nb-NO" dirty="0" err="1"/>
              <a:t>podman</a:t>
            </a:r>
            <a:r>
              <a:rPr lang="nb-NO" dirty="0"/>
              <a:t> enten lokalt eller på sky tjeneste.</a:t>
            </a:r>
          </a:p>
          <a:p>
            <a:r>
              <a:rPr lang="nb-NO" dirty="0"/>
              <a:t>Forsikre deg om at det virker ved å kjøre ‘</a:t>
            </a:r>
            <a:r>
              <a:rPr lang="nb-NO" dirty="0" err="1"/>
              <a:t>hello-world</a:t>
            </a:r>
            <a:r>
              <a:rPr lang="nb-NO" dirty="0"/>
              <a:t>’ kontainer.</a:t>
            </a:r>
          </a:p>
          <a:p>
            <a:r>
              <a:rPr lang="nb-NO" dirty="0"/>
              <a:t>Lag det lille Python scriptet og benytt </a:t>
            </a:r>
            <a:r>
              <a:rPr lang="nb-NO" dirty="0" err="1"/>
              <a:t>docker</a:t>
            </a:r>
            <a:r>
              <a:rPr lang="nb-NO" dirty="0"/>
              <a:t> script til å bygge din egen kontainer.</a:t>
            </a:r>
          </a:p>
          <a:p>
            <a:r>
              <a:rPr lang="nb-NO" dirty="0"/>
              <a:t>Start opp kontaineren. Sjekk at den kjører, eks: ‘</a:t>
            </a:r>
            <a:r>
              <a:rPr lang="nb-NO" dirty="0" err="1"/>
              <a:t>docker</a:t>
            </a:r>
            <a:r>
              <a:rPr lang="nb-NO" dirty="0"/>
              <a:t> container </a:t>
            </a:r>
            <a:r>
              <a:rPr lang="nb-NO" dirty="0" err="1"/>
              <a:t>ls</a:t>
            </a:r>
            <a:r>
              <a:rPr lang="nb-NO" dirty="0"/>
              <a:t>’</a:t>
            </a:r>
          </a:p>
          <a:p>
            <a:r>
              <a:rPr lang="nb-NO" dirty="0"/>
              <a:t>Prøv å gå til </a:t>
            </a:r>
            <a:r>
              <a:rPr lang="nb-NO" dirty="0">
                <a:solidFill>
                  <a:schemeClr val="accent1"/>
                </a:solidFill>
              </a:rPr>
              <a:t>http://127.0.0.1/8000/</a:t>
            </a:r>
          </a:p>
        </p:txBody>
      </p:sp>
    </p:spTree>
    <p:extLst>
      <p:ext uri="{BB962C8B-B14F-4D97-AF65-F5344CB8AC3E}">
        <p14:creationId xmlns:p14="http://schemas.microsoft.com/office/powerpoint/2010/main" val="1056530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629DA453-2826-AF0E-40D2-75AD6F5CCA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11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8B0F27EB-21D0-8AA2-2949-C41B998A6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Utviklermiljø i en Konteiner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44A98F5-3999-21F6-8ED9-ED89B5EEF452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b-NO" dirty="0"/>
              <a:t>Hvordan utvikle for STM32</a:t>
            </a:r>
          </a:p>
          <a:p>
            <a:pPr lvl="1"/>
            <a:r>
              <a:rPr lang="nb-NO" dirty="0"/>
              <a:t>Egen PC med kryss kompilering.</a:t>
            </a:r>
          </a:p>
          <a:p>
            <a:pPr lvl="1"/>
            <a:r>
              <a:rPr lang="nb-NO" dirty="0" err="1"/>
              <a:t>Raspberry</a:t>
            </a:r>
            <a:r>
              <a:rPr lang="nb-NO" dirty="0"/>
              <a:t> PI e.l. med kompilering</a:t>
            </a:r>
          </a:p>
          <a:p>
            <a:pPr lvl="1"/>
            <a:r>
              <a:rPr lang="nb-NO" dirty="0"/>
              <a:t>Skreddersydd konteiner?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7782BF41-4CA5-2F77-2E0C-1153320BBB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b-NO" dirty="0"/>
              <a:t>Utvikle for mikro kontrollere fra din egen datamaskin.</a:t>
            </a:r>
          </a:p>
        </p:txBody>
      </p:sp>
      <p:pic>
        <p:nvPicPr>
          <p:cNvPr id="7" name="Bilde 6" descr="Et bilde som inneholder elektronikk, tekst, innendørs, Datakomponent&#10;&#10;Automatisk generert beskrivelse">
            <a:extLst>
              <a:ext uri="{FF2B5EF4-FFF2-40B4-BE49-F238E27FC236}">
                <a16:creationId xmlns:a16="http://schemas.microsoft.com/office/drawing/2014/main" id="{DD180661-5A86-14F4-F2C6-45EA1062C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014" y="2025650"/>
            <a:ext cx="5471583" cy="410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33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44BA49AE-4EBA-9C7C-E7D0-C07AC2CAC0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12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DEA7B3C2-641D-B735-8A50-2B8F2892E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Utviklermiljø i en Konteiner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3C4D60C-8F05-A1BE-9BA3-99663C6BDE4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>
            <a:normAutofit fontScale="32500" lnSpcReduction="20000"/>
          </a:bodyPr>
          <a:lstStyle/>
          <a:p>
            <a:r>
              <a:rPr lang="nb-NO" dirty="0"/>
              <a:t>FROM </a:t>
            </a:r>
            <a:r>
              <a:rPr lang="nb-NO" dirty="0" err="1"/>
              <a:t>ubuntu:latest</a:t>
            </a:r>
            <a:endParaRPr lang="nb-NO" dirty="0"/>
          </a:p>
          <a:p>
            <a:pPr marL="0" indent="0">
              <a:buNone/>
            </a:pPr>
            <a:r>
              <a:rPr lang="nb-NO" dirty="0"/>
              <a:t>          # </a:t>
            </a:r>
            <a:r>
              <a:rPr lang="nb-NO" dirty="0" err="1"/>
              <a:t>Download</a:t>
            </a:r>
            <a:r>
              <a:rPr lang="nb-NO" dirty="0"/>
              <a:t> Linux support </a:t>
            </a:r>
            <a:r>
              <a:rPr lang="nb-NO" dirty="0" err="1"/>
              <a:t>tools</a:t>
            </a:r>
            <a:endParaRPr lang="nb-NO" dirty="0"/>
          </a:p>
          <a:p>
            <a:r>
              <a:rPr lang="nb-NO" dirty="0"/>
              <a:t>RUN apt-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update</a:t>
            </a:r>
            <a:r>
              <a:rPr lang="nb-NO" dirty="0"/>
              <a:t> &amp;&amp; \</a:t>
            </a:r>
          </a:p>
          <a:p>
            <a:r>
              <a:rPr lang="nb-NO" dirty="0"/>
              <a:t>         apt-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clean</a:t>
            </a:r>
            <a:r>
              <a:rPr lang="nb-NO" dirty="0"/>
              <a:t> &amp;&amp; \ </a:t>
            </a:r>
          </a:p>
          <a:p>
            <a:r>
              <a:rPr lang="nb-NO" dirty="0"/>
              <a:t>         apt-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install</a:t>
            </a:r>
            <a:r>
              <a:rPr lang="nb-NO" dirty="0"/>
              <a:t> -y \</a:t>
            </a:r>
          </a:p>
          <a:p>
            <a:r>
              <a:rPr lang="nb-NO" dirty="0"/>
              <a:t>             </a:t>
            </a:r>
            <a:r>
              <a:rPr lang="nb-NO" dirty="0" err="1"/>
              <a:t>build-essential</a:t>
            </a:r>
            <a:r>
              <a:rPr lang="nb-NO" dirty="0"/>
              <a:t> \</a:t>
            </a:r>
          </a:p>
          <a:p>
            <a:r>
              <a:rPr lang="nb-NO" dirty="0"/>
              <a:t>             </a:t>
            </a:r>
            <a:r>
              <a:rPr lang="nb-NO" dirty="0" err="1"/>
              <a:t>wget</a:t>
            </a:r>
            <a:r>
              <a:rPr lang="nb-NO" dirty="0"/>
              <a:t> \</a:t>
            </a:r>
          </a:p>
          <a:p>
            <a:pPr marL="0" indent="0">
              <a:buNone/>
            </a:pPr>
            <a:r>
              <a:rPr lang="nb-NO" dirty="0"/>
              <a:t>                         </a:t>
            </a:r>
            <a:r>
              <a:rPr lang="nb-NO" dirty="0" err="1"/>
              <a:t>curl</a:t>
            </a:r>
            <a:r>
              <a:rPr lang="nb-NO" dirty="0"/>
              <a:t> \</a:t>
            </a:r>
          </a:p>
          <a:p>
            <a:r>
              <a:rPr lang="nb-NO" dirty="0"/>
              <a:t>             </a:t>
            </a:r>
            <a:r>
              <a:rPr lang="nb-NO" dirty="0" err="1"/>
              <a:t>nano</a:t>
            </a:r>
            <a:endParaRPr lang="nb-NO" dirty="0"/>
          </a:p>
          <a:p>
            <a:endParaRPr lang="nb-NO" dirty="0"/>
          </a:p>
          <a:p>
            <a:r>
              <a:rPr lang="nb-NO" dirty="0"/>
              <a:t># Set up a </a:t>
            </a:r>
            <a:r>
              <a:rPr lang="nb-NO" dirty="0" err="1"/>
              <a:t>development</a:t>
            </a:r>
            <a:r>
              <a:rPr lang="nb-NO" dirty="0"/>
              <a:t> </a:t>
            </a:r>
            <a:r>
              <a:rPr lang="nb-NO" dirty="0" err="1"/>
              <a:t>tools</a:t>
            </a:r>
            <a:r>
              <a:rPr lang="nb-NO" dirty="0"/>
              <a:t> </a:t>
            </a:r>
            <a:r>
              <a:rPr lang="nb-NO" dirty="0" err="1"/>
              <a:t>directory</a:t>
            </a:r>
            <a:endParaRPr lang="nb-NO" dirty="0"/>
          </a:p>
          <a:p>
            <a:r>
              <a:rPr lang="nb-NO" dirty="0"/>
              <a:t>WORKDIR /</a:t>
            </a:r>
            <a:r>
              <a:rPr lang="nb-NO" dirty="0" err="1"/>
              <a:t>home</a:t>
            </a:r>
            <a:r>
              <a:rPr lang="nb-NO" dirty="0"/>
              <a:t>/</a:t>
            </a:r>
            <a:r>
              <a:rPr lang="nb-NO" dirty="0" err="1"/>
              <a:t>dev</a:t>
            </a:r>
            <a:endParaRPr lang="nb-NO" dirty="0"/>
          </a:p>
          <a:p>
            <a:r>
              <a:rPr lang="nb-NO" dirty="0"/>
              <a:t>ADD </a:t>
            </a:r>
            <a:r>
              <a:rPr lang="nb-NO" dirty="0" err="1"/>
              <a:t>dev</a:t>
            </a:r>
            <a:r>
              <a:rPr lang="nb-NO" dirty="0"/>
              <a:t> /</a:t>
            </a:r>
            <a:r>
              <a:rPr lang="nb-NO" dirty="0" err="1"/>
              <a:t>home</a:t>
            </a:r>
            <a:r>
              <a:rPr lang="nb-NO" dirty="0"/>
              <a:t>/</a:t>
            </a:r>
            <a:r>
              <a:rPr lang="nb-NO" dirty="0" err="1"/>
              <a:t>dev</a:t>
            </a:r>
            <a:endParaRPr lang="nb-NO" dirty="0"/>
          </a:p>
          <a:p>
            <a:r>
              <a:rPr lang="nb-NO" dirty="0"/>
              <a:t>RUN </a:t>
            </a:r>
            <a:r>
              <a:rPr lang="nb-NO" dirty="0" err="1"/>
              <a:t>wget</a:t>
            </a:r>
            <a:r>
              <a:rPr lang="nb-NO" dirty="0"/>
              <a:t> -</a:t>
            </a:r>
            <a:r>
              <a:rPr lang="nb-NO" dirty="0" err="1"/>
              <a:t>qO</a:t>
            </a:r>
            <a:r>
              <a:rPr lang="nb-NO" dirty="0"/>
              <a:t>- https://developer.arm.com/-/media/Files/downloads/gnu-rm/10.3-2021.10/gcc-arm-none-eabi-10.3-2021.10-x86_64-linux.tar.bz2 | tar -</a:t>
            </a:r>
            <a:r>
              <a:rPr lang="nb-NO" dirty="0" err="1"/>
              <a:t>xj</a:t>
            </a:r>
            <a:endParaRPr lang="nb-NO" dirty="0"/>
          </a:p>
          <a:p>
            <a:r>
              <a:rPr lang="nb-NO" dirty="0"/>
              <a:t>ENV PATH $PATH:/</a:t>
            </a:r>
            <a:r>
              <a:rPr lang="nb-NO" dirty="0" err="1"/>
              <a:t>home</a:t>
            </a:r>
            <a:r>
              <a:rPr lang="nb-NO" dirty="0"/>
              <a:t>/</a:t>
            </a:r>
            <a:r>
              <a:rPr lang="nb-NO" dirty="0" err="1"/>
              <a:t>dev</a:t>
            </a:r>
            <a:r>
              <a:rPr lang="nb-NO" dirty="0"/>
              <a:t>/gcc-arm-none-eabi-10.3-2021.10/bin</a:t>
            </a:r>
          </a:p>
          <a:p>
            <a:r>
              <a:rPr lang="nb-NO" dirty="0"/>
              <a:t>WORKDIR /</a:t>
            </a:r>
            <a:r>
              <a:rPr lang="nb-NO" dirty="0" err="1"/>
              <a:t>home</a:t>
            </a:r>
            <a:r>
              <a:rPr lang="nb-NO" dirty="0"/>
              <a:t>/app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DC9CB206-046E-935B-07BE-FD4A2BBB13C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b-NO" dirty="0" err="1"/>
              <a:t>Dockerfile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1937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EA27FFBF-F26A-0C75-4729-3ACD029B15F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13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34311318-A9B6-AA51-22AC-E1D25BE5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Utviklermiljø i en Konteiner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EDEAA44-EFBA-F13F-CF9C-524B4D2864B7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b-NO" dirty="0"/>
              <a:t>For å bygge Konteineren:</a:t>
            </a:r>
          </a:p>
          <a:p>
            <a:pPr lvl="1"/>
            <a:r>
              <a:rPr lang="nb-NO" dirty="0" err="1"/>
              <a:t>podman</a:t>
            </a:r>
            <a:r>
              <a:rPr lang="nb-NO" dirty="0"/>
              <a:t> </a:t>
            </a:r>
            <a:r>
              <a:rPr lang="nb-NO" dirty="0" err="1"/>
              <a:t>build</a:t>
            </a:r>
            <a:r>
              <a:rPr lang="nb-NO" dirty="0"/>
              <a:t> -t </a:t>
            </a:r>
            <a:r>
              <a:rPr lang="nb-NO" dirty="0" err="1"/>
              <a:t>stenbror</a:t>
            </a:r>
            <a:r>
              <a:rPr lang="nb-NO" dirty="0"/>
              <a:t>/</a:t>
            </a:r>
            <a:r>
              <a:rPr lang="nb-NO" dirty="0" err="1"/>
              <a:t>gcc</a:t>
            </a:r>
            <a:r>
              <a:rPr lang="nb-NO" dirty="0"/>
              <a:t>-arm .</a:t>
            </a:r>
          </a:p>
          <a:p>
            <a:pPr lvl="1"/>
            <a:endParaRPr lang="nb-NO" dirty="0"/>
          </a:p>
          <a:p>
            <a:r>
              <a:rPr lang="nb-NO" dirty="0"/>
              <a:t>For å kjøre konteineren i interaktiv modus:</a:t>
            </a:r>
          </a:p>
          <a:p>
            <a:pPr lvl="1"/>
            <a:r>
              <a:rPr lang="en-US" dirty="0" err="1"/>
              <a:t>podman</a:t>
            </a:r>
            <a:r>
              <a:rPr lang="en-US" dirty="0"/>
              <a:t> run --rm -it --privileged -v "$(PWD):/home/app" </a:t>
            </a:r>
            <a:r>
              <a:rPr lang="en-US" dirty="0" err="1"/>
              <a:t>stenbror</a:t>
            </a:r>
            <a:r>
              <a:rPr lang="en-US" dirty="0"/>
              <a:t>/</a:t>
            </a:r>
            <a:r>
              <a:rPr lang="en-US" dirty="0" err="1"/>
              <a:t>gcc-arm:latest</a:t>
            </a:r>
            <a:r>
              <a:rPr lang="en-US" dirty="0"/>
              <a:t> bash</a:t>
            </a:r>
            <a:endParaRPr lang="nb-NO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6280E3BF-FFFF-5FA5-3388-8BEE1BF89F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b-NO" dirty="0"/>
              <a:t>Bygge og kjøre vår kryss kompilerings Konteiner</a:t>
            </a:r>
          </a:p>
        </p:txBody>
      </p:sp>
    </p:spTree>
    <p:extLst>
      <p:ext uri="{BB962C8B-B14F-4D97-AF65-F5344CB8AC3E}">
        <p14:creationId xmlns:p14="http://schemas.microsoft.com/office/powerpoint/2010/main" val="1985018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88E470A6-7B0A-9D91-31AA-3F23B4EDE1C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14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87EC6483-984F-B761-1028-0DDD9F66B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Utviklermiljø i en Konteiner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550BEE8-19CB-6142-2997-4F97785A276B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b-NO" dirty="0"/>
              <a:t>Start med å gå inn i bygge mappen:</a:t>
            </a:r>
          </a:p>
          <a:p>
            <a:pPr lvl="1"/>
            <a:r>
              <a:rPr lang="nb-NO" dirty="0"/>
              <a:t>cd /</a:t>
            </a:r>
            <a:r>
              <a:rPr lang="nb-NO" dirty="0" err="1"/>
              <a:t>home</a:t>
            </a:r>
            <a:r>
              <a:rPr lang="nb-NO" dirty="0"/>
              <a:t>/app/</a:t>
            </a:r>
            <a:r>
              <a:rPr lang="nb-NO" dirty="0" err="1"/>
              <a:t>dev</a:t>
            </a:r>
            <a:endParaRPr lang="nb-NO" dirty="0"/>
          </a:p>
          <a:p>
            <a:r>
              <a:rPr lang="nb-NO" dirty="0"/>
              <a:t>Sjekk om du har </a:t>
            </a:r>
            <a:r>
              <a:rPr lang="nb-NO" dirty="0" err="1"/>
              <a:t>test.c</a:t>
            </a:r>
            <a:r>
              <a:rPr lang="nb-NO" dirty="0"/>
              <a:t> og build.sh filene</a:t>
            </a:r>
          </a:p>
          <a:p>
            <a:pPr lvl="1"/>
            <a:r>
              <a:rPr lang="nb-NO" dirty="0" err="1"/>
              <a:t>ls</a:t>
            </a:r>
            <a:r>
              <a:rPr lang="nb-NO" dirty="0"/>
              <a:t> –l</a:t>
            </a:r>
          </a:p>
          <a:p>
            <a:r>
              <a:rPr lang="nb-NO" dirty="0"/>
              <a:t>Kjør bygge skriptet:</a:t>
            </a:r>
          </a:p>
          <a:p>
            <a:pPr lvl="1"/>
            <a:r>
              <a:rPr lang="nb-NO" dirty="0"/>
              <a:t>./build.sh</a:t>
            </a:r>
          </a:p>
          <a:p>
            <a:r>
              <a:rPr lang="nb-NO" dirty="0"/>
              <a:t>Se om du har en kompilert fil både inni konteineren og utenfor.</a:t>
            </a:r>
          </a:p>
          <a:p>
            <a:pPr lvl="1"/>
            <a:r>
              <a:rPr lang="nb-NO" dirty="0" err="1"/>
              <a:t>ls</a:t>
            </a:r>
            <a:r>
              <a:rPr lang="nb-NO" dirty="0"/>
              <a:t> –l ( Konteiner )  / </a:t>
            </a:r>
            <a:r>
              <a:rPr lang="nb-NO" dirty="0" err="1"/>
              <a:t>dir</a:t>
            </a:r>
            <a:r>
              <a:rPr lang="nb-NO" dirty="0"/>
              <a:t> ( Windows maskinen i </a:t>
            </a:r>
            <a:r>
              <a:rPr lang="nb-NO" dirty="0" err="1"/>
              <a:t>powershell</a:t>
            </a:r>
            <a:r>
              <a:rPr lang="nb-NO" dirty="0"/>
              <a:t> / </a:t>
            </a:r>
            <a:r>
              <a:rPr lang="nb-NO" dirty="0" err="1"/>
              <a:t>Command</a:t>
            </a:r>
            <a:r>
              <a:rPr lang="nb-NO" dirty="0"/>
              <a:t> Line ) 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3E9D7C25-7FBA-A8B9-B4C5-32DF3FE64E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b-NO" dirty="0"/>
              <a:t>Følgende skjer i konteineren og til slutt utenfor i PS.</a:t>
            </a:r>
          </a:p>
        </p:txBody>
      </p:sp>
    </p:spTree>
    <p:extLst>
      <p:ext uri="{BB962C8B-B14F-4D97-AF65-F5344CB8AC3E}">
        <p14:creationId xmlns:p14="http://schemas.microsoft.com/office/powerpoint/2010/main" val="122508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C8898BAF-9D6C-C134-D3F5-BFD5F5EA8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2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8DB5767-DF74-A892-4595-00705519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</a:t>
            </a:r>
            <a:r>
              <a:rPr lang="nb-NO" dirty="0" err="1"/>
              <a:t>Docker</a:t>
            </a:r>
            <a:r>
              <a:rPr lang="nb-NO" dirty="0"/>
              <a:t>?</a:t>
            </a:r>
          </a:p>
        </p:txBody>
      </p:sp>
      <p:pic>
        <p:nvPicPr>
          <p:cNvPr id="7" name="Plassholder for innhold 6" descr="Et bilde som inneholder tekst, skjermbilde, Font, Merke&#10;&#10;Automatisk generert beskrivelse">
            <a:extLst>
              <a:ext uri="{FF2B5EF4-FFF2-40B4-BE49-F238E27FC236}">
                <a16:creationId xmlns:a16="http://schemas.microsoft.com/office/drawing/2014/main" id="{C75F80EC-31B0-368E-E00E-95D2A8C8DCD9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5446713" y="2606255"/>
            <a:ext cx="5905500" cy="3276600"/>
          </a:xfrm>
        </p:spPr>
      </p:pic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C23BECCB-CA53-8EC8-1703-B1648A783B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b-NO" dirty="0" err="1"/>
              <a:t>Docker</a:t>
            </a:r>
            <a:r>
              <a:rPr lang="nb-NO" dirty="0"/>
              <a:t> er en plattform for applikasjoner.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CFD9DDD2-0F80-4905-0E67-64B071DC45B8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endParaRPr lang="nb-NO" sz="1600" dirty="0" err="1">
              <a:solidFill>
                <a:schemeClr val="bg2"/>
              </a:solidFill>
            </a:endParaRP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8A1194A8-0BF3-1770-BEB4-523F0F8E48B9}"/>
              </a:ext>
            </a:extLst>
          </p:cNvPr>
          <p:cNvSpPr txBox="1"/>
          <p:nvPr/>
        </p:nvSpPr>
        <p:spPr>
          <a:xfrm>
            <a:off x="839787" y="2057399"/>
            <a:ext cx="4140922" cy="407193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nb-NO" sz="1600" dirty="0" err="1">
                <a:solidFill>
                  <a:schemeClr val="bg2"/>
                </a:solidFill>
              </a:rPr>
              <a:t>Docker</a:t>
            </a:r>
            <a:r>
              <a:rPr lang="nb-NO" sz="1600" dirty="0">
                <a:solidFill>
                  <a:schemeClr val="bg2"/>
                </a:solidFill>
              </a:rPr>
              <a:t> er en teknologi som gir oss 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muligheten til å pakke inn programmer i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små containere som deler på maskinvare 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og operativ systemer.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Fordeler: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 dirty="0">
                <a:solidFill>
                  <a:schemeClr val="bg2"/>
                </a:solidFill>
              </a:rPr>
              <a:t>Isolering av applikasjon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 dirty="0">
                <a:solidFill>
                  <a:schemeClr val="bg2"/>
                </a:solidFill>
              </a:rPr>
              <a:t>Betydelig bedre sikkerhet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 dirty="0">
                <a:solidFill>
                  <a:schemeClr val="bg2"/>
                </a:solidFill>
              </a:rPr>
              <a:t>Dele på maskinvare / nettverk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 dirty="0">
                <a:solidFill>
                  <a:schemeClr val="bg2"/>
                </a:solidFill>
              </a:rPr>
              <a:t>Benytte ferdige imager å bygge videre på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 dirty="0">
                <a:solidFill>
                  <a:schemeClr val="bg2"/>
                </a:solidFill>
              </a:rPr>
              <a:t>Flyttbart mellom datasystemer.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 dirty="0">
                <a:solidFill>
                  <a:schemeClr val="bg2"/>
                </a:solidFill>
              </a:rPr>
              <a:t>Fleksibel for </a:t>
            </a:r>
            <a:r>
              <a:rPr lang="nb-NO" sz="1600" dirty="0" err="1">
                <a:solidFill>
                  <a:schemeClr val="bg2"/>
                </a:solidFill>
              </a:rPr>
              <a:t>legacy</a:t>
            </a:r>
            <a:r>
              <a:rPr lang="nb-NO" sz="1600" dirty="0">
                <a:solidFill>
                  <a:schemeClr val="bg2"/>
                </a:solidFill>
              </a:rPr>
              <a:t> systemer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 dirty="0">
                <a:solidFill>
                  <a:schemeClr val="bg2"/>
                </a:solidFill>
              </a:rPr>
              <a:t>Automatisere utrulling av applikasjoner.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 dirty="0">
                <a:solidFill>
                  <a:schemeClr val="bg2"/>
                </a:solidFill>
              </a:rPr>
              <a:t>Lagre imager i sentrale lagre.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 dirty="0">
                <a:solidFill>
                  <a:schemeClr val="bg2"/>
                </a:solidFill>
              </a:rPr>
              <a:t>Lett å bygge og slette kontainere.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 dirty="0">
                <a:solidFill>
                  <a:schemeClr val="bg2"/>
                </a:solidFill>
              </a:rPr>
              <a:t>Kort oppstartstid for kontainere.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sz="1600" dirty="0">
                <a:solidFill>
                  <a:schemeClr val="bg2"/>
                </a:solidFill>
              </a:rPr>
              <a:t>Mulighet for bruk i </a:t>
            </a:r>
            <a:r>
              <a:rPr lang="nb-NO" sz="1600" dirty="0" err="1">
                <a:solidFill>
                  <a:schemeClr val="bg2"/>
                </a:solidFill>
              </a:rPr>
              <a:t>kubernetes</a:t>
            </a:r>
            <a:r>
              <a:rPr lang="nb-NO" sz="1600" dirty="0">
                <a:solidFill>
                  <a:schemeClr val="bg2"/>
                </a:solidFill>
              </a:rPr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3998235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C8898BAF-9D6C-C134-D3F5-BFD5F5EA8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3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8DB5767-DF74-A892-4595-00705519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bruke </a:t>
            </a:r>
            <a:r>
              <a:rPr lang="nb-NO" dirty="0" err="1"/>
              <a:t>Docker</a:t>
            </a:r>
            <a:r>
              <a:rPr lang="nb-NO" dirty="0"/>
              <a:t>?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C23BECCB-CA53-8EC8-1703-B1648A783B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1" name="Plassholder for innhold 10" descr="Et bilde som inneholder Elektrisk kobling, kabel, Elektronteknikk, elektronikk&#10;&#10;Automatisk generert beskrivelse">
            <a:extLst>
              <a:ext uri="{FF2B5EF4-FFF2-40B4-BE49-F238E27FC236}">
                <a16:creationId xmlns:a16="http://schemas.microsoft.com/office/drawing/2014/main" id="{EDA0CF3F-1985-2206-27F0-A64973EBCDC2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6818466" y="2488883"/>
            <a:ext cx="4533747" cy="3400311"/>
          </a:xfrm>
        </p:spPr>
      </p:pic>
      <p:sp>
        <p:nvSpPr>
          <p:cNvPr id="12" name="TekstSylinder 11">
            <a:extLst>
              <a:ext uri="{FF2B5EF4-FFF2-40B4-BE49-F238E27FC236}">
                <a16:creationId xmlns:a16="http://schemas.microsoft.com/office/drawing/2014/main" id="{18DD3AC8-F991-F0E8-48B1-094F36AD2FC6}"/>
              </a:ext>
            </a:extLst>
          </p:cNvPr>
          <p:cNvSpPr txBox="1"/>
          <p:nvPr/>
        </p:nvSpPr>
        <p:spPr>
          <a:xfrm>
            <a:off x="775854" y="2285999"/>
            <a:ext cx="5735781" cy="430911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nb-NO" sz="1600" dirty="0">
                <a:solidFill>
                  <a:schemeClr val="bg2"/>
                </a:solidFill>
              </a:rPr>
              <a:t>Å </a:t>
            </a:r>
            <a:r>
              <a:rPr lang="nb-NO" sz="1600" dirty="0" err="1">
                <a:solidFill>
                  <a:schemeClr val="bg2"/>
                </a:solidFill>
              </a:rPr>
              <a:t>paketere</a:t>
            </a:r>
            <a:r>
              <a:rPr lang="nb-NO" sz="1600" dirty="0">
                <a:solidFill>
                  <a:schemeClr val="bg2"/>
                </a:solidFill>
              </a:rPr>
              <a:t> programmer, tjenester, databaser </a:t>
            </a:r>
            <a:r>
              <a:rPr lang="nb-NO" sz="1600" dirty="0" err="1">
                <a:solidFill>
                  <a:schemeClr val="bg2"/>
                </a:solidFill>
              </a:rPr>
              <a:t>etc</a:t>
            </a:r>
            <a:r>
              <a:rPr lang="nb-NO" sz="1600" dirty="0">
                <a:solidFill>
                  <a:schemeClr val="bg2"/>
                </a:solidFill>
              </a:rPr>
              <a:t> i små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Kontainere, gjør at man kan utnytte maskinvaren mye bedre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enn ved å ha separate maskiner eller Virtuelle maskiner for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hver applikasjon.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Slike kontainere kan dele på samme maskin eller kjøres i et</a:t>
            </a:r>
          </a:p>
          <a:p>
            <a:pPr algn="l"/>
            <a:r>
              <a:rPr lang="nb-NO" sz="1600" dirty="0" err="1">
                <a:solidFill>
                  <a:schemeClr val="bg2"/>
                </a:solidFill>
              </a:rPr>
              <a:t>Kluster</a:t>
            </a:r>
            <a:r>
              <a:rPr lang="nb-NO" sz="1600" dirty="0">
                <a:solidFill>
                  <a:schemeClr val="bg2"/>
                </a:solidFill>
              </a:rPr>
              <a:t> av maskiner som </a:t>
            </a:r>
            <a:r>
              <a:rPr lang="nb-NO" sz="1600" dirty="0" err="1">
                <a:solidFill>
                  <a:schemeClr val="bg2"/>
                </a:solidFill>
              </a:rPr>
              <a:t>f.eks</a:t>
            </a:r>
            <a:r>
              <a:rPr lang="nb-NO" sz="1600" dirty="0">
                <a:solidFill>
                  <a:schemeClr val="bg2"/>
                </a:solidFill>
              </a:rPr>
              <a:t> under </a:t>
            </a:r>
            <a:r>
              <a:rPr lang="nb-NO" sz="1600" dirty="0" err="1">
                <a:solidFill>
                  <a:schemeClr val="bg2"/>
                </a:solidFill>
              </a:rPr>
              <a:t>kubernetes</a:t>
            </a:r>
            <a:r>
              <a:rPr lang="nb-NO" sz="1600" dirty="0">
                <a:solidFill>
                  <a:schemeClr val="bg2"/>
                </a:solidFill>
              </a:rPr>
              <a:t>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Da kan man flytte kontainere mellom noder ette behov, eller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kjøre flere kontainere på samme maskin, eller spredt utover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flere noder for last balansering eller feil håndtering.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En stor fordel er at man kan benytte seg av forhånds lagde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Kontainer imager med os, databaser </a:t>
            </a:r>
            <a:r>
              <a:rPr lang="nb-NO" sz="1600" dirty="0" err="1">
                <a:solidFill>
                  <a:schemeClr val="bg2"/>
                </a:solidFill>
              </a:rPr>
              <a:t>etc</a:t>
            </a:r>
            <a:r>
              <a:rPr lang="nb-NO" sz="1600" dirty="0">
                <a:solidFill>
                  <a:schemeClr val="bg2"/>
                </a:solidFill>
              </a:rPr>
              <a:t>, som man selv kan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Bygge videre på. Da slipper man å vedlikeholde os og annen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Infrastruktur avhengigheter selv.</a:t>
            </a:r>
          </a:p>
        </p:txBody>
      </p:sp>
    </p:spTree>
    <p:extLst>
      <p:ext uri="{BB962C8B-B14F-4D97-AF65-F5344CB8AC3E}">
        <p14:creationId xmlns:p14="http://schemas.microsoft.com/office/powerpoint/2010/main" val="2347149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C8898BAF-9D6C-C134-D3F5-BFD5F5EA8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4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8DB5767-DF74-A892-4595-00705519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forskjellen </a:t>
            </a:r>
            <a:r>
              <a:rPr lang="nb-NO" dirty="0" err="1"/>
              <a:t>mello</a:t>
            </a:r>
            <a:r>
              <a:rPr lang="nb-NO" dirty="0"/>
              <a:t> VM og kontainer?</a:t>
            </a:r>
          </a:p>
        </p:txBody>
      </p:sp>
      <p:pic>
        <p:nvPicPr>
          <p:cNvPr id="7" name="Plassholder for innhold 6" descr="Et bilde som inneholder tekst, skjermbilde, Font, Merke&#10;&#10;Automatisk generert beskrivelse">
            <a:extLst>
              <a:ext uri="{FF2B5EF4-FFF2-40B4-BE49-F238E27FC236}">
                <a16:creationId xmlns:a16="http://schemas.microsoft.com/office/drawing/2014/main" id="{F29BF082-D84B-5209-904A-076472F5473B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5448300" y="2122975"/>
            <a:ext cx="5905500" cy="3276600"/>
          </a:xfrm>
        </p:spPr>
      </p:pic>
      <p:sp>
        <p:nvSpPr>
          <p:cNvPr id="8" name="TekstSylinder 7">
            <a:extLst>
              <a:ext uri="{FF2B5EF4-FFF2-40B4-BE49-F238E27FC236}">
                <a16:creationId xmlns:a16="http://schemas.microsoft.com/office/drawing/2014/main" id="{9A41F031-BF37-052D-7275-E426ED30255D}"/>
              </a:ext>
            </a:extLst>
          </p:cNvPr>
          <p:cNvSpPr txBox="1"/>
          <p:nvPr/>
        </p:nvSpPr>
        <p:spPr>
          <a:xfrm>
            <a:off x="742807" y="1475509"/>
            <a:ext cx="4244830" cy="49933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nb-NO" sz="1600" dirty="0">
                <a:solidFill>
                  <a:schemeClr val="bg2"/>
                </a:solidFill>
              </a:rPr>
              <a:t>Kontainer(e) deler på maskinvare, 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Operativsystem og selve kontainer systemet.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Virtuelle maskiner deler på maskinvaren, men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Bringer selv operativ systemer, nødvendige 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Komponenter og applikasjonen.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Virtuelle maskiner trenger vesentlig mere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Maskinvare som minne og lagring. Krever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mye mere administrasjon og vedlikehold og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starter tregere.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Kontainere er ofte svært små og bygger på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andre imager for nødvendige støtte systemer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og deler på operativsystemet og maskinvaren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I bunn.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Kontainere er lette og raske å starte og å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fjerne. Uten bruk av Volumer lagrer de ikke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data etter at de stoppes / slettes.</a:t>
            </a:r>
          </a:p>
        </p:txBody>
      </p:sp>
    </p:spTree>
    <p:extLst>
      <p:ext uri="{BB962C8B-B14F-4D97-AF65-F5344CB8AC3E}">
        <p14:creationId xmlns:p14="http://schemas.microsoft.com/office/powerpoint/2010/main" val="20905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C8898BAF-9D6C-C134-D3F5-BFD5F5EA8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5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8DB5767-DF74-A892-4595-00705519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Anatomien til en </a:t>
            </a:r>
            <a:r>
              <a:rPr lang="nb-NO" dirty="0" err="1"/>
              <a:t>Docker</a:t>
            </a:r>
            <a:r>
              <a:rPr lang="nb-NO" dirty="0"/>
              <a:t> kontainer</a:t>
            </a:r>
          </a:p>
        </p:txBody>
      </p:sp>
      <p:pic>
        <p:nvPicPr>
          <p:cNvPr id="7" name="Plassholder for innhold 6" descr="Et bilde som inneholder tekst, skjermbilde, Font, diagram">
            <a:extLst>
              <a:ext uri="{FF2B5EF4-FFF2-40B4-BE49-F238E27FC236}">
                <a16:creationId xmlns:a16="http://schemas.microsoft.com/office/drawing/2014/main" id="{82AA1F85-DB46-A701-DD13-7E1AAAC28602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1142570" y="1320642"/>
            <a:ext cx="7613504" cy="3010109"/>
          </a:xfrm>
        </p:spPr>
      </p:pic>
      <p:sp>
        <p:nvSpPr>
          <p:cNvPr id="8" name="TekstSylinder 7">
            <a:extLst>
              <a:ext uri="{FF2B5EF4-FFF2-40B4-BE49-F238E27FC236}">
                <a16:creationId xmlns:a16="http://schemas.microsoft.com/office/drawing/2014/main" id="{838B4519-14E1-FF24-AA11-EFDF2CDD2726}"/>
              </a:ext>
            </a:extLst>
          </p:cNvPr>
          <p:cNvSpPr txBox="1"/>
          <p:nvPr/>
        </p:nvSpPr>
        <p:spPr>
          <a:xfrm>
            <a:off x="838200" y="4564076"/>
            <a:ext cx="8444346" cy="1752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nb-NO" sz="1600" dirty="0">
                <a:solidFill>
                  <a:schemeClr val="bg2"/>
                </a:solidFill>
              </a:rPr>
              <a:t>Kontainere er lagvis laget. Man starter med en grunn image som </a:t>
            </a:r>
            <a:r>
              <a:rPr lang="nb-NO" sz="1600" dirty="0" err="1">
                <a:solidFill>
                  <a:schemeClr val="bg2"/>
                </a:solidFill>
              </a:rPr>
              <a:t>f.eks</a:t>
            </a:r>
            <a:r>
              <a:rPr lang="nb-NO" sz="1600" dirty="0">
                <a:solidFill>
                  <a:schemeClr val="bg2"/>
                </a:solidFill>
              </a:rPr>
              <a:t> </a:t>
            </a:r>
            <a:r>
              <a:rPr lang="nb-NO" sz="1600" dirty="0" err="1">
                <a:solidFill>
                  <a:schemeClr val="bg2"/>
                </a:solidFill>
              </a:rPr>
              <a:t>alphine</a:t>
            </a:r>
            <a:r>
              <a:rPr lang="nb-NO" sz="1600" dirty="0">
                <a:solidFill>
                  <a:schemeClr val="bg2"/>
                </a:solidFill>
              </a:rPr>
              <a:t> </a:t>
            </a:r>
            <a:r>
              <a:rPr lang="nb-NO" sz="1600" dirty="0" err="1">
                <a:solidFill>
                  <a:schemeClr val="bg2"/>
                </a:solidFill>
              </a:rPr>
              <a:t>linux</a:t>
            </a:r>
            <a:r>
              <a:rPr lang="nb-NO" sz="1600" dirty="0">
                <a:solidFill>
                  <a:schemeClr val="bg2"/>
                </a:solidFill>
              </a:rPr>
              <a:t>, eller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en som også inneholder en spesialisering for dot.net e.l.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På denne bygger man lagvis på sine egne avhengigheter og til slutt selve applikasjonen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eller tjenesten e.l.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Trenger man lagring utover levetiden til kontaineren, så må man sette opp et </a:t>
            </a:r>
            <a:r>
              <a:rPr lang="nb-NO" sz="1600" dirty="0" err="1">
                <a:solidFill>
                  <a:schemeClr val="bg2"/>
                </a:solidFill>
              </a:rPr>
              <a:t>volume</a:t>
            </a:r>
            <a:r>
              <a:rPr lang="nb-NO" sz="1600" dirty="0">
                <a:solidFill>
                  <a:schemeClr val="bg2"/>
                </a:solidFill>
              </a:rPr>
              <a:t> </a:t>
            </a: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som lagrer data også etter at kontaineren er stoppet.</a:t>
            </a:r>
          </a:p>
        </p:txBody>
      </p:sp>
    </p:spTree>
    <p:extLst>
      <p:ext uri="{BB962C8B-B14F-4D97-AF65-F5344CB8AC3E}">
        <p14:creationId xmlns:p14="http://schemas.microsoft.com/office/powerpoint/2010/main" val="1923594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C8898BAF-9D6C-C134-D3F5-BFD5F5EA8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6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8DB5767-DF74-A892-4595-00705519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Innstallere</a:t>
            </a:r>
            <a:r>
              <a:rPr lang="nb-NO" dirty="0"/>
              <a:t> </a:t>
            </a:r>
            <a:r>
              <a:rPr lang="nb-NO" dirty="0" err="1"/>
              <a:t>Docker</a:t>
            </a:r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5070C05-8E0F-EF58-7F75-6F9F2A772344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r>
              <a:rPr lang="en-US" dirty="0" err="1"/>
              <a:t>sudo</a:t>
            </a:r>
            <a:r>
              <a:rPr lang="en-US" dirty="0"/>
              <a:t> apt-get install ca-certificates curl </a:t>
            </a:r>
            <a:r>
              <a:rPr lang="en-US" dirty="0" err="1"/>
              <a:t>gnupg</a:t>
            </a:r>
            <a:endParaRPr lang="nb-NO" dirty="0"/>
          </a:p>
          <a:p>
            <a:r>
              <a:rPr lang="nb-NO" dirty="0"/>
              <a:t> </a:t>
            </a:r>
            <a:r>
              <a:rPr lang="nb-NO" dirty="0" err="1"/>
              <a:t>sudo</a:t>
            </a:r>
            <a:r>
              <a:rPr lang="nb-NO" dirty="0"/>
              <a:t> </a:t>
            </a:r>
            <a:r>
              <a:rPr lang="nb-NO" dirty="0" err="1"/>
              <a:t>install</a:t>
            </a:r>
            <a:r>
              <a:rPr lang="nb-NO" dirty="0"/>
              <a:t> -m 0755 -d /</a:t>
            </a:r>
            <a:r>
              <a:rPr lang="nb-NO" dirty="0" err="1"/>
              <a:t>etc</a:t>
            </a:r>
            <a:r>
              <a:rPr lang="nb-NO" dirty="0"/>
              <a:t>/apt/</a:t>
            </a:r>
            <a:r>
              <a:rPr lang="nb-NO" dirty="0" err="1"/>
              <a:t>keyrings</a:t>
            </a:r>
            <a:endParaRPr lang="nb-NO" dirty="0"/>
          </a:p>
          <a:p>
            <a:r>
              <a:rPr lang="nb-NO" dirty="0" err="1"/>
              <a:t>curl</a:t>
            </a:r>
            <a:r>
              <a:rPr lang="nb-NO" dirty="0"/>
              <a:t> -</a:t>
            </a:r>
            <a:r>
              <a:rPr lang="nb-NO" dirty="0" err="1"/>
              <a:t>fsSL</a:t>
            </a:r>
            <a:r>
              <a:rPr lang="nb-NO" dirty="0"/>
              <a:t> https://download.docker.com/linux/ubuntu/gpg | </a:t>
            </a:r>
            <a:r>
              <a:rPr lang="nb-NO" dirty="0" err="1"/>
              <a:t>sudo</a:t>
            </a:r>
            <a:r>
              <a:rPr lang="nb-NO" dirty="0"/>
              <a:t> </a:t>
            </a:r>
            <a:r>
              <a:rPr lang="nb-NO" dirty="0" err="1"/>
              <a:t>gpg</a:t>
            </a:r>
            <a:r>
              <a:rPr lang="nb-NO" dirty="0"/>
              <a:t> --</a:t>
            </a:r>
            <a:r>
              <a:rPr lang="nb-NO" dirty="0" err="1"/>
              <a:t>dearmor</a:t>
            </a:r>
            <a:r>
              <a:rPr lang="nb-NO" dirty="0"/>
              <a:t> -o /</a:t>
            </a:r>
            <a:r>
              <a:rPr lang="nb-NO" dirty="0" err="1"/>
              <a:t>etc</a:t>
            </a:r>
            <a:r>
              <a:rPr lang="nb-NO" dirty="0"/>
              <a:t>/apt/</a:t>
            </a:r>
            <a:r>
              <a:rPr lang="nb-NO" dirty="0" err="1"/>
              <a:t>keyrings</a:t>
            </a:r>
            <a:r>
              <a:rPr lang="nb-NO" dirty="0"/>
              <a:t>/</a:t>
            </a:r>
            <a:r>
              <a:rPr lang="nb-NO" dirty="0" err="1"/>
              <a:t>docker.gpg</a:t>
            </a:r>
            <a:endParaRPr lang="nb-NO" dirty="0"/>
          </a:p>
          <a:p>
            <a:r>
              <a:rPr lang="nb-NO" dirty="0" err="1"/>
              <a:t>sudo</a:t>
            </a:r>
            <a:r>
              <a:rPr lang="nb-NO" dirty="0"/>
              <a:t> </a:t>
            </a:r>
            <a:r>
              <a:rPr lang="nb-NO" dirty="0" err="1"/>
              <a:t>chmod</a:t>
            </a:r>
            <a:r>
              <a:rPr lang="nb-NO" dirty="0"/>
              <a:t> </a:t>
            </a:r>
            <a:r>
              <a:rPr lang="nb-NO" dirty="0" err="1"/>
              <a:t>a+r</a:t>
            </a:r>
            <a:r>
              <a:rPr lang="nb-NO" dirty="0"/>
              <a:t> /</a:t>
            </a:r>
            <a:r>
              <a:rPr lang="nb-NO" dirty="0" err="1"/>
              <a:t>etc</a:t>
            </a:r>
            <a:r>
              <a:rPr lang="nb-NO" dirty="0"/>
              <a:t>/apt/</a:t>
            </a:r>
            <a:r>
              <a:rPr lang="nb-NO" dirty="0" err="1"/>
              <a:t>keyrings</a:t>
            </a:r>
            <a:r>
              <a:rPr lang="nb-NO" dirty="0"/>
              <a:t>/</a:t>
            </a:r>
            <a:r>
              <a:rPr lang="nb-NO" dirty="0" err="1"/>
              <a:t>docker.gpg</a:t>
            </a:r>
            <a:endParaRPr lang="nb-NO" dirty="0"/>
          </a:p>
          <a:p>
            <a:r>
              <a:rPr lang="nb-NO" dirty="0" err="1"/>
              <a:t>echo</a:t>
            </a:r>
            <a:r>
              <a:rPr lang="nb-NO" dirty="0"/>
              <a:t> \</a:t>
            </a:r>
          </a:p>
          <a:p>
            <a:r>
              <a:rPr lang="nb-NO" dirty="0"/>
              <a:t>  "</a:t>
            </a:r>
            <a:r>
              <a:rPr lang="nb-NO" dirty="0" err="1"/>
              <a:t>deb</a:t>
            </a:r>
            <a:r>
              <a:rPr lang="nb-NO" dirty="0"/>
              <a:t> [</a:t>
            </a:r>
            <a:r>
              <a:rPr lang="nb-NO" dirty="0" err="1"/>
              <a:t>arch</a:t>
            </a:r>
            <a:r>
              <a:rPr lang="nb-NO" dirty="0"/>
              <a:t>="$(</a:t>
            </a:r>
            <a:r>
              <a:rPr lang="nb-NO" dirty="0" err="1"/>
              <a:t>dpkg</a:t>
            </a:r>
            <a:r>
              <a:rPr lang="nb-NO" dirty="0"/>
              <a:t> --</a:t>
            </a:r>
            <a:r>
              <a:rPr lang="nb-NO" dirty="0" err="1"/>
              <a:t>print-architecture</a:t>
            </a:r>
            <a:r>
              <a:rPr lang="nb-NO" dirty="0"/>
              <a:t>)" </a:t>
            </a:r>
            <a:r>
              <a:rPr lang="nb-NO" dirty="0" err="1"/>
              <a:t>signed</a:t>
            </a:r>
            <a:r>
              <a:rPr lang="nb-NO" dirty="0"/>
              <a:t>-by=/</a:t>
            </a:r>
            <a:r>
              <a:rPr lang="nb-NO" dirty="0" err="1"/>
              <a:t>etc</a:t>
            </a:r>
            <a:r>
              <a:rPr lang="nb-NO" dirty="0"/>
              <a:t>/apt/</a:t>
            </a:r>
            <a:r>
              <a:rPr lang="nb-NO" dirty="0" err="1"/>
              <a:t>keyrings</a:t>
            </a:r>
            <a:r>
              <a:rPr lang="nb-NO" dirty="0"/>
              <a:t>/</a:t>
            </a:r>
            <a:r>
              <a:rPr lang="nb-NO" dirty="0" err="1"/>
              <a:t>docker.gpg</a:t>
            </a:r>
            <a:r>
              <a:rPr lang="nb-NO" dirty="0"/>
              <a:t>] https://download.docker.com/linux/ubuntu \</a:t>
            </a:r>
          </a:p>
          <a:p>
            <a:r>
              <a:rPr lang="nb-NO" dirty="0"/>
              <a:t>  "$(. /</a:t>
            </a:r>
            <a:r>
              <a:rPr lang="nb-NO" dirty="0" err="1"/>
              <a:t>etc</a:t>
            </a:r>
            <a:r>
              <a:rPr lang="nb-NO" dirty="0"/>
              <a:t>/os-</a:t>
            </a:r>
            <a:r>
              <a:rPr lang="nb-NO" dirty="0" err="1"/>
              <a:t>release</a:t>
            </a:r>
            <a:r>
              <a:rPr lang="nb-NO" dirty="0"/>
              <a:t> &amp;&amp; </a:t>
            </a:r>
            <a:r>
              <a:rPr lang="nb-NO" dirty="0" err="1"/>
              <a:t>echo</a:t>
            </a:r>
            <a:r>
              <a:rPr lang="nb-NO" dirty="0"/>
              <a:t> "$VERSION_CODENAME")" stable" | \</a:t>
            </a:r>
          </a:p>
          <a:p>
            <a:r>
              <a:rPr lang="nb-NO" dirty="0"/>
              <a:t>  </a:t>
            </a:r>
            <a:r>
              <a:rPr lang="nb-NO" dirty="0" err="1"/>
              <a:t>sudo</a:t>
            </a:r>
            <a:r>
              <a:rPr lang="nb-NO" dirty="0"/>
              <a:t> tee /</a:t>
            </a:r>
            <a:r>
              <a:rPr lang="nb-NO" dirty="0" err="1"/>
              <a:t>etc</a:t>
            </a:r>
            <a:r>
              <a:rPr lang="nb-NO" dirty="0"/>
              <a:t>/apt/</a:t>
            </a:r>
            <a:r>
              <a:rPr lang="nb-NO" dirty="0" err="1"/>
              <a:t>sources.list.d</a:t>
            </a:r>
            <a:r>
              <a:rPr lang="nb-NO" dirty="0"/>
              <a:t>/</a:t>
            </a:r>
            <a:r>
              <a:rPr lang="nb-NO" dirty="0" err="1"/>
              <a:t>docker.list</a:t>
            </a:r>
            <a:r>
              <a:rPr lang="nb-NO" dirty="0"/>
              <a:t> &gt; /</a:t>
            </a:r>
            <a:r>
              <a:rPr lang="nb-NO" dirty="0" err="1"/>
              <a:t>dev</a:t>
            </a:r>
            <a:r>
              <a:rPr lang="nb-NO" dirty="0"/>
              <a:t>/null</a:t>
            </a:r>
          </a:p>
          <a:p>
            <a:r>
              <a:rPr lang="nb-NO" dirty="0" err="1"/>
              <a:t>sudo</a:t>
            </a:r>
            <a:r>
              <a:rPr lang="nb-NO" dirty="0"/>
              <a:t> apt-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update</a:t>
            </a:r>
            <a:endParaRPr lang="nb-NO" dirty="0"/>
          </a:p>
          <a:p>
            <a:r>
              <a:rPr lang="en-US" dirty="0" err="1"/>
              <a:t>sudo</a:t>
            </a:r>
            <a:r>
              <a:rPr lang="en-US" dirty="0"/>
              <a:t> apt-get install docker-</a:t>
            </a:r>
            <a:r>
              <a:rPr lang="en-US" dirty="0" err="1"/>
              <a:t>ce</a:t>
            </a:r>
            <a:r>
              <a:rPr lang="en-US" dirty="0"/>
              <a:t> docker-</a:t>
            </a:r>
            <a:r>
              <a:rPr lang="en-US" dirty="0" err="1"/>
              <a:t>ce</a:t>
            </a:r>
            <a:r>
              <a:rPr lang="en-US" dirty="0"/>
              <a:t>-cli containerd.io docker-</a:t>
            </a:r>
            <a:r>
              <a:rPr lang="en-US" dirty="0" err="1"/>
              <a:t>buildx</a:t>
            </a:r>
            <a:r>
              <a:rPr lang="en-US" dirty="0"/>
              <a:t>-plugin docker-compose-plugin</a:t>
            </a:r>
          </a:p>
          <a:p>
            <a:r>
              <a:rPr lang="en-US" dirty="0" err="1"/>
              <a:t>sudo</a:t>
            </a:r>
            <a:r>
              <a:rPr lang="en-US" dirty="0"/>
              <a:t> docker run hello-world</a:t>
            </a:r>
          </a:p>
          <a:p>
            <a:endParaRPr lang="nb-NO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C23BECCB-CA53-8EC8-1703-B1648A783B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b-NO" dirty="0"/>
              <a:t>På en Linux maskin eller under WSL på Windows</a:t>
            </a:r>
          </a:p>
        </p:txBody>
      </p:sp>
    </p:spTree>
    <p:extLst>
      <p:ext uri="{BB962C8B-B14F-4D97-AF65-F5344CB8AC3E}">
        <p14:creationId xmlns:p14="http://schemas.microsoft.com/office/powerpoint/2010/main" val="310589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04B96B8E-336C-46E5-A4E2-BD3C1D8936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7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50800CA2-C630-1414-8966-1055B933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Installere </a:t>
            </a:r>
            <a:r>
              <a:rPr lang="nb-NO" dirty="0" err="1"/>
              <a:t>podman</a:t>
            </a:r>
            <a:r>
              <a:rPr lang="nb-NO" dirty="0"/>
              <a:t> / </a:t>
            </a:r>
            <a:r>
              <a:rPr lang="nb-NO" dirty="0" err="1"/>
              <a:t>podman</a:t>
            </a:r>
            <a:r>
              <a:rPr lang="nb-NO" dirty="0"/>
              <a:t> desktop</a:t>
            </a:r>
          </a:p>
        </p:txBody>
      </p:sp>
      <p:pic>
        <p:nvPicPr>
          <p:cNvPr id="7" name="Plassholder for innhold 6" descr="Et bilde som inneholder tekst, skjermbilde, programvare, Multimedieprogramvare&#10;&#10;Automatisk generert beskrivelse">
            <a:extLst>
              <a:ext uri="{FF2B5EF4-FFF2-40B4-BE49-F238E27FC236}">
                <a16:creationId xmlns:a16="http://schemas.microsoft.com/office/drawing/2014/main" id="{3ECB2237-4577-D52C-65E6-933EF03FFDCA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6486525" y="2220087"/>
            <a:ext cx="4867275" cy="3258599"/>
          </a:xfrm>
        </p:spPr>
      </p:pic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B2C2ECD6-33B9-C992-F7E4-F8B1C0EF985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b-NO" dirty="0"/>
              <a:t>En </a:t>
            </a:r>
            <a:r>
              <a:rPr lang="nb-NO" dirty="0" err="1"/>
              <a:t>opensource</a:t>
            </a:r>
            <a:r>
              <a:rPr lang="nb-NO" dirty="0"/>
              <a:t> alternativ til </a:t>
            </a:r>
            <a:r>
              <a:rPr lang="nb-NO" dirty="0" err="1"/>
              <a:t>Docker</a:t>
            </a:r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2067F915-014E-C6D3-6C2D-D430DC764DCE}"/>
              </a:ext>
            </a:extLst>
          </p:cNvPr>
          <p:cNvSpPr txBox="1"/>
          <p:nvPr/>
        </p:nvSpPr>
        <p:spPr>
          <a:xfrm>
            <a:off x="772510" y="2254218"/>
            <a:ext cx="5533697" cy="39806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nb-NO" sz="1600" dirty="0">
                <a:solidFill>
                  <a:schemeClr val="bg2"/>
                </a:solidFill>
              </a:rPr>
              <a:t>Last ned </a:t>
            </a:r>
            <a:r>
              <a:rPr lang="nb-NO" sz="1600" dirty="0" err="1">
                <a:solidFill>
                  <a:schemeClr val="bg2"/>
                </a:solidFill>
              </a:rPr>
              <a:t>Podman</a:t>
            </a:r>
            <a:r>
              <a:rPr lang="nb-NO" sz="1600" dirty="0">
                <a:solidFill>
                  <a:schemeClr val="bg2"/>
                </a:solidFill>
              </a:rPr>
              <a:t> Desktop for Windows fra:</a:t>
            </a:r>
          </a:p>
          <a:p>
            <a:pPr algn="l"/>
            <a:endParaRPr lang="nb-NO" sz="1600" dirty="0">
              <a:solidFill>
                <a:schemeClr val="bg2"/>
              </a:solidFill>
            </a:endParaRPr>
          </a:p>
          <a:p>
            <a:pPr algn="l"/>
            <a:r>
              <a:rPr lang="nb-NO" sz="1600" dirty="0">
                <a:solidFill>
                  <a:schemeClr val="bg2"/>
                </a:solidFill>
              </a:rPr>
              <a:t>https://podman-desktop.io/downloads/windows</a:t>
            </a:r>
          </a:p>
          <a:p>
            <a:pPr algn="l"/>
            <a:endParaRPr lang="nb-NO" sz="1600" dirty="0">
              <a:solidFill>
                <a:schemeClr val="accent1"/>
              </a:solidFill>
            </a:endParaRPr>
          </a:p>
          <a:p>
            <a:pPr algn="l"/>
            <a:r>
              <a:rPr lang="nb-NO" sz="1600" dirty="0">
                <a:solidFill>
                  <a:schemeClr val="bg1"/>
                </a:solidFill>
              </a:rPr>
              <a:t>For å </a:t>
            </a:r>
            <a:r>
              <a:rPr lang="nb-NO" sz="1600" dirty="0" err="1">
                <a:solidFill>
                  <a:schemeClr val="bg1"/>
                </a:solidFill>
              </a:rPr>
              <a:t>innstallere</a:t>
            </a:r>
            <a:r>
              <a:rPr lang="nb-NO" sz="1600" dirty="0">
                <a:solidFill>
                  <a:schemeClr val="bg1"/>
                </a:solidFill>
              </a:rPr>
              <a:t> under WSL eller på Linux maskiner, kan</a:t>
            </a:r>
          </a:p>
          <a:p>
            <a:pPr algn="l"/>
            <a:r>
              <a:rPr lang="nb-NO" sz="1600" dirty="0">
                <a:solidFill>
                  <a:schemeClr val="bg1"/>
                </a:solidFill>
              </a:rPr>
              <a:t>Man enkelt skrive i </a:t>
            </a:r>
            <a:r>
              <a:rPr lang="nb-NO" sz="1600" dirty="0" err="1">
                <a:solidFill>
                  <a:schemeClr val="bg1"/>
                </a:solidFill>
              </a:rPr>
              <a:t>wsl</a:t>
            </a:r>
            <a:r>
              <a:rPr lang="nb-NO" sz="1600" dirty="0">
                <a:solidFill>
                  <a:schemeClr val="bg1"/>
                </a:solidFill>
              </a:rPr>
              <a:t> / </a:t>
            </a:r>
            <a:r>
              <a:rPr lang="nb-NO" sz="1600" dirty="0" err="1">
                <a:solidFill>
                  <a:schemeClr val="bg1"/>
                </a:solidFill>
              </a:rPr>
              <a:t>bash</a:t>
            </a:r>
            <a:r>
              <a:rPr lang="nb-NO" sz="1600" dirty="0">
                <a:solidFill>
                  <a:schemeClr val="bg1"/>
                </a:solidFill>
              </a:rPr>
              <a:t>:</a:t>
            </a:r>
          </a:p>
          <a:p>
            <a:pPr algn="l"/>
            <a:endParaRPr lang="nb-NO" sz="1600" dirty="0">
              <a:solidFill>
                <a:schemeClr val="bg1"/>
              </a:solidFill>
            </a:endParaRPr>
          </a:p>
          <a:p>
            <a:pPr algn="l"/>
            <a:r>
              <a:rPr lang="es-ES" sz="1600" dirty="0">
                <a:solidFill>
                  <a:schemeClr val="bg1"/>
                </a:solidFill>
              </a:rPr>
              <a:t>sudo </a:t>
            </a:r>
            <a:r>
              <a:rPr lang="es-ES" sz="1600" dirty="0" err="1">
                <a:solidFill>
                  <a:schemeClr val="bg1"/>
                </a:solidFill>
              </a:rPr>
              <a:t>apt</a:t>
            </a:r>
            <a:r>
              <a:rPr lang="es-ES" sz="1600" dirty="0">
                <a:solidFill>
                  <a:schemeClr val="bg1"/>
                </a:solidFill>
              </a:rPr>
              <a:t> -y </a:t>
            </a:r>
            <a:r>
              <a:rPr lang="es-ES" sz="1600" dirty="0" err="1">
                <a:solidFill>
                  <a:schemeClr val="bg1"/>
                </a:solidFill>
              </a:rPr>
              <a:t>install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600" dirty="0" err="1">
                <a:solidFill>
                  <a:schemeClr val="bg1"/>
                </a:solidFill>
              </a:rPr>
              <a:t>podman</a:t>
            </a:r>
            <a:endParaRPr lang="nb-NO" sz="1600" dirty="0">
              <a:solidFill>
                <a:schemeClr val="bg1"/>
              </a:solidFill>
            </a:endParaRPr>
          </a:p>
          <a:p>
            <a:pPr algn="l"/>
            <a:endParaRPr lang="nb-NO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839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C8898BAF-9D6C-C134-D3F5-BFD5F5EA8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8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8DB5767-DF74-A892-4595-00705519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Enkel image script</a:t>
            </a:r>
          </a:p>
        </p:txBody>
      </p:sp>
      <p:graphicFrame>
        <p:nvGraphicFramePr>
          <p:cNvPr id="6" name="Tabell 6">
            <a:extLst>
              <a:ext uri="{FF2B5EF4-FFF2-40B4-BE49-F238E27FC236}">
                <a16:creationId xmlns:a16="http://schemas.microsoft.com/office/drawing/2014/main" id="{6801AE9F-57BF-8637-2CC2-DA9C5B6CF9A1}"/>
              </a:ext>
            </a:extLst>
          </p:cNvPr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452500357"/>
              </p:ext>
            </p:extLst>
          </p:nvPr>
        </p:nvGraphicFramePr>
        <p:xfrm>
          <a:off x="839788" y="2097087"/>
          <a:ext cx="10514012" cy="42760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006">
                  <a:extLst>
                    <a:ext uri="{9D8B030D-6E8A-4147-A177-3AD203B41FA5}">
                      <a16:colId xmlns:a16="http://schemas.microsoft.com/office/drawing/2014/main" val="230005289"/>
                    </a:ext>
                  </a:extLst>
                </a:gridCol>
                <a:gridCol w="5257006">
                  <a:extLst>
                    <a:ext uri="{9D8B030D-6E8A-4147-A177-3AD203B41FA5}">
                      <a16:colId xmlns:a16="http://schemas.microsoft.com/office/drawing/2014/main" val="4158827556"/>
                    </a:ext>
                  </a:extLst>
                </a:gridCol>
              </a:tblGrid>
              <a:tr h="4276003">
                <a:tc>
                  <a:txBody>
                    <a:bodyPr/>
                    <a:lstStyle/>
                    <a:p>
                      <a:r>
                        <a:rPr lang="en-US" dirty="0"/>
                        <a:t>from flask import Flask</a:t>
                      </a:r>
                    </a:p>
                    <a:p>
                      <a:r>
                        <a:rPr lang="en-US" dirty="0"/>
                        <a:t>app = Flask(__name__)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@app.route("/")</a:t>
                      </a:r>
                    </a:p>
                    <a:p>
                      <a:r>
                        <a:rPr lang="en-US" dirty="0"/>
                        <a:t>def hello():</a:t>
                      </a:r>
                    </a:p>
                    <a:p>
                      <a:r>
                        <a:rPr lang="en-US" dirty="0"/>
                        <a:t>    return "Hello World!"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FROM python:3-alpine</a:t>
                      </a:r>
                    </a:p>
                    <a:p>
                      <a:r>
                        <a:rPr lang="nb-NO" dirty="0"/>
                        <a:t>RUN </a:t>
                      </a:r>
                      <a:r>
                        <a:rPr lang="nb-NO" dirty="0" err="1"/>
                        <a:t>python</a:t>
                      </a:r>
                      <a:r>
                        <a:rPr lang="nb-NO" dirty="0"/>
                        <a:t> -m pip </a:t>
                      </a:r>
                      <a:r>
                        <a:rPr lang="nb-NO" dirty="0" err="1"/>
                        <a:t>install</a:t>
                      </a:r>
                      <a:r>
                        <a:rPr lang="nb-NO" dirty="0"/>
                        <a:t> --</a:t>
                      </a:r>
                      <a:r>
                        <a:rPr lang="nb-NO" dirty="0" err="1"/>
                        <a:t>upgrade</a:t>
                      </a:r>
                      <a:r>
                        <a:rPr lang="nb-NO" dirty="0"/>
                        <a:t> pip</a:t>
                      </a:r>
                    </a:p>
                    <a:p>
                      <a:r>
                        <a:rPr lang="nb-NO" dirty="0"/>
                        <a:t>RUN pip </a:t>
                      </a:r>
                      <a:r>
                        <a:rPr lang="nb-NO" dirty="0" err="1"/>
                        <a:t>install</a:t>
                      </a:r>
                      <a:r>
                        <a:rPr lang="nb-NO" dirty="0"/>
                        <a:t> flask==2.1.*</a:t>
                      </a:r>
                    </a:p>
                    <a:p>
                      <a:endParaRPr lang="nb-NO" dirty="0"/>
                    </a:p>
                    <a:p>
                      <a:r>
                        <a:rPr lang="nb-NO" dirty="0"/>
                        <a:t># </a:t>
                      </a:r>
                      <a:r>
                        <a:rPr lang="nb-NO" dirty="0" err="1"/>
                        <a:t>install</a:t>
                      </a:r>
                      <a:r>
                        <a:rPr lang="nb-NO" dirty="0"/>
                        <a:t> app</a:t>
                      </a:r>
                    </a:p>
                    <a:p>
                      <a:r>
                        <a:rPr lang="nb-NO" dirty="0"/>
                        <a:t>COPY hello.py /</a:t>
                      </a:r>
                    </a:p>
                    <a:p>
                      <a:endParaRPr lang="nb-NO" dirty="0"/>
                    </a:p>
                    <a:p>
                      <a:r>
                        <a:rPr lang="nb-NO" dirty="0"/>
                        <a:t># final </a:t>
                      </a:r>
                      <a:r>
                        <a:rPr lang="nb-NO" dirty="0" err="1"/>
                        <a:t>configuration</a:t>
                      </a:r>
                      <a:endParaRPr lang="nb-NO" dirty="0"/>
                    </a:p>
                    <a:p>
                      <a:r>
                        <a:rPr lang="nb-NO" dirty="0"/>
                        <a:t>ENV FLASK_APP=</a:t>
                      </a:r>
                      <a:r>
                        <a:rPr lang="nb-NO" dirty="0" err="1"/>
                        <a:t>hello</a:t>
                      </a:r>
                      <a:endParaRPr lang="nb-NO" dirty="0"/>
                    </a:p>
                    <a:p>
                      <a:r>
                        <a:rPr lang="nb-NO" dirty="0"/>
                        <a:t>EXPOSE 8000</a:t>
                      </a:r>
                    </a:p>
                    <a:p>
                      <a:r>
                        <a:rPr lang="nb-NO" dirty="0"/>
                        <a:t>CMD flask run --host 0.0.0.0 --port 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413345"/>
                  </a:ext>
                </a:extLst>
              </a:tr>
            </a:tbl>
          </a:graphicData>
        </a:graphic>
      </p:graphicFrame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C23BECCB-CA53-8EC8-1703-B1648A783B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b-NO" dirty="0"/>
              <a:t>Et enkelt Python basert eksempel</a:t>
            </a:r>
          </a:p>
        </p:txBody>
      </p:sp>
    </p:spTree>
    <p:extLst>
      <p:ext uri="{BB962C8B-B14F-4D97-AF65-F5344CB8AC3E}">
        <p14:creationId xmlns:p14="http://schemas.microsoft.com/office/powerpoint/2010/main" val="341433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C8898BAF-9D6C-C134-D3F5-BFD5F5EA86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9</a:t>
            </a:fld>
            <a:endParaRPr lang="nb-NO" noProof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8DB5767-DF74-A892-4595-00705519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Kjøre kontainere basert på egne imager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5070C05-8E0F-EF58-7F75-6F9F2A77234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1427018"/>
            <a:ext cx="10514012" cy="4773757"/>
          </a:xfrm>
        </p:spPr>
        <p:txBody>
          <a:bodyPr/>
          <a:lstStyle/>
          <a:p>
            <a:r>
              <a:rPr lang="en-US" dirty="0" err="1"/>
              <a:t>podman</a:t>
            </a:r>
            <a:r>
              <a:rPr lang="en-US" dirty="0"/>
              <a:t> build .  </a:t>
            </a:r>
          </a:p>
          <a:p>
            <a:r>
              <a:rPr lang="en-US" dirty="0" err="1"/>
              <a:t>podman</a:t>
            </a:r>
            <a:r>
              <a:rPr lang="en-US" dirty="0"/>
              <a:t> run --rm -p 127.0.0.1:8000:8000 [hash value from build]</a:t>
            </a:r>
          </a:p>
          <a:p>
            <a:r>
              <a:rPr lang="en-US" dirty="0" err="1"/>
              <a:t>Videre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man </a:t>
            </a:r>
            <a:r>
              <a:rPr lang="en-US" dirty="0" err="1"/>
              <a:t>pushe</a:t>
            </a:r>
            <a:r>
              <a:rPr lang="en-US" dirty="0"/>
              <a:t> imager </a:t>
            </a:r>
            <a:r>
              <a:rPr lang="en-US" dirty="0" err="1"/>
              <a:t>til</a:t>
            </a:r>
            <a:r>
              <a:rPr lang="en-US" dirty="0"/>
              <a:t> repositories </a:t>
            </a:r>
            <a:r>
              <a:rPr lang="en-US" dirty="0" err="1"/>
              <a:t>lokalt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f.eks</a:t>
            </a:r>
            <a:r>
              <a:rPr lang="en-US" dirty="0"/>
              <a:t> </a:t>
            </a:r>
            <a:r>
              <a:rPr lang="en-US" dirty="0" err="1"/>
              <a:t>dockerhub</a:t>
            </a:r>
            <a:r>
              <a:rPr lang="en-US" dirty="0"/>
              <a:t> for </a:t>
            </a:r>
            <a:r>
              <a:rPr lang="en-US" dirty="0" err="1"/>
              <a:t>distribusjon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andre</a:t>
            </a:r>
            <a:r>
              <a:rPr lang="en-US" dirty="0"/>
              <a:t> </a:t>
            </a:r>
            <a:r>
              <a:rPr lang="en-US" dirty="0" err="1"/>
              <a:t>servere</a:t>
            </a:r>
            <a:r>
              <a:rPr lang="en-US" dirty="0"/>
              <a:t> </a:t>
            </a:r>
            <a:r>
              <a:rPr lang="en-US" dirty="0" err="1"/>
              <a:t>e.l</a:t>
            </a:r>
            <a:r>
              <a:rPr lang="en-US" dirty="0"/>
              <a:t>.</a:t>
            </a:r>
          </a:p>
          <a:p>
            <a:r>
              <a:rPr lang="en-US" dirty="0" err="1"/>
              <a:t>Åpne</a:t>
            </a:r>
            <a:r>
              <a:rPr lang="en-US" dirty="0"/>
              <a:t> </a:t>
            </a:r>
            <a:r>
              <a:rPr lang="en-US" dirty="0" err="1"/>
              <a:t>nettleser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naviger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: 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http://127.0.0.1:8000/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42704396"/>
      </p:ext>
    </p:extLst>
  </p:cSld>
  <p:clrMapOvr>
    <a:masterClrMapping/>
  </p:clrMapOvr>
</p:sld>
</file>

<file path=ppt/theme/theme1.xml><?xml version="1.0" encoding="utf-8"?>
<a:theme xmlns:a="http://schemas.openxmlformats.org/drawingml/2006/main" name="Bouvet presentasjonsmal - Blå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1D43C6"/>
      </a:accent2>
      <a:accent3>
        <a:srgbClr val="F9A86F"/>
      </a:accent3>
      <a:accent4>
        <a:srgbClr val="C3D5E1"/>
      </a:accent4>
      <a:accent5>
        <a:srgbClr val="1D1D1B"/>
      </a:accent5>
      <a:accent6>
        <a:srgbClr val="EE2950"/>
      </a:accent6>
      <a:hlink>
        <a:srgbClr val="060FBF"/>
      </a:hlink>
      <a:folHlink>
        <a:srgbClr val="000000"/>
      </a:folHlink>
    </a:clrScheme>
    <a:fontScheme name="Bouvet 2021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108000" tIns="108000" rIns="108000" bIns="108000" rtlCol="0" anchor="ctr"/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60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l_10_10_2022" id="{0138A3F3-7379-9846-A0BB-37427D804136}" vid="{A87087A4-1B96-964D-A07F-DB55B6D110CF}"/>
    </a:ext>
  </a:extLst>
</a:theme>
</file>

<file path=ppt/theme/theme2.xml><?xml version="1.0" encoding="utf-8"?>
<a:theme xmlns:a="http://schemas.openxmlformats.org/drawingml/2006/main" name="Bouvet presentasjonsmal - Hvit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1D43C6"/>
      </a:accent2>
      <a:accent3>
        <a:srgbClr val="F9A86F"/>
      </a:accent3>
      <a:accent4>
        <a:srgbClr val="C3D5E1"/>
      </a:accent4>
      <a:accent5>
        <a:srgbClr val="1D1D1B"/>
      </a:accent5>
      <a:accent6>
        <a:srgbClr val="EE2950"/>
      </a:accent6>
      <a:hlink>
        <a:srgbClr val="060FBF"/>
      </a:hlink>
      <a:folHlink>
        <a:srgbClr val="000000"/>
      </a:folHlink>
    </a:clrScheme>
    <a:fontScheme name="Bouvet 2021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108000" tIns="108000" rIns="108000" bIns="108000"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al_10_10_2022" id="{0138A3F3-7379-9846-A0BB-37427D804136}" vid="{AF04B492-F167-DE49-ABF5-12F0032AEF36}"/>
    </a:ext>
  </a:extLst>
</a:theme>
</file>

<file path=ppt/theme/theme3.xml><?xml version="1.0" encoding="utf-8"?>
<a:theme xmlns:a="http://schemas.openxmlformats.org/drawingml/2006/main" name="Bouvet presentasjonsmal - Krem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1D43C6"/>
      </a:accent2>
      <a:accent3>
        <a:srgbClr val="F9A86F"/>
      </a:accent3>
      <a:accent4>
        <a:srgbClr val="C3D5E1"/>
      </a:accent4>
      <a:accent5>
        <a:srgbClr val="1D1D1B"/>
      </a:accent5>
      <a:accent6>
        <a:srgbClr val="EE2950"/>
      </a:accent6>
      <a:hlink>
        <a:srgbClr val="060FBF"/>
      </a:hlink>
      <a:folHlink>
        <a:srgbClr val="000000"/>
      </a:folHlink>
    </a:clrScheme>
    <a:fontScheme name="Bouvet 2021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108000" tIns="108000" rIns="108000" bIns="108000"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al_10_10_2022" id="{0138A3F3-7379-9846-A0BB-37427D804136}" vid="{0F432AC7-3E09-ED45-BF6D-50AB8A188723}"/>
    </a:ext>
  </a:extLst>
</a:theme>
</file>

<file path=ppt/theme/theme4.xml><?xml version="1.0" encoding="utf-8"?>
<a:theme xmlns:a="http://schemas.openxmlformats.org/drawingml/2006/main" name="Office Theme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060FBF"/>
      </a:accent2>
      <a:accent3>
        <a:srgbClr val="F9A86F"/>
      </a:accent3>
      <a:accent4>
        <a:srgbClr val="C3D5E1"/>
      </a:accent4>
      <a:accent5>
        <a:srgbClr val="1D1D1B"/>
      </a:accent5>
      <a:accent6>
        <a:srgbClr val="1D43C6"/>
      </a:accent6>
      <a:hlink>
        <a:srgbClr val="060FBF"/>
      </a:hlink>
      <a:folHlink>
        <a:srgbClr val="000000"/>
      </a:folHlink>
    </a:clrScheme>
    <a:fontScheme name="Bouvet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060FBF"/>
      </a:accent2>
      <a:accent3>
        <a:srgbClr val="F9A86F"/>
      </a:accent3>
      <a:accent4>
        <a:srgbClr val="C3D5E1"/>
      </a:accent4>
      <a:accent5>
        <a:srgbClr val="1D1D1B"/>
      </a:accent5>
      <a:accent6>
        <a:srgbClr val="1D43C6"/>
      </a:accent6>
      <a:hlink>
        <a:srgbClr val="060FBF"/>
      </a:hlink>
      <a:folHlink>
        <a:srgbClr val="000000"/>
      </a:folHlink>
    </a:clrScheme>
    <a:fontScheme name="Bouvet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2eb3729-a22c-4bee-9a2a-af68e0870b7b">
      <UserInfo>
        <DisplayName>Andreas Reutz</DisplayName>
        <AccountId>135</AccountId>
        <AccountType/>
      </UserInfo>
    </SharedWithUsers>
    <_dlc_DocId xmlns="12eb3729-a22c-4bee-9a2a-af68e0870b7b">YNCTWTM4TFTV-576964413-127</_dlc_DocId>
    <_dlc_DocIdUrl xmlns="12eb3729-a22c-4bee-9a2a-af68e0870b7b">
      <Url>https://bouvetasa.sharepoint.com/sites/assets/_layouts/15/DocIdRedir.aspx?ID=YNCTWTM4TFTV-576964413-127</Url>
      <Description>YNCTWTM4TFTV-576964413-127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83117531D00F4C9E45017EED16ABA6" ma:contentTypeVersion="4" ma:contentTypeDescription="Create a new document." ma:contentTypeScope="" ma:versionID="365c53a2cf72dd0701cce7bd21ff1ce2">
  <xsd:schema xmlns:xsd="http://www.w3.org/2001/XMLSchema" xmlns:xs="http://www.w3.org/2001/XMLSchema" xmlns:p="http://schemas.microsoft.com/office/2006/metadata/properties" xmlns:ns2="12eb3729-a22c-4bee-9a2a-af68e0870b7b" xmlns:ns3="13d8514d-2e81-498a-bd06-c90ed73776bf" targetNamespace="http://schemas.microsoft.com/office/2006/metadata/properties" ma:root="true" ma:fieldsID="ee21eb646f37c225d3a220c809ac768c" ns2:_="" ns3:_="">
    <xsd:import namespace="12eb3729-a22c-4bee-9a2a-af68e0870b7b"/>
    <xsd:import namespace="13d8514d-2e81-498a-bd06-c90ed73776b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eb3729-a22c-4bee-9a2a-af68e0870b7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d8514d-2e81-498a-bd06-c90ed73776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E49ABCA5-A618-40E0-8FB0-AE05350FAA52}">
  <ds:schemaRefs>
    <ds:schemaRef ds:uri="0e3b0481-cd5a-4f83-a9f0-76950906c80b"/>
    <ds:schemaRef ds:uri="http://purl.org/dc/dcmitype/"/>
    <ds:schemaRef ds:uri="http://schemas.openxmlformats.org/package/2006/metadata/core-properties"/>
    <ds:schemaRef ds:uri="c5f4f36f-0600-4724-88d7-743bcd57efeb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f069fecc-c99b-460f-a9c2-468216a4f8bb"/>
    <ds:schemaRef ds:uri="12eb3729-a22c-4bee-9a2a-af68e0870b7b"/>
  </ds:schemaRefs>
</ds:datastoreItem>
</file>

<file path=customXml/itemProps2.xml><?xml version="1.0" encoding="utf-8"?>
<ds:datastoreItem xmlns:ds="http://schemas.openxmlformats.org/officeDocument/2006/customXml" ds:itemID="{B568706D-A9AD-4745-95C0-B9BC55669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eb3729-a22c-4bee-9a2a-af68e0870b7b"/>
    <ds:schemaRef ds:uri="13d8514d-2e81-498a-bd06-c90ed73776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D47B02-9FE0-4CEE-9849-7CA0D7449E07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A514FD3-969A-42FE-917B-3524AEDAB315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Presentasjonsmal</Template>
  <TotalTime>2737</TotalTime>
  <Words>1161</Words>
  <Application>Microsoft Office PowerPoint</Application>
  <PresentationFormat>Widescreen</PresentationFormat>
  <Paragraphs>175</Paragraphs>
  <Slides>14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3</vt:i4>
      </vt:variant>
      <vt:variant>
        <vt:lpstr>Lysbildetitler</vt:lpstr>
      </vt:variant>
      <vt:variant>
        <vt:i4>14</vt:i4>
      </vt:variant>
    </vt:vector>
  </HeadingPairs>
  <TitlesOfParts>
    <vt:vector size="20" baseType="lpstr">
      <vt:lpstr>Arial</vt:lpstr>
      <vt:lpstr>Inter</vt:lpstr>
      <vt:lpstr>Inter SemiBold</vt:lpstr>
      <vt:lpstr>Bouvet presentasjonsmal - Blå</vt:lpstr>
      <vt:lpstr>Bouvet presentasjonsmal - Hvit</vt:lpstr>
      <vt:lpstr>Bouvet presentasjonsmal - Krem</vt:lpstr>
      <vt:lpstr>Docker workshop</vt:lpstr>
      <vt:lpstr>Hva er Docker?</vt:lpstr>
      <vt:lpstr>Hvorfor bruke Docker?</vt:lpstr>
      <vt:lpstr>Hva er forskjellen mello VM og kontainer?</vt:lpstr>
      <vt:lpstr>Anatomien til en Docker kontainer</vt:lpstr>
      <vt:lpstr>Innstallere Docker</vt:lpstr>
      <vt:lpstr>Installere podman / podman desktop</vt:lpstr>
      <vt:lpstr>Enkel image script</vt:lpstr>
      <vt:lpstr>Kjøre kontainere basert på egne imager</vt:lpstr>
      <vt:lpstr>Oppgave: Lag en enkel kontainer</vt:lpstr>
      <vt:lpstr>Utviklermiljø i en Konteiner</vt:lpstr>
      <vt:lpstr>Utviklermiljø i en Konteiner</vt:lpstr>
      <vt:lpstr>Utviklermiljø i en Konteiner</vt:lpstr>
      <vt:lpstr>Utviklermiljø i en Konteiner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workshop</dc:title>
  <dc:subject/>
  <dc:creator>Richard Magnor Stenbro</dc:creator>
  <cp:keywords/>
  <dc:description/>
  <cp:lastModifiedBy>Richard Magnor Stenbro</cp:lastModifiedBy>
  <cp:revision>2</cp:revision>
  <dcterms:created xsi:type="dcterms:W3CDTF">2023-08-02T15:25:10Z</dcterms:created>
  <dcterms:modified xsi:type="dcterms:W3CDTF">2023-10-11T16:06:04Z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0x010100BF83117531D00F4C9E45017EED16ABA6</vt:lpwstr>
  </property>
  <property fmtid="{D5CDD505-2E9C-101B-9397-08002B2CF9AE}" pid="3" name="_dlc_DocIdItemGuid">
    <vt:lpwstr>1bc8a7bd-aa8c-4e7b-ab7a-10eda0ba3e40</vt:lpwstr>
  </property>
</Properties>
</file>