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9"/>
  </p:notesMasterIdLst>
  <p:handoutMasterIdLst>
    <p:handoutMasterId r:id="rId30"/>
  </p:handoutMasterIdLst>
  <p:sldIdLst>
    <p:sldId id="352" r:id="rId8"/>
    <p:sldId id="353" r:id="rId9"/>
    <p:sldId id="355" r:id="rId10"/>
    <p:sldId id="357" r:id="rId11"/>
    <p:sldId id="356" r:id="rId12"/>
    <p:sldId id="359" r:id="rId13"/>
    <p:sldId id="363" r:id="rId14"/>
    <p:sldId id="365" r:id="rId15"/>
    <p:sldId id="366" r:id="rId16"/>
    <p:sldId id="372" r:id="rId17"/>
    <p:sldId id="373" r:id="rId18"/>
    <p:sldId id="362" r:id="rId19"/>
    <p:sldId id="368" r:id="rId20"/>
    <p:sldId id="371" r:id="rId21"/>
    <p:sldId id="358" r:id="rId22"/>
    <p:sldId id="367" r:id="rId23"/>
    <p:sldId id="364" r:id="rId24"/>
    <p:sldId id="370" r:id="rId25"/>
    <p:sldId id="369" r:id="rId26"/>
    <p:sldId id="360" r:id="rId27"/>
    <p:sldId id="361" r:id="rId28"/>
  </p:sldIdLst>
  <p:sldSz cx="12192000" cy="6858000"/>
  <p:notesSz cx="6858000" cy="9144000"/>
  <p:embeddedFontLst>
    <p:embeddedFont>
      <p:font typeface="Inter" panose="020B0502030000000004" pitchFamily="34" charset="0"/>
      <p:regular r:id="rId31"/>
      <p:bold r:id="rId32"/>
      <p:italic r:id="rId33"/>
      <p:boldItalic r:id="rId34"/>
    </p:embeddedFont>
    <p:embeddedFont>
      <p:font typeface="Inter SemiBold" panose="020B0502030000000004" pitchFamily="34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A8F1-A173-46BA-AACD-4B56CD5DF88E}" v="26" dt="2023-08-23T16:40:41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6327" autoAdjust="0"/>
  </p:normalViewPr>
  <p:slideViewPr>
    <p:cSldViewPr snapToGrid="0" snapToObjects="1">
      <p:cViewPr varScale="1">
        <p:scale>
          <a:sx n="125" d="100"/>
          <a:sy n="125" d="100"/>
        </p:scale>
        <p:origin x="86" y="202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02/06/2024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sz="1000" dirty="0">
                <a:solidFill>
                  <a:schemeClr val="bg2"/>
                </a:solidFill>
              </a:rPr>
              <a:t>Containere er lagvis laget. Man starter med et grunn image som f.eks. Alpine Linux, eller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et inneholder .NET, Node, eller Java kjøremiljø.</a:t>
            </a:r>
          </a:p>
          <a:p>
            <a:pPr algn="l"/>
            <a:endParaRPr lang="nb-NO" sz="1000" dirty="0">
              <a:solidFill>
                <a:schemeClr val="bg2"/>
              </a:solidFill>
            </a:endParaRP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eller tjenesten.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FD609-AC37-4350-99D2-8A26A41D90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docs.podman.io/en/lat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xmox.com/en/" TargetMode="External"/><Relationship Id="rId5" Type="http://schemas.openxmlformats.org/officeDocument/2006/relationships/hyperlink" Target="https://linuxcontainers.org/" TargetMode="External"/><Relationship Id="rId4" Type="http://schemas.openxmlformats.org/officeDocument/2006/relationships/hyperlink" Target="https://kubernetes.io/docs/hom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/ Container</a:t>
            </a:r>
            <a:br>
              <a:rPr lang="nb-NO" noProof="0" dirty="0"/>
            </a:br>
            <a:r>
              <a:rPr lang="nb-NO" noProof="0" dirty="0"/>
              <a:t>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noProof="0" dirty="0"/>
              <a:t>En introduksjon til bruk av </a:t>
            </a:r>
            <a:r>
              <a:rPr lang="nb-NO" dirty="0"/>
              <a:t>containerteknologi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høsten 2023.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5F23A66-62F4-B142-4152-C8995A91E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BA43BB7-ED76-0E38-CCC6-828775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Mere informasjon på nettet: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1DC1D-41C8-1D78-7336-F7267B764A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https://docs.podman.io/en/latest</a:t>
            </a:r>
            <a:endParaRPr lang="nb-NO" dirty="0"/>
          </a:p>
          <a:p>
            <a:r>
              <a:rPr lang="nb-NO" dirty="0">
                <a:hlinkClick r:id="rId3"/>
              </a:rPr>
              <a:t>https://docs.docker.com</a:t>
            </a:r>
            <a:endParaRPr lang="nb-NO" dirty="0"/>
          </a:p>
          <a:p>
            <a:r>
              <a:rPr lang="nb-NO" dirty="0">
                <a:hlinkClick r:id="rId4"/>
              </a:rPr>
              <a:t>https://kubernetes.io/docs/home/</a:t>
            </a:r>
            <a:endParaRPr lang="nb-NO" dirty="0"/>
          </a:p>
          <a:p>
            <a:r>
              <a:rPr lang="nb-NO" dirty="0">
                <a:hlinkClick r:id="rId5"/>
              </a:rPr>
              <a:t>https://linuxcontainers.org</a:t>
            </a:r>
            <a:endParaRPr lang="nb-NO" dirty="0"/>
          </a:p>
          <a:p>
            <a:r>
              <a:rPr lang="nb-NO" dirty="0">
                <a:hlinkClick r:id="rId6"/>
              </a:rPr>
              <a:t>https://www.proxmox.com/en/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6DE470-625D-9D56-53D0-C86B210F8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27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97ADD30-6BC2-2E32-202E-73B0BA3E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B933F81-F761-8325-D57F-23D472F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Proxmox</a:t>
            </a:r>
            <a:r>
              <a:rPr lang="nb-NO" dirty="0"/>
              <a:t> med </a:t>
            </a:r>
            <a:r>
              <a:rPr lang="nb-NO" dirty="0" err="1"/>
              <a:t>Kubernetes</a:t>
            </a:r>
            <a:r>
              <a:rPr lang="nb-NO" dirty="0"/>
              <a:t> med </a:t>
            </a:r>
            <a:r>
              <a:rPr lang="nb-NO" dirty="0" err="1"/>
              <a:t>docker</a:t>
            </a:r>
            <a:r>
              <a:rPr lang="nb-NO" dirty="0"/>
              <a:t>:</a:t>
            </a:r>
          </a:p>
        </p:txBody>
      </p:sp>
      <p:pic>
        <p:nvPicPr>
          <p:cNvPr id="7" name="Plassholder for innhold 6" descr="Et bilde som inneholder skjermbilde, tekst, programvare, Multimedieprogramvare&#10;&#10;Automatisk generert beskrivelse">
            <a:extLst>
              <a:ext uri="{FF2B5EF4-FFF2-40B4-BE49-F238E27FC236}">
                <a16:creationId xmlns:a16="http://schemas.microsoft.com/office/drawing/2014/main" id="{886F5232-F1A1-D0F8-1782-4484F90416F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053699" y="2097088"/>
            <a:ext cx="8086190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FD80CF1-0F04-298C-C2BF-920D0D5AE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4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</a:t>
            </a:r>
            <a:r>
              <a:rPr lang="nb-NO" sz="1600">
                <a:solidFill>
                  <a:schemeClr val="bg1"/>
                </a:solidFill>
              </a:rPr>
              <a:t>å installere </a:t>
            </a:r>
            <a:r>
              <a:rPr lang="nb-NO" sz="1600" dirty="0">
                <a:solidFill>
                  <a:schemeClr val="bg1"/>
                </a:solidFill>
              </a:rPr>
              <a:t>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BAD06CA4-1B48-415A-5D3A-27313236CA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6F3CB8E-12E2-8BB7-2EC8-BF8F6C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7D2D4F7-876A-E60E-55EC-6AFC2E62DE2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Kjør ‘</a:t>
            </a:r>
            <a:r>
              <a:rPr lang="nb-NO" dirty="0" err="1"/>
              <a:t>podman</a:t>
            </a:r>
            <a:r>
              <a:rPr lang="nb-NO" dirty="0"/>
              <a:t> --</a:t>
            </a:r>
            <a:r>
              <a:rPr lang="nb-NO" dirty="0" err="1"/>
              <a:t>help</a:t>
            </a:r>
            <a:r>
              <a:rPr lang="nb-NO" dirty="0"/>
              <a:t>’ som lister kommandoer og hva de gjør.</a:t>
            </a:r>
          </a:p>
          <a:p>
            <a:r>
              <a:rPr lang="nb-NO" dirty="0" err="1"/>
              <a:t>Build</a:t>
            </a:r>
            <a:r>
              <a:rPr lang="nb-NO" dirty="0"/>
              <a:t> =&gt; Bygger image fra </a:t>
            </a:r>
            <a:r>
              <a:rPr lang="nb-NO" dirty="0" err="1"/>
              <a:t>Dockerfile</a:t>
            </a:r>
            <a:r>
              <a:rPr lang="nb-NO" dirty="0"/>
              <a:t> «oppskrift»</a:t>
            </a:r>
          </a:p>
          <a:p>
            <a:r>
              <a:rPr lang="nb-NO" dirty="0"/>
              <a:t>Run =&gt; Kjører en kommando i en ny konteiner. Eks. /bin/</a:t>
            </a:r>
            <a:r>
              <a:rPr lang="nb-NO" dirty="0" err="1"/>
              <a:t>bash</a:t>
            </a:r>
            <a:endParaRPr lang="nb-NO" dirty="0"/>
          </a:p>
          <a:p>
            <a:r>
              <a:rPr lang="nb-NO" dirty="0"/>
              <a:t>Top =&gt; Lister alle kjørende prosesser i en konteiner.</a:t>
            </a:r>
          </a:p>
          <a:p>
            <a:r>
              <a:rPr lang="nb-NO" dirty="0"/>
              <a:t>Start =&gt; Starte en eller flere konteinere.</a:t>
            </a:r>
          </a:p>
          <a:p>
            <a:r>
              <a:rPr lang="nb-NO" dirty="0"/>
              <a:t>Stop =&gt; stoppe en eller flere konteinere.</a:t>
            </a:r>
          </a:p>
          <a:p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system info’ =&gt; Detaljer om </a:t>
            </a:r>
            <a:r>
              <a:rPr lang="nb-NO" dirty="0" err="1"/>
              <a:t>podman</a:t>
            </a:r>
            <a:r>
              <a:rPr lang="nb-NO" dirty="0"/>
              <a:t> miljøet.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0959D2-F217-84A1-E1EF-C52D35D93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24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08A7A6E-3EE1-FA96-0BF1-5109234B90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C4480B3-EBD5-52F7-64F8-7B789CB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Push / Pull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95AAF61-D14D-E176-E24A-A6CE2CB756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Man kan både «push» imager lokalt og til sentrale servere, samt «pull» fra det samme.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push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 ( Lokalt lagret image )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pull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( Hente lokalt lagret image )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Man kan også lagre / hente fra sentrale ‘</a:t>
            </a:r>
            <a:r>
              <a:rPr lang="nb-NO" dirty="0" err="1"/>
              <a:t>registry</a:t>
            </a:r>
            <a:r>
              <a:rPr lang="nb-NO" dirty="0"/>
              <a:t>’ og lokale ‘</a:t>
            </a:r>
            <a:r>
              <a:rPr lang="nb-NO" dirty="0" err="1"/>
              <a:t>registry</a:t>
            </a:r>
            <a:r>
              <a:rPr lang="nb-NO" dirty="0"/>
              <a:t>’ og kan benyttes av </a:t>
            </a:r>
            <a:r>
              <a:rPr lang="nb-NO" dirty="0" err="1"/>
              <a:t>kubernetes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til å distribuere konteinere på flere servere fra lagrede imager.</a:t>
            </a:r>
          </a:p>
          <a:p>
            <a:pPr lvl="1"/>
            <a:r>
              <a:rPr lang="nb-NO" dirty="0"/>
              <a:t>Et senere Workshop vil ta for seg </a:t>
            </a:r>
            <a:r>
              <a:rPr lang="nb-NO" dirty="0" err="1"/>
              <a:t>Kubernetes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441358-C2E2-33EB-D363-B9A2A60AE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82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8F9609A-88B3-5B1A-0315-9772AB91E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A518A89-78EC-B53E-993C-5999F51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A93F0F-556C-08B8-B6B8-89B43A7C72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Usage:</a:t>
            </a:r>
          </a:p>
          <a:p>
            <a:r>
              <a:rPr lang="en-US" dirty="0"/>
              <a:t>  </a:t>
            </a:r>
            <a:r>
              <a:rPr lang="en-US" dirty="0" err="1"/>
              <a:t>podman</a:t>
            </a:r>
            <a:r>
              <a:rPr lang="en-US" dirty="0"/>
              <a:t> pod [command]</a:t>
            </a:r>
          </a:p>
          <a:p>
            <a:endParaRPr lang="en-US" dirty="0"/>
          </a:p>
          <a:p>
            <a:r>
              <a:rPr lang="en-US" dirty="0"/>
              <a:t>Available Commands:</a:t>
            </a:r>
          </a:p>
          <a:p>
            <a:r>
              <a:rPr lang="en-US" dirty="0"/>
              <a:t>  create      </a:t>
            </a:r>
            <a:r>
              <a:rPr lang="en-US" dirty="0" err="1"/>
              <a:t>Create</a:t>
            </a:r>
            <a:r>
              <a:rPr lang="en-US" dirty="0"/>
              <a:t> a new empty pod</a:t>
            </a:r>
          </a:p>
          <a:p>
            <a:r>
              <a:rPr lang="en-US" dirty="0"/>
              <a:t>  exists      Check if a pod exists in local storage</a:t>
            </a:r>
          </a:p>
          <a:p>
            <a:r>
              <a:rPr lang="en-US" dirty="0"/>
              <a:t>  inspect     Displays a pod configuration</a:t>
            </a:r>
          </a:p>
          <a:p>
            <a:r>
              <a:rPr lang="en-US" dirty="0"/>
              <a:t>  kill        Send the specified signal or SIGKILL to containers in pod</a:t>
            </a:r>
          </a:p>
          <a:p>
            <a:r>
              <a:rPr lang="en-US" dirty="0"/>
              <a:t>  logs        Fetch logs for pod with one or more containers</a:t>
            </a:r>
          </a:p>
          <a:p>
            <a:r>
              <a:rPr lang="en-US" dirty="0"/>
              <a:t>  pause       </a:t>
            </a:r>
            <a:r>
              <a:rPr lang="en-US" dirty="0" err="1"/>
              <a:t>Pause</a:t>
            </a:r>
            <a:r>
              <a:rPr lang="en-US" dirty="0"/>
              <a:t> one or more pods</a:t>
            </a:r>
          </a:p>
          <a:p>
            <a:r>
              <a:rPr lang="en-US" dirty="0"/>
              <a:t>  prune       Remove all stopped pods and their containers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   List pods</a:t>
            </a:r>
          </a:p>
          <a:p>
            <a:r>
              <a:rPr lang="en-US" dirty="0"/>
              <a:t>  restart     </a:t>
            </a:r>
            <a:r>
              <a:rPr lang="en-US" dirty="0" err="1"/>
              <a:t>Restart</a:t>
            </a:r>
            <a:r>
              <a:rPr lang="en-US" dirty="0"/>
              <a:t> one or more pods</a:t>
            </a:r>
          </a:p>
          <a:p>
            <a:r>
              <a:rPr lang="en-US" dirty="0"/>
              <a:t>  rm          Remove one or more pods</a:t>
            </a:r>
          </a:p>
          <a:p>
            <a:r>
              <a:rPr lang="en-US" dirty="0"/>
              <a:t>  start       </a:t>
            </a:r>
            <a:r>
              <a:rPr lang="en-US" dirty="0" err="1"/>
              <a:t>Start</a:t>
            </a:r>
            <a:r>
              <a:rPr lang="en-US" dirty="0"/>
              <a:t> one or more pods</a:t>
            </a:r>
          </a:p>
          <a:p>
            <a:r>
              <a:rPr lang="en-US" dirty="0"/>
              <a:t>  stats       Display a live stream of resource usage statistics for the containers in one or more pods</a:t>
            </a:r>
          </a:p>
          <a:p>
            <a:r>
              <a:rPr lang="en-US" dirty="0"/>
              <a:t>  stop        </a:t>
            </a:r>
            <a:r>
              <a:rPr lang="en-US" dirty="0" err="1"/>
              <a:t>Stop</a:t>
            </a:r>
            <a:r>
              <a:rPr lang="en-US" dirty="0"/>
              <a:t> one or more pods</a:t>
            </a:r>
          </a:p>
          <a:p>
            <a:r>
              <a:rPr lang="en-US" dirty="0"/>
              <a:t>  top         Display the running processes of containers in a pod</a:t>
            </a:r>
          </a:p>
          <a:p>
            <a:r>
              <a:rPr lang="en-US" dirty="0"/>
              <a:t>  </a:t>
            </a: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one or more pods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63CEAD-2F45-2915-77CB-595387E290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73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97483EB9-CB74-9EA3-D378-CA7DF85D9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599C7A1-E715-01C1-9556-879F402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– Nettverk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34C299-4E9B-A4C5-5347-9287766016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83568"/>
            <a:ext cx="10514012" cy="4717208"/>
          </a:xfrm>
        </p:spPr>
        <p:txBody>
          <a:bodyPr/>
          <a:lstStyle/>
          <a:p>
            <a:r>
              <a:rPr lang="nb-NO" dirty="0"/>
              <a:t>For å styre nettverkstrafikk inn og ut av en konteiner, setter man opp en port </a:t>
            </a:r>
            <a:r>
              <a:rPr lang="nb-NO" dirty="0" err="1"/>
              <a:t>mapping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-p 8080:80</a:t>
            </a:r>
          </a:p>
          <a:p>
            <a:pPr lvl="2"/>
            <a:r>
              <a:rPr lang="nb-NO" dirty="0"/>
              <a:t>8080 er porten som er tilgjengelig hos «host maskinen» som mappes til konteinerens port 80</a:t>
            </a:r>
          </a:p>
          <a:p>
            <a:pPr lvl="1"/>
            <a:r>
              <a:rPr lang="nb-NO" dirty="0"/>
              <a:t>-p 8080:80/</a:t>
            </a:r>
            <a:r>
              <a:rPr lang="nb-NO" dirty="0" err="1"/>
              <a:t>udp</a:t>
            </a:r>
            <a:r>
              <a:rPr lang="nb-NO" dirty="0"/>
              <a:t> Setter opp </a:t>
            </a:r>
            <a:r>
              <a:rPr lang="nb-NO" dirty="0" err="1"/>
              <a:t>mapping</a:t>
            </a:r>
            <a:r>
              <a:rPr lang="nb-NO" dirty="0"/>
              <a:t> fra «Host» 8080 porten til konteiner port 80 for pakker av typen </a:t>
            </a:r>
            <a:r>
              <a:rPr lang="nb-NO" dirty="0" err="1"/>
              <a:t>udp</a:t>
            </a:r>
            <a:r>
              <a:rPr lang="nb-NO" dirty="0"/>
              <a:t>.</a:t>
            </a:r>
          </a:p>
          <a:p>
            <a:pPr lvl="1"/>
            <a:r>
              <a:rPr lang="da-DK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8080:80/tcp -p 8080:80/udp</a:t>
            </a:r>
            <a:endParaRPr lang="nb-NO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lvl="2"/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Setter opp flere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mappinger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samtidlig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  <a:p>
            <a:pPr lvl="1"/>
            <a:r>
              <a:rPr lang="nb-NO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192.168.1.100:8080:80</a:t>
            </a:r>
          </a:p>
          <a:p>
            <a:pPr lvl="2"/>
            <a:r>
              <a:rPr lang="nb-NO" dirty="0"/>
              <a:t>Mapper </a:t>
            </a:r>
            <a:r>
              <a:rPr lang="nb-NO" dirty="0" err="1"/>
              <a:t>ip</a:t>
            </a:r>
            <a:r>
              <a:rPr lang="nb-NO" dirty="0"/>
              <a:t>/port på host til port 80 i konteiner.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82A682-5349-9862-76D4-1E0C9970B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76006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52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D2B8D472-5329-2FEF-4221-3836D0B82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7E65544-9EA0-CCC8-C344-FAA5A8B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pic>
        <p:nvPicPr>
          <p:cNvPr id="7" name="Plassholder for innhold 6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641DAD-919F-AC2E-1B19-C4A2C331BA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39788" y="2025650"/>
            <a:ext cx="5953341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1DBE4-637F-943B-CFC0-5D9DF609AD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Styring av Volumer.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3E4752A-1561-2FF9-9298-B98F420E40AE}"/>
              </a:ext>
            </a:extLst>
          </p:cNvPr>
          <p:cNvSpPr txBox="1"/>
          <p:nvPr/>
        </p:nvSpPr>
        <p:spPr>
          <a:xfrm>
            <a:off x="7109927" y="2025650"/>
            <a:ext cx="4786604" cy="410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Volume er den foretrukne måten å ta vare på data generert og brukt av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/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konteinere.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Det er her man lagrer data som skal overleve levetiden til den enkelte konteiner, som kan startes, stoppes, slettes og skapes etter behov.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Lage et nytt tomt volum: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create</a:t>
            </a:r>
            <a:r>
              <a:rPr lang="nb-NO" sz="1600" dirty="0">
                <a:solidFill>
                  <a:schemeClr val="bg2"/>
                </a:solidFill>
              </a:rPr>
              <a:t> my-vol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Liste volumer: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docker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volume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ls</a:t>
            </a:r>
            <a:endParaRPr lang="nb-NO" sz="1600" b="0" i="0" dirty="0">
              <a:solidFill>
                <a:srgbClr val="F9F9FA"/>
              </a:solidFill>
              <a:effectLst/>
              <a:latin typeface="Roboto Mono" panose="020F0502020204030204" pitchFamily="49" charset="0"/>
            </a:endParaRPr>
          </a:p>
          <a:p>
            <a:pPr algn="l"/>
            <a:endParaRPr lang="nb-NO" sz="1600" dirty="0">
              <a:solidFill>
                <a:srgbClr val="F9F9FA"/>
              </a:solidFill>
              <a:latin typeface="Roboto Mono" panose="020F0502020204030204" pitchFamily="49" charset="0"/>
            </a:endParaRP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Fjerne et volum:</a:t>
            </a: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-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docker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volume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rm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my-vol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en container?</a:t>
            </a:r>
            <a:endParaRPr lang="nb-NO" dirty="0"/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/>
              <a:t>Et kjøremiljø for applikasjoner.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>
                <a:solidFill>
                  <a:schemeClr val="bg2"/>
                </a:solidFill>
              </a:rPr>
              <a:t>Containerteknologi gir oss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>
              <a:solidFill>
                <a:schemeClr val="bg2"/>
              </a:solidFill>
            </a:endParaRPr>
          </a:p>
          <a:p>
            <a:pPr algn="l"/>
            <a:r>
              <a:rPr lang="nb-NO" sz="160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Fleksibel for legacy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Lett å bygge og slette.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Kort oppstartstid.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Mulighet for bruk i Kubernetes etc.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--tag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podman</a:t>
            </a:r>
            <a:r>
              <a:rPr lang="en-US" dirty="0"/>
              <a:t> run --rm -p 127.0.0.1:8000:8000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en enkel 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containere?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pakketere programmer, tjenester, databaser etc.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containere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cluster</a:t>
            </a:r>
            <a:r>
              <a:rPr lang="nb-NO" sz="1600" dirty="0">
                <a:solidFill>
                  <a:schemeClr val="bg2"/>
                </a:solidFill>
              </a:rPr>
              <a:t> av maskiner som f.eks.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containere mellom noder etter behov,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</a:t>
            </a:r>
            <a:r>
              <a:rPr lang="nb-NO" sz="1600" dirty="0" err="1">
                <a:solidFill>
                  <a:schemeClr val="bg2"/>
                </a:solidFill>
              </a:rPr>
              <a:t>forhåndslagde</a:t>
            </a:r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 image med os, databaser etc.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på VM og container?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Container(e)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container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Anatomien til en container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02253" y="2097088"/>
            <a:ext cx="10389081" cy="4103687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4900A2-AA7F-77B7-0832-65D6FA6A47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Enkel image script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Et enkelt Python basert eksempel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543477836"/>
              </p:ext>
            </p:extLst>
          </p:nvPr>
        </p:nvGraphicFramePr>
        <p:xfrm>
          <a:off x="839788" y="2389871"/>
          <a:ext cx="10514012" cy="3518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4319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879693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3518122">
                <a:tc>
                  <a:txBody>
                    <a:bodyPr/>
                    <a:lstStyle/>
                    <a:p>
                      <a:r>
                        <a:rPr lang="en-US" sz="2000"/>
                        <a:t>from flask import Flask</a:t>
                      </a:r>
                    </a:p>
                    <a:p>
                      <a:r>
                        <a:rPr lang="en-US" sz="2000"/>
                        <a:t>app = Flask(__name__)</a:t>
                      </a:r>
                    </a:p>
                    <a:p>
                      <a:endParaRPr lang="en-US" sz="2000"/>
                    </a:p>
                    <a:p>
                      <a:r>
                        <a:rPr lang="en-US" sz="2000"/>
                        <a:t>@app.route("/")</a:t>
                      </a:r>
                    </a:p>
                    <a:p>
                      <a:r>
                        <a:rPr lang="en-US" sz="2000"/>
                        <a:t>def hello():</a:t>
                      </a:r>
                    </a:p>
                    <a:p>
                      <a:r>
                        <a:rPr lang="en-US" sz="2000"/>
                        <a:t>    return "Hello World!"</a:t>
                      </a:r>
                      <a:endParaRPr lang="nb-NO" sz="2000"/>
                    </a:p>
                  </a:txBody>
                  <a:tcPr marL="102271" marR="102271" marT="51135" marB="5113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FROM python:3-alpine</a:t>
                      </a:r>
                    </a:p>
                    <a:p>
                      <a:r>
                        <a:rPr lang="nb-NO" sz="2000"/>
                        <a:t>RUN python -m pip install --upgrade pip</a:t>
                      </a:r>
                    </a:p>
                    <a:p>
                      <a:r>
                        <a:rPr lang="nb-NO" sz="2000"/>
                        <a:t>RUN pip install flask==2.1.*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install app</a:t>
                      </a:r>
                    </a:p>
                    <a:p>
                      <a:r>
                        <a:rPr lang="nb-NO" sz="2000"/>
                        <a:t>COPY hello.py /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final configuration</a:t>
                      </a:r>
                    </a:p>
                    <a:p>
                      <a:r>
                        <a:rPr lang="nb-NO" sz="2000"/>
                        <a:t>ENV FLASK_APP=hello</a:t>
                      </a:r>
                    </a:p>
                    <a:p>
                      <a:r>
                        <a:rPr lang="nb-NO" sz="2000"/>
                        <a:t>EXPOSE 8000</a:t>
                      </a:r>
                    </a:p>
                    <a:p>
                      <a:r>
                        <a:rPr lang="nb-NO" sz="2000"/>
                        <a:t>CMD flask run --host 0.0.0.0 --port 8000</a:t>
                      </a:r>
                    </a:p>
                  </a:txBody>
                  <a:tcPr marL="102271" marR="102271" marT="51135" marB="51135"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>
            <a:normAutofit/>
          </a:bodyPr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sz="2400"/>
              <a:t>Egen PC med kryss kompilering.</a:t>
            </a:r>
          </a:p>
          <a:p>
            <a:pPr lvl="1"/>
            <a:r>
              <a:rPr lang="nb-NO" sz="2400" err="1"/>
              <a:t>Raspberry</a:t>
            </a:r>
            <a:r>
              <a:rPr lang="nb-NO" sz="2400"/>
              <a:t> PI e.l. med kompilering</a:t>
            </a:r>
          </a:p>
          <a:p>
            <a:pPr lvl="1"/>
            <a:r>
              <a:rPr lang="nb-NO" sz="2400"/>
              <a:t>Skreddersydd container?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1" y="2298700"/>
            <a:ext cx="4933950" cy="37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en container: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en container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krysskompilering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containeren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container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containeren og til slutt utenfor i Power Shell.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Props1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9ABCA5-A618-40E0-8FB0-AE05350FAA52}">
  <ds:schemaRefs>
    <ds:schemaRef ds:uri="http://schemas.microsoft.com/office/2006/metadata/properties"/>
    <ds:schemaRef ds:uri="13d8514d-2e81-498a-bd06-c90ed73776bf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2eb3729-a22c-4bee-9a2a-af68e0870b7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2961</TotalTime>
  <Words>1656</Words>
  <Application>Microsoft Office PowerPoint</Application>
  <PresentationFormat>Widescreen</PresentationFormat>
  <Paragraphs>243</Paragraphs>
  <Slides>21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Roboto Mono</vt:lpstr>
      <vt:lpstr>Inter SemiBold</vt:lpstr>
      <vt:lpstr>Arial</vt:lpstr>
      <vt:lpstr>Inter</vt:lpstr>
      <vt:lpstr>Bouvet presentasjonsmal - Blå</vt:lpstr>
      <vt:lpstr>Bouvet presentasjonsmal - Hvit</vt:lpstr>
      <vt:lpstr>Bouvet presentasjonsmal - Krem</vt:lpstr>
      <vt:lpstr>Docker / Container workshop</vt:lpstr>
      <vt:lpstr>Hva er en container?</vt:lpstr>
      <vt:lpstr>Hvorfor bruke containere?</vt:lpstr>
      <vt:lpstr>Hva er forskjellen på VM og container?</vt:lpstr>
      <vt:lpstr>Anatomien til en container</vt:lpstr>
      <vt:lpstr>Enkel image script</vt:lpstr>
      <vt:lpstr>Utviklermiljø i en container</vt:lpstr>
      <vt:lpstr>Utviklermiljø i en container</vt:lpstr>
      <vt:lpstr>Utviklermiljø i en container</vt:lpstr>
      <vt:lpstr>Mere informasjon på nettet:</vt:lpstr>
      <vt:lpstr>Proxmox med Kubernetes med docker:</vt:lpstr>
      <vt:lpstr>Installere podman / podman desktop</vt:lpstr>
      <vt:lpstr>Podman kommandoer</vt:lpstr>
      <vt:lpstr>Push / Pull imager</vt:lpstr>
      <vt:lpstr>Innstallere Docker</vt:lpstr>
      <vt:lpstr>Podman kommandoer</vt:lpstr>
      <vt:lpstr>Utviklermiljø i en Konteiner</vt:lpstr>
      <vt:lpstr>Podman – Nettverk</vt:lpstr>
      <vt:lpstr>Podman kommandoer</vt:lpstr>
      <vt:lpstr>Kjøre kontainere basert på egne imager</vt:lpstr>
      <vt:lpstr>Oppgave: Lag en enkel kontainer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Alexander Michael Staff</cp:lastModifiedBy>
  <cp:revision>7</cp:revision>
  <dcterms:created xsi:type="dcterms:W3CDTF">2023-08-02T15:25:10Z</dcterms:created>
  <dcterms:modified xsi:type="dcterms:W3CDTF">2024-02-06T11:02:06Z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