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18"/>
  </p:notesMasterIdLst>
  <p:handoutMasterIdLst>
    <p:handoutMasterId r:id="rId19"/>
  </p:handoutMasterIdLst>
  <p:sldIdLst>
    <p:sldId id="352" r:id="rId8"/>
    <p:sldId id="353" r:id="rId9"/>
    <p:sldId id="355" r:id="rId10"/>
    <p:sldId id="357" r:id="rId11"/>
    <p:sldId id="356" r:id="rId12"/>
    <p:sldId id="358" r:id="rId13"/>
    <p:sldId id="362" r:id="rId14"/>
    <p:sldId id="359" r:id="rId15"/>
    <p:sldId id="360" r:id="rId16"/>
    <p:sldId id="361" r:id="rId17"/>
  </p:sldIdLst>
  <p:sldSz cx="12192000" cy="6858000"/>
  <p:notesSz cx="6858000" cy="9144000"/>
  <p:embeddedFontLst>
    <p:embeddedFont>
      <p:font typeface="Inter" panose="020B0502030000000004" pitchFamily="34" charset="0"/>
      <p:regular r:id="rId20"/>
      <p:bold r:id="rId21"/>
      <p:italic r:id="rId22"/>
      <p:boldItalic r:id="rId23"/>
    </p:embeddedFont>
    <p:embeddedFont>
      <p:font typeface="Inter SemiBold" panose="020B0502030000000004" pitchFamily="34" charset="0"/>
      <p:regular r:id="rId24"/>
      <p:bold r:id="rId25"/>
      <p:italic r:id="rId26"/>
      <p:boldItalic r:id="rId27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4A8F1-A173-46BA-AACD-4B56CD5DF88E}" v="26" dt="2023-08-23T16:40:41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19" autoAdjust="0"/>
    <p:restoredTop sz="96327" autoAdjust="0"/>
  </p:normalViewPr>
  <p:slideViewPr>
    <p:cSldViewPr snapToGrid="0" snapToObjects="1">
      <p:cViewPr varScale="1">
        <p:scale>
          <a:sx n="121" d="100"/>
          <a:sy n="121" d="100"/>
        </p:scale>
        <p:origin x="108" y="444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Magnor Stenbro" userId="4c34985b-3bc1-4750-906b-a675bee260ba" providerId="ADAL" clId="{FCD4A8F1-A173-46BA-AACD-4B56CD5DF88E}"/>
    <pc:docChg chg="undo custSel addSld delSld modSld">
      <pc:chgData name="Richard Magnor Stenbro" userId="4c34985b-3bc1-4750-906b-a675bee260ba" providerId="ADAL" clId="{FCD4A8F1-A173-46BA-AACD-4B56CD5DF88E}" dt="2023-08-23T16:46:49.140" v="4458"/>
      <pc:docMkLst>
        <pc:docMk/>
      </pc:docMkLst>
      <pc:sldChg chg="modSp mod">
        <pc:chgData name="Richard Magnor Stenbro" userId="4c34985b-3bc1-4750-906b-a675bee260ba" providerId="ADAL" clId="{FCD4A8F1-A173-46BA-AACD-4B56CD5DF88E}" dt="2023-08-10T16:04:15.499" v="345" actId="27636"/>
        <pc:sldMkLst>
          <pc:docMk/>
          <pc:sldMk cId="28091253" sldId="352"/>
        </pc:sldMkLst>
        <pc:spChg chg="mod">
          <ac:chgData name="Richard Magnor Stenbro" userId="4c34985b-3bc1-4750-906b-a675bee260ba" providerId="ADAL" clId="{FCD4A8F1-A173-46BA-AACD-4B56CD5DF88E}" dt="2023-08-10T16:04:15.499" v="345" actId="27636"/>
          <ac:spMkLst>
            <pc:docMk/>
            <pc:sldMk cId="28091253" sldId="352"/>
            <ac:spMk id="2" creationId="{0917405D-02C6-43AA-8E3E-39193617BC07}"/>
          </ac:spMkLst>
        </pc:spChg>
      </pc:sldChg>
      <pc:sldChg chg="modSp del mod">
        <pc:chgData name="Richard Magnor Stenbro" userId="4c34985b-3bc1-4750-906b-a675bee260ba" providerId="ADAL" clId="{FCD4A8F1-A173-46BA-AACD-4B56CD5DF88E}" dt="2023-08-02T15:28:07.957" v="30" actId="2696"/>
        <pc:sldMkLst>
          <pc:docMk/>
          <pc:sldMk cId="455474904" sldId="353"/>
        </pc:sldMkLst>
        <pc:spChg chg="mod">
          <ac:chgData name="Richard Magnor Stenbro" userId="4c34985b-3bc1-4750-906b-a675bee260ba" providerId="ADAL" clId="{FCD4A8F1-A173-46BA-AACD-4B56CD5DF88E}" dt="2023-08-02T15:27:51.773" v="29" actId="20577"/>
          <ac:spMkLst>
            <pc:docMk/>
            <pc:sldMk cId="455474904" sldId="353"/>
            <ac:spMk id="5" creationId="{6E25E418-98A6-4703-89A9-DA6FDDFD3F9C}"/>
          </ac:spMkLst>
        </pc:spChg>
      </pc:sldChg>
      <pc:sldChg chg="addSp delSp modSp new mod">
        <pc:chgData name="Richard Magnor Stenbro" userId="4c34985b-3bc1-4750-906b-a675bee260ba" providerId="ADAL" clId="{FCD4A8F1-A173-46BA-AACD-4B56CD5DF88E}" dt="2023-08-17T09:15:10.747" v="1257" actId="20577"/>
        <pc:sldMkLst>
          <pc:docMk/>
          <pc:sldMk cId="3998235888" sldId="353"/>
        </pc:sldMkLst>
        <pc:spChg chg="mod">
          <ac:chgData name="Richard Magnor Stenbro" userId="4c34985b-3bc1-4750-906b-a675bee260ba" providerId="ADAL" clId="{FCD4A8F1-A173-46BA-AACD-4B56CD5DF88E}" dt="2023-08-02T15:29:26.194" v="47" actId="20577"/>
          <ac:spMkLst>
            <pc:docMk/>
            <pc:sldMk cId="3998235888" sldId="353"/>
            <ac:spMk id="3" creationId="{48DB5767-DF74-A892-4595-007055195D58}"/>
          </ac:spMkLst>
        </pc:spChg>
        <pc:spChg chg="del">
          <ac:chgData name="Richard Magnor Stenbro" userId="4c34985b-3bc1-4750-906b-a675bee260ba" providerId="ADAL" clId="{FCD4A8F1-A173-46BA-AACD-4B56CD5DF88E}" dt="2023-08-17T07:36:58.904" v="346" actId="931"/>
          <ac:spMkLst>
            <pc:docMk/>
            <pc:sldMk cId="3998235888" sldId="353"/>
            <ac:spMk id="4" creationId="{95070C05-8E0F-EF58-7F75-6F9F2A772344}"/>
          </ac:spMkLst>
        </pc:spChg>
        <pc:spChg chg="mod">
          <ac:chgData name="Richard Magnor Stenbro" userId="4c34985b-3bc1-4750-906b-a675bee260ba" providerId="ADAL" clId="{FCD4A8F1-A173-46BA-AACD-4B56CD5DF88E}" dt="2023-08-17T07:48:11.216" v="418" actId="20577"/>
          <ac:spMkLst>
            <pc:docMk/>
            <pc:sldMk cId="3998235888" sldId="353"/>
            <ac:spMk id="5" creationId="{C23BECCB-CA53-8EC8-1703-B1648A783BFE}"/>
          </ac:spMkLst>
        </pc:spChg>
        <pc:spChg chg="add mod">
          <ac:chgData name="Richard Magnor Stenbro" userId="4c34985b-3bc1-4750-906b-a675bee260ba" providerId="ADAL" clId="{FCD4A8F1-A173-46BA-AACD-4B56CD5DF88E}" dt="2023-08-17T07:56:57.506" v="419" actId="767"/>
          <ac:spMkLst>
            <pc:docMk/>
            <pc:sldMk cId="3998235888" sldId="353"/>
            <ac:spMk id="8" creationId="{CFD9DDD2-0F80-4905-0E67-64B071DC45B8}"/>
          </ac:spMkLst>
        </pc:spChg>
        <pc:spChg chg="add mod">
          <ac:chgData name="Richard Magnor Stenbro" userId="4c34985b-3bc1-4750-906b-a675bee260ba" providerId="ADAL" clId="{FCD4A8F1-A173-46BA-AACD-4B56CD5DF88E}" dt="2023-08-17T09:15:10.747" v="1257" actId="20577"/>
          <ac:spMkLst>
            <pc:docMk/>
            <pc:sldMk cId="3998235888" sldId="353"/>
            <ac:spMk id="9" creationId="{8A1194A8-0BF3-1770-BEB4-523F0F8E48B9}"/>
          </ac:spMkLst>
        </pc:spChg>
        <pc:picChg chg="add mod">
          <ac:chgData name="Richard Magnor Stenbro" userId="4c34985b-3bc1-4750-906b-a675bee260ba" providerId="ADAL" clId="{FCD4A8F1-A173-46BA-AACD-4B56CD5DF88E}" dt="2023-08-17T07:37:10.857" v="347" actId="1076"/>
          <ac:picMkLst>
            <pc:docMk/>
            <pc:sldMk cId="3998235888" sldId="353"/>
            <ac:picMk id="7" creationId="{C75F80EC-31B0-368E-E00E-95D2A8C8DCD9}"/>
          </ac:picMkLst>
        </pc:picChg>
      </pc:sldChg>
      <pc:sldChg chg="del">
        <pc:chgData name="Richard Magnor Stenbro" userId="4c34985b-3bc1-4750-906b-a675bee260ba" providerId="ADAL" clId="{FCD4A8F1-A173-46BA-AACD-4B56CD5DF88E}" dt="2023-08-02T15:29:31.976" v="48" actId="47"/>
        <pc:sldMkLst>
          <pc:docMk/>
          <pc:sldMk cId="1838900385" sldId="354"/>
        </pc:sldMkLst>
      </pc:sldChg>
      <pc:sldChg chg="del">
        <pc:chgData name="Richard Magnor Stenbro" userId="4c34985b-3bc1-4750-906b-a675bee260ba" providerId="ADAL" clId="{FCD4A8F1-A173-46BA-AACD-4B56CD5DF88E}" dt="2023-08-02T15:28:12.139" v="31" actId="2696"/>
        <pc:sldMkLst>
          <pc:docMk/>
          <pc:sldMk cId="2659941460" sldId="354"/>
        </pc:sldMkLst>
      </pc:sldChg>
      <pc:sldChg chg="addSp delSp modSp mod">
        <pc:chgData name="Richard Magnor Stenbro" userId="4c34985b-3bc1-4750-906b-a675bee260ba" providerId="ADAL" clId="{FCD4A8F1-A173-46BA-AACD-4B56CD5DF88E}" dt="2023-08-17T09:36:44.286" v="2029" actId="20577"/>
        <pc:sldMkLst>
          <pc:docMk/>
          <pc:sldMk cId="2347149839" sldId="355"/>
        </pc:sldMkLst>
        <pc:spChg chg="mod">
          <ac:chgData name="Richard Magnor Stenbro" userId="4c34985b-3bc1-4750-906b-a675bee260ba" providerId="ADAL" clId="{FCD4A8F1-A173-46BA-AACD-4B56CD5DF88E}" dt="2023-08-02T15:29:53.913" v="70" actId="20577"/>
          <ac:spMkLst>
            <pc:docMk/>
            <pc:sldMk cId="2347149839" sldId="355"/>
            <ac:spMk id="3" creationId="{48DB5767-DF74-A892-4595-007055195D58}"/>
          </ac:spMkLst>
        </pc:spChg>
        <pc:spChg chg="del">
          <ac:chgData name="Richard Magnor Stenbro" userId="4c34985b-3bc1-4750-906b-a675bee260ba" providerId="ADAL" clId="{FCD4A8F1-A173-46BA-AACD-4B56CD5DF88E}" dt="2023-08-17T07:39:39.893" v="350" actId="931"/>
          <ac:spMkLst>
            <pc:docMk/>
            <pc:sldMk cId="2347149839" sldId="355"/>
            <ac:spMk id="4" creationId="{95070C05-8E0F-EF58-7F75-6F9F2A772344}"/>
          </ac:spMkLst>
        </pc:spChg>
        <pc:spChg chg="add del mod">
          <ac:chgData name="Richard Magnor Stenbro" userId="4c34985b-3bc1-4750-906b-a675bee260ba" providerId="ADAL" clId="{FCD4A8F1-A173-46BA-AACD-4B56CD5DF88E}" dt="2023-08-17T07:44:16.971" v="352" actId="931"/>
          <ac:spMkLst>
            <pc:docMk/>
            <pc:sldMk cId="2347149839" sldId="355"/>
            <ac:spMk id="9" creationId="{82C3B534-9EDF-33B7-A89D-1D8439EF815C}"/>
          </ac:spMkLst>
        </pc:spChg>
        <pc:spChg chg="add mod">
          <ac:chgData name="Richard Magnor Stenbro" userId="4c34985b-3bc1-4750-906b-a675bee260ba" providerId="ADAL" clId="{FCD4A8F1-A173-46BA-AACD-4B56CD5DF88E}" dt="2023-08-17T09:36:44.286" v="2029" actId="20577"/>
          <ac:spMkLst>
            <pc:docMk/>
            <pc:sldMk cId="2347149839" sldId="355"/>
            <ac:spMk id="12" creationId="{18DD3AC8-F991-F0E8-48B1-094F36AD2FC6}"/>
          </ac:spMkLst>
        </pc:spChg>
        <pc:picChg chg="add del mod">
          <ac:chgData name="Richard Magnor Stenbro" userId="4c34985b-3bc1-4750-906b-a675bee260ba" providerId="ADAL" clId="{FCD4A8F1-A173-46BA-AACD-4B56CD5DF88E}" dt="2023-08-17T07:40:05.408" v="351" actId="21"/>
          <ac:picMkLst>
            <pc:docMk/>
            <pc:sldMk cId="2347149839" sldId="355"/>
            <ac:picMk id="7" creationId="{BE87F094-8349-6333-C001-58BF24B268C5}"/>
          </ac:picMkLst>
        </pc:picChg>
        <pc:picChg chg="add mod">
          <ac:chgData name="Richard Magnor Stenbro" userId="4c34985b-3bc1-4750-906b-a675bee260ba" providerId="ADAL" clId="{FCD4A8F1-A173-46BA-AACD-4B56CD5DF88E}" dt="2023-08-17T07:44:50.137" v="355" actId="1076"/>
          <ac:picMkLst>
            <pc:docMk/>
            <pc:sldMk cId="2347149839" sldId="355"/>
            <ac:picMk id="11" creationId="{EDA0CF3F-1985-2206-27F0-A64973EBCDC2}"/>
          </ac:picMkLst>
        </pc:picChg>
      </pc:sldChg>
      <pc:sldChg chg="del">
        <pc:chgData name="Richard Magnor Stenbro" userId="4c34985b-3bc1-4750-906b-a675bee260ba" providerId="ADAL" clId="{FCD4A8F1-A173-46BA-AACD-4B56CD5DF88E}" dt="2023-08-02T15:28:17.243" v="32" actId="2696"/>
        <pc:sldMkLst>
          <pc:docMk/>
          <pc:sldMk cId="1088641302" sldId="356"/>
        </pc:sldMkLst>
      </pc:sldChg>
      <pc:sldChg chg="addSp delSp modSp mod">
        <pc:chgData name="Richard Magnor Stenbro" userId="4c34985b-3bc1-4750-906b-a675bee260ba" providerId="ADAL" clId="{FCD4A8F1-A173-46BA-AACD-4B56CD5DF88E}" dt="2023-08-17T10:55:40.329" v="3168" actId="20577"/>
        <pc:sldMkLst>
          <pc:docMk/>
          <pc:sldMk cId="1923594610" sldId="356"/>
        </pc:sldMkLst>
        <pc:spChg chg="mod">
          <ac:chgData name="Richard Magnor Stenbro" userId="4c34985b-3bc1-4750-906b-a675bee260ba" providerId="ADAL" clId="{FCD4A8F1-A173-46BA-AACD-4B56CD5DF88E}" dt="2023-08-02T15:31:17.463" v="164" actId="20577"/>
          <ac:spMkLst>
            <pc:docMk/>
            <pc:sldMk cId="1923594610" sldId="356"/>
            <ac:spMk id="3" creationId="{48DB5767-DF74-A892-4595-007055195D58}"/>
          </ac:spMkLst>
        </pc:spChg>
        <pc:spChg chg="del">
          <ac:chgData name="Richard Magnor Stenbro" userId="4c34985b-3bc1-4750-906b-a675bee260ba" providerId="ADAL" clId="{FCD4A8F1-A173-46BA-AACD-4B56CD5DF88E}" dt="2023-08-17T10:17:08.075" v="2745" actId="931"/>
          <ac:spMkLst>
            <pc:docMk/>
            <pc:sldMk cId="1923594610" sldId="356"/>
            <ac:spMk id="4" creationId="{95070C05-8E0F-EF58-7F75-6F9F2A772344}"/>
          </ac:spMkLst>
        </pc:spChg>
        <pc:spChg chg="del">
          <ac:chgData name="Richard Magnor Stenbro" userId="4c34985b-3bc1-4750-906b-a675bee260ba" providerId="ADAL" clId="{FCD4A8F1-A173-46BA-AACD-4B56CD5DF88E}" dt="2023-08-17T10:17:19.134" v="2746" actId="21"/>
          <ac:spMkLst>
            <pc:docMk/>
            <pc:sldMk cId="1923594610" sldId="356"/>
            <ac:spMk id="5" creationId="{C23BECCB-CA53-8EC8-1703-B1648A783BFE}"/>
          </ac:spMkLst>
        </pc:spChg>
        <pc:spChg chg="add mod">
          <ac:chgData name="Richard Magnor Stenbro" userId="4c34985b-3bc1-4750-906b-a675bee260ba" providerId="ADAL" clId="{FCD4A8F1-A173-46BA-AACD-4B56CD5DF88E}" dt="2023-08-17T10:55:40.329" v="3168" actId="20577"/>
          <ac:spMkLst>
            <pc:docMk/>
            <pc:sldMk cId="1923594610" sldId="356"/>
            <ac:spMk id="8" creationId="{838B4519-14E1-FF24-AA11-EFDF2CDD2726}"/>
          </ac:spMkLst>
        </pc:spChg>
        <pc:picChg chg="add mod">
          <ac:chgData name="Richard Magnor Stenbro" userId="4c34985b-3bc1-4750-906b-a675bee260ba" providerId="ADAL" clId="{FCD4A8F1-A173-46BA-AACD-4B56CD5DF88E}" dt="2023-08-17T10:17:43.073" v="2751" actId="1076"/>
          <ac:picMkLst>
            <pc:docMk/>
            <pc:sldMk cId="1923594610" sldId="356"/>
            <ac:picMk id="7" creationId="{82AA1F85-DB46-A701-DD13-7E1AAAC28602}"/>
          </ac:picMkLst>
        </pc:picChg>
      </pc:sldChg>
      <pc:sldChg chg="addSp delSp modSp add mod">
        <pc:chgData name="Richard Magnor Stenbro" userId="4c34985b-3bc1-4750-906b-a675bee260ba" providerId="ADAL" clId="{FCD4A8F1-A173-46BA-AACD-4B56CD5DF88E}" dt="2023-08-17T10:07:50.322" v="2744" actId="20577"/>
        <pc:sldMkLst>
          <pc:docMk/>
          <pc:sldMk cId="209050833" sldId="357"/>
        </pc:sldMkLst>
        <pc:spChg chg="mod">
          <ac:chgData name="Richard Magnor Stenbro" userId="4c34985b-3bc1-4750-906b-a675bee260ba" providerId="ADAL" clId="{FCD4A8F1-A173-46BA-AACD-4B56CD5DF88E}" dt="2023-08-02T15:30:17.408" v="127" actId="20577"/>
          <ac:spMkLst>
            <pc:docMk/>
            <pc:sldMk cId="209050833" sldId="357"/>
            <ac:spMk id="3" creationId="{48DB5767-DF74-A892-4595-007055195D58}"/>
          </ac:spMkLst>
        </pc:spChg>
        <pc:spChg chg="del">
          <ac:chgData name="Richard Magnor Stenbro" userId="4c34985b-3bc1-4750-906b-a675bee260ba" providerId="ADAL" clId="{FCD4A8F1-A173-46BA-AACD-4B56CD5DF88E}" dt="2023-08-17T07:38:19.908" v="348" actId="931"/>
          <ac:spMkLst>
            <pc:docMk/>
            <pc:sldMk cId="209050833" sldId="357"/>
            <ac:spMk id="4" creationId="{95070C05-8E0F-EF58-7F75-6F9F2A772344}"/>
          </ac:spMkLst>
        </pc:spChg>
        <pc:spChg chg="del">
          <ac:chgData name="Richard Magnor Stenbro" userId="4c34985b-3bc1-4750-906b-a675bee260ba" providerId="ADAL" clId="{FCD4A8F1-A173-46BA-AACD-4B56CD5DF88E}" dt="2023-08-17T10:00:29.017" v="2033" actId="21"/>
          <ac:spMkLst>
            <pc:docMk/>
            <pc:sldMk cId="209050833" sldId="357"/>
            <ac:spMk id="5" creationId="{C23BECCB-CA53-8EC8-1703-B1648A783BFE}"/>
          </ac:spMkLst>
        </pc:spChg>
        <pc:spChg chg="add mod">
          <ac:chgData name="Richard Magnor Stenbro" userId="4c34985b-3bc1-4750-906b-a675bee260ba" providerId="ADAL" clId="{FCD4A8F1-A173-46BA-AACD-4B56CD5DF88E}" dt="2023-08-17T10:07:50.322" v="2744" actId="20577"/>
          <ac:spMkLst>
            <pc:docMk/>
            <pc:sldMk cId="209050833" sldId="357"/>
            <ac:spMk id="8" creationId="{9A41F031-BF37-052D-7275-E426ED30255D}"/>
          </ac:spMkLst>
        </pc:spChg>
        <pc:picChg chg="add mod">
          <ac:chgData name="Richard Magnor Stenbro" userId="4c34985b-3bc1-4750-906b-a675bee260ba" providerId="ADAL" clId="{FCD4A8F1-A173-46BA-AACD-4B56CD5DF88E}" dt="2023-08-17T10:00:41.865" v="2035" actId="1076"/>
          <ac:picMkLst>
            <pc:docMk/>
            <pc:sldMk cId="209050833" sldId="357"/>
            <ac:picMk id="7" creationId="{F29BF082-D84B-5209-904A-076472F5473B}"/>
          </ac:picMkLst>
        </pc:picChg>
      </pc:sldChg>
      <pc:sldChg chg="modSp mod">
        <pc:chgData name="Richard Magnor Stenbro" userId="4c34985b-3bc1-4750-906b-a675bee260ba" providerId="ADAL" clId="{FCD4A8F1-A173-46BA-AACD-4B56CD5DF88E}" dt="2023-08-17T11:06:35.006" v="3390" actId="27636"/>
        <pc:sldMkLst>
          <pc:docMk/>
          <pc:sldMk cId="3105895928" sldId="358"/>
        </pc:sldMkLst>
        <pc:spChg chg="mod">
          <ac:chgData name="Richard Magnor Stenbro" userId="4c34985b-3bc1-4750-906b-a675bee260ba" providerId="ADAL" clId="{FCD4A8F1-A173-46BA-AACD-4B56CD5DF88E}" dt="2023-08-02T15:31:28.672" v="182" actId="20577"/>
          <ac:spMkLst>
            <pc:docMk/>
            <pc:sldMk cId="3105895928" sldId="358"/>
            <ac:spMk id="3" creationId="{48DB5767-DF74-A892-4595-007055195D58}"/>
          </ac:spMkLst>
        </pc:spChg>
        <pc:spChg chg="mod">
          <ac:chgData name="Richard Magnor Stenbro" userId="4c34985b-3bc1-4750-906b-a675bee260ba" providerId="ADAL" clId="{FCD4A8F1-A173-46BA-AACD-4B56CD5DF88E}" dt="2023-08-17T11:06:35.006" v="3390" actId="27636"/>
          <ac:spMkLst>
            <pc:docMk/>
            <pc:sldMk cId="3105895928" sldId="358"/>
            <ac:spMk id="4" creationId="{95070C05-8E0F-EF58-7F75-6F9F2A772344}"/>
          </ac:spMkLst>
        </pc:spChg>
        <pc:spChg chg="mod">
          <ac:chgData name="Richard Magnor Stenbro" userId="4c34985b-3bc1-4750-906b-a675bee260ba" providerId="ADAL" clId="{FCD4A8F1-A173-46BA-AACD-4B56CD5DF88E}" dt="2023-08-17T11:00:45.419" v="3214" actId="20577"/>
          <ac:spMkLst>
            <pc:docMk/>
            <pc:sldMk cId="3105895928" sldId="358"/>
            <ac:spMk id="5" creationId="{C23BECCB-CA53-8EC8-1703-B1648A783BFE}"/>
          </ac:spMkLst>
        </pc:spChg>
      </pc:sldChg>
      <pc:sldChg chg="addSp delSp modSp mod">
        <pc:chgData name="Richard Magnor Stenbro" userId="4c34985b-3bc1-4750-906b-a675bee260ba" providerId="ADAL" clId="{FCD4A8F1-A173-46BA-AACD-4B56CD5DF88E}" dt="2023-08-23T16:28:13.133" v="3960"/>
        <pc:sldMkLst>
          <pc:docMk/>
          <pc:sldMk cId="341433850" sldId="359"/>
        </pc:sldMkLst>
        <pc:spChg chg="mod">
          <ac:chgData name="Richard Magnor Stenbro" userId="4c34985b-3bc1-4750-906b-a675bee260ba" providerId="ADAL" clId="{FCD4A8F1-A173-46BA-AACD-4B56CD5DF88E}" dt="2023-08-02T15:31:45.180" v="200" actId="20577"/>
          <ac:spMkLst>
            <pc:docMk/>
            <pc:sldMk cId="341433850" sldId="359"/>
            <ac:spMk id="3" creationId="{48DB5767-DF74-A892-4595-007055195D58}"/>
          </ac:spMkLst>
        </pc:spChg>
        <pc:spChg chg="del">
          <ac:chgData name="Richard Magnor Stenbro" userId="4c34985b-3bc1-4750-906b-a675bee260ba" providerId="ADAL" clId="{FCD4A8F1-A173-46BA-AACD-4B56CD5DF88E}" dt="2023-08-17T11:13:58.992" v="3423" actId="3680"/>
          <ac:spMkLst>
            <pc:docMk/>
            <pc:sldMk cId="341433850" sldId="359"/>
            <ac:spMk id="4" creationId="{95070C05-8E0F-EF58-7F75-6F9F2A772344}"/>
          </ac:spMkLst>
        </pc:spChg>
        <pc:spChg chg="mod">
          <ac:chgData name="Richard Magnor Stenbro" userId="4c34985b-3bc1-4750-906b-a675bee260ba" providerId="ADAL" clId="{FCD4A8F1-A173-46BA-AACD-4B56CD5DF88E}" dt="2023-08-17T11:13:06.867" v="3422" actId="20577"/>
          <ac:spMkLst>
            <pc:docMk/>
            <pc:sldMk cId="341433850" sldId="359"/>
            <ac:spMk id="5" creationId="{C23BECCB-CA53-8EC8-1703-B1648A783BFE}"/>
          </ac:spMkLst>
        </pc:spChg>
        <pc:graphicFrameChg chg="add mod ord modGraphic">
          <ac:chgData name="Richard Magnor Stenbro" userId="4c34985b-3bc1-4750-906b-a675bee260ba" providerId="ADAL" clId="{FCD4A8F1-A173-46BA-AACD-4B56CD5DF88E}" dt="2023-08-23T16:28:13.133" v="3960"/>
          <ac:graphicFrameMkLst>
            <pc:docMk/>
            <pc:sldMk cId="341433850" sldId="359"/>
            <ac:graphicFrameMk id="6" creationId="{6801AE9F-57BF-8637-2CC2-DA9C5B6CF9A1}"/>
          </ac:graphicFrameMkLst>
        </pc:graphicFrameChg>
      </pc:sldChg>
      <pc:sldChg chg="delSp modSp mod">
        <pc:chgData name="Richard Magnor Stenbro" userId="4c34985b-3bc1-4750-906b-a675bee260ba" providerId="ADAL" clId="{FCD4A8F1-A173-46BA-AACD-4B56CD5DF88E}" dt="2023-08-23T16:32:19.710" v="4121" actId="20577"/>
        <pc:sldMkLst>
          <pc:docMk/>
          <pc:sldMk cId="2942704396" sldId="360"/>
        </pc:sldMkLst>
        <pc:spChg chg="mod">
          <ac:chgData name="Richard Magnor Stenbro" userId="4c34985b-3bc1-4750-906b-a675bee260ba" providerId="ADAL" clId="{FCD4A8F1-A173-46BA-AACD-4B56CD5DF88E}" dt="2023-08-02T15:32:12.775" v="268" actId="20577"/>
          <ac:spMkLst>
            <pc:docMk/>
            <pc:sldMk cId="2942704396" sldId="360"/>
            <ac:spMk id="3" creationId="{48DB5767-DF74-A892-4595-007055195D58}"/>
          </ac:spMkLst>
        </pc:spChg>
        <pc:spChg chg="mod">
          <ac:chgData name="Richard Magnor Stenbro" userId="4c34985b-3bc1-4750-906b-a675bee260ba" providerId="ADAL" clId="{FCD4A8F1-A173-46BA-AACD-4B56CD5DF88E}" dt="2023-08-23T16:32:19.710" v="4121" actId="20577"/>
          <ac:spMkLst>
            <pc:docMk/>
            <pc:sldMk cId="2942704396" sldId="360"/>
            <ac:spMk id="4" creationId="{95070C05-8E0F-EF58-7F75-6F9F2A772344}"/>
          </ac:spMkLst>
        </pc:spChg>
        <pc:spChg chg="del">
          <ac:chgData name="Richard Magnor Stenbro" userId="4c34985b-3bc1-4750-906b-a675bee260ba" providerId="ADAL" clId="{FCD4A8F1-A173-46BA-AACD-4B56CD5DF88E}" dt="2023-08-17T11:23:38.120" v="3434" actId="21"/>
          <ac:spMkLst>
            <pc:docMk/>
            <pc:sldMk cId="2942704396" sldId="360"/>
            <ac:spMk id="5" creationId="{C23BECCB-CA53-8EC8-1703-B1648A783BFE}"/>
          </ac:spMkLst>
        </pc:spChg>
      </pc:sldChg>
      <pc:sldChg chg="delSp modSp mod">
        <pc:chgData name="Richard Magnor Stenbro" userId="4c34985b-3bc1-4750-906b-a675bee260ba" providerId="ADAL" clId="{FCD4A8F1-A173-46BA-AACD-4B56CD5DF88E}" dt="2023-08-23T16:33:33.501" v="4131" actId="207"/>
        <pc:sldMkLst>
          <pc:docMk/>
          <pc:sldMk cId="1056530463" sldId="361"/>
        </pc:sldMkLst>
        <pc:spChg chg="mod">
          <ac:chgData name="Richard Magnor Stenbro" userId="4c34985b-3bc1-4750-906b-a675bee260ba" providerId="ADAL" clId="{FCD4A8F1-A173-46BA-AACD-4B56CD5DF88E}" dt="2023-08-02T15:33:04.042" v="341" actId="20577"/>
          <ac:spMkLst>
            <pc:docMk/>
            <pc:sldMk cId="1056530463" sldId="361"/>
            <ac:spMk id="3" creationId="{48DB5767-DF74-A892-4595-007055195D58}"/>
          </ac:spMkLst>
        </pc:spChg>
        <pc:spChg chg="mod">
          <ac:chgData name="Richard Magnor Stenbro" userId="4c34985b-3bc1-4750-906b-a675bee260ba" providerId="ADAL" clId="{FCD4A8F1-A173-46BA-AACD-4B56CD5DF88E}" dt="2023-08-23T16:33:33.501" v="4131" actId="207"/>
          <ac:spMkLst>
            <pc:docMk/>
            <pc:sldMk cId="1056530463" sldId="361"/>
            <ac:spMk id="4" creationId="{95070C05-8E0F-EF58-7F75-6F9F2A772344}"/>
          </ac:spMkLst>
        </pc:spChg>
        <pc:spChg chg="del">
          <ac:chgData name="Richard Magnor Stenbro" userId="4c34985b-3bc1-4750-906b-a675bee260ba" providerId="ADAL" clId="{FCD4A8F1-A173-46BA-AACD-4B56CD5DF88E}" dt="2023-08-17T11:25:52.358" v="3551" actId="21"/>
          <ac:spMkLst>
            <pc:docMk/>
            <pc:sldMk cId="1056530463" sldId="361"/>
            <ac:spMk id="5" creationId="{C23BECCB-CA53-8EC8-1703-B1648A783BFE}"/>
          </ac:spMkLst>
        </pc:spChg>
      </pc:sldChg>
      <pc:sldChg chg="addSp delSp modSp new mod">
        <pc:chgData name="Richard Magnor Stenbro" userId="4c34985b-3bc1-4750-906b-a675bee260ba" providerId="ADAL" clId="{FCD4A8F1-A173-46BA-AACD-4B56CD5DF88E}" dt="2023-08-23T16:46:49.140" v="4458"/>
        <pc:sldMkLst>
          <pc:docMk/>
          <pc:sldMk cId="2624839111" sldId="362"/>
        </pc:sldMkLst>
        <pc:spChg chg="mod">
          <ac:chgData name="Richard Magnor Stenbro" userId="4c34985b-3bc1-4750-906b-a675bee260ba" providerId="ADAL" clId="{FCD4A8F1-A173-46BA-AACD-4B56CD5DF88E}" dt="2023-08-23T16:34:26.197" v="4166" actId="20577"/>
          <ac:spMkLst>
            <pc:docMk/>
            <pc:sldMk cId="2624839111" sldId="362"/>
            <ac:spMk id="3" creationId="{50800CA2-C630-1414-8966-1055B93379AB}"/>
          </ac:spMkLst>
        </pc:spChg>
        <pc:spChg chg="del mod">
          <ac:chgData name="Richard Magnor Stenbro" userId="4c34985b-3bc1-4750-906b-a675bee260ba" providerId="ADAL" clId="{FCD4A8F1-A173-46BA-AACD-4B56CD5DF88E}" dt="2023-08-23T16:37:24.207" v="4203" actId="931"/>
          <ac:spMkLst>
            <pc:docMk/>
            <pc:sldMk cId="2624839111" sldId="362"/>
            <ac:spMk id="4" creationId="{9E312782-73B4-DC91-0268-2DB49A49065A}"/>
          </ac:spMkLst>
        </pc:spChg>
        <pc:spChg chg="mod">
          <ac:chgData name="Richard Magnor Stenbro" userId="4c34985b-3bc1-4750-906b-a675bee260ba" providerId="ADAL" clId="{FCD4A8F1-A173-46BA-AACD-4B56CD5DF88E}" dt="2023-08-23T16:38:09.111" v="4208" actId="20577"/>
          <ac:spMkLst>
            <pc:docMk/>
            <pc:sldMk cId="2624839111" sldId="362"/>
            <ac:spMk id="5" creationId="{B2C2ECD6-33B9-C992-F7E4-F8B1C0EF9855}"/>
          </ac:spMkLst>
        </pc:spChg>
        <pc:spChg chg="add mod">
          <ac:chgData name="Richard Magnor Stenbro" userId="4c34985b-3bc1-4750-906b-a675bee260ba" providerId="ADAL" clId="{FCD4A8F1-A173-46BA-AACD-4B56CD5DF88E}" dt="2023-08-23T16:46:49.140" v="4458"/>
          <ac:spMkLst>
            <pc:docMk/>
            <pc:sldMk cId="2624839111" sldId="362"/>
            <ac:spMk id="8" creationId="{2067F915-014E-C6D3-6C2D-D430DC764DCE}"/>
          </ac:spMkLst>
        </pc:spChg>
        <pc:picChg chg="add mod">
          <ac:chgData name="Richard Magnor Stenbro" userId="4c34985b-3bc1-4750-906b-a675bee260ba" providerId="ADAL" clId="{FCD4A8F1-A173-46BA-AACD-4B56CD5DF88E}" dt="2023-08-23T16:37:33.229" v="4204" actId="1076"/>
          <ac:picMkLst>
            <pc:docMk/>
            <pc:sldMk cId="2624839111" sldId="362"/>
            <ac:picMk id="7" creationId="{3ECB2237-4577-D52C-65E6-933EF03FFDC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08/23/2023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 err="1"/>
              <a:t>Docker</a:t>
            </a:r>
            <a:r>
              <a:rPr lang="nb-NO" noProof="0" dirty="0"/>
              <a:t> workshop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b-NO" noProof="0" dirty="0"/>
              <a:t>En introduksjon til bruk av </a:t>
            </a:r>
            <a:r>
              <a:rPr lang="nb-NO" noProof="0" dirty="0" err="1"/>
              <a:t>Docker</a:t>
            </a:r>
            <a:r>
              <a:rPr lang="nb-NO" noProof="0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Bouvet</a:t>
            </a:r>
            <a:r>
              <a:rPr lang="nb-NO" dirty="0"/>
              <a:t> </a:t>
            </a:r>
            <a:r>
              <a:rPr lang="nb-NO" dirty="0" err="1"/>
              <a:t>backend</a:t>
            </a:r>
            <a:r>
              <a:rPr lang="nb-NO" dirty="0"/>
              <a:t> gruppa, høsten 2023.</a:t>
            </a:r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Oppgave: Lag </a:t>
            </a:r>
            <a:r>
              <a:rPr lang="nb-NO"/>
              <a:t>en enkel </a:t>
            </a:r>
            <a:r>
              <a:rPr lang="nb-NO" dirty="0"/>
              <a:t>kontainer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524000"/>
            <a:ext cx="10514012" cy="4676775"/>
          </a:xfrm>
        </p:spPr>
        <p:txBody>
          <a:bodyPr/>
          <a:lstStyle/>
          <a:p>
            <a:r>
              <a:rPr lang="nb-NO" dirty="0"/>
              <a:t>Start med å </a:t>
            </a:r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enten lokalt eller på sky tjeneste.</a:t>
            </a:r>
          </a:p>
          <a:p>
            <a:r>
              <a:rPr lang="nb-NO" dirty="0"/>
              <a:t>Forsikre deg om at det virker ved å kjøre ‘</a:t>
            </a:r>
            <a:r>
              <a:rPr lang="nb-NO" dirty="0" err="1"/>
              <a:t>hello-world</a:t>
            </a:r>
            <a:r>
              <a:rPr lang="nb-NO" dirty="0"/>
              <a:t>’ kontainer.</a:t>
            </a:r>
          </a:p>
          <a:p>
            <a:r>
              <a:rPr lang="nb-NO" dirty="0"/>
              <a:t>Lag det lille Python scriptet og benytt </a:t>
            </a:r>
            <a:r>
              <a:rPr lang="nb-NO" dirty="0" err="1"/>
              <a:t>docker</a:t>
            </a:r>
            <a:r>
              <a:rPr lang="nb-NO" dirty="0"/>
              <a:t> script til å bygge din egen kontainer.</a:t>
            </a:r>
          </a:p>
          <a:p>
            <a:r>
              <a:rPr lang="nb-NO" dirty="0"/>
              <a:t>Start opp kontaineren. Sjekk at den kjører, eks: ‘</a:t>
            </a:r>
            <a:r>
              <a:rPr lang="nb-NO" dirty="0" err="1"/>
              <a:t>docker</a:t>
            </a:r>
            <a:r>
              <a:rPr lang="nb-NO" dirty="0"/>
              <a:t> container </a:t>
            </a:r>
            <a:r>
              <a:rPr lang="nb-NO" dirty="0" err="1"/>
              <a:t>ls</a:t>
            </a:r>
            <a:r>
              <a:rPr lang="nb-NO" dirty="0"/>
              <a:t>’</a:t>
            </a:r>
          </a:p>
          <a:p>
            <a:r>
              <a:rPr lang="nb-NO" dirty="0"/>
              <a:t>Prøv å gå til </a:t>
            </a:r>
            <a:r>
              <a:rPr lang="nb-NO" dirty="0">
                <a:solidFill>
                  <a:schemeClr val="accent1"/>
                </a:solidFill>
              </a:rPr>
              <a:t>http://127.0.0.1/8000/</a:t>
            </a:r>
          </a:p>
        </p:txBody>
      </p:sp>
    </p:spTree>
    <p:extLst>
      <p:ext uri="{BB962C8B-B14F-4D97-AF65-F5344CB8AC3E}">
        <p14:creationId xmlns:p14="http://schemas.microsoft.com/office/powerpoint/2010/main" val="105653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Docker</a:t>
            </a:r>
            <a:r>
              <a:rPr lang="nb-NO" dirty="0"/>
              <a:t>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C75F80EC-31B0-368E-E00E-95D2A8C8DCD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6713" y="2606255"/>
            <a:ext cx="5905500" cy="3276600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 err="1"/>
              <a:t>Docker</a:t>
            </a:r>
            <a:r>
              <a:rPr lang="nb-NO" dirty="0"/>
              <a:t> er en plattform for applikasjoner.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FD9DDD2-0F80-4905-0E67-64B071DC45B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nb-NO" sz="1600" dirty="0" err="1">
              <a:solidFill>
                <a:schemeClr val="bg2"/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A1194A8-0BF3-1770-BEB4-523F0F8E48B9}"/>
              </a:ext>
            </a:extLst>
          </p:cNvPr>
          <p:cNvSpPr txBox="1"/>
          <p:nvPr/>
        </p:nvSpPr>
        <p:spPr>
          <a:xfrm>
            <a:off x="839787" y="2057399"/>
            <a:ext cx="4140922" cy="40719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er en teknologi som gir oss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muligheten til å pakke inn programmer i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små containere som deler på maskinvare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operativ systemer.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Fordeler: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Isolering av applikasjon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Betydelig bedre sikkerhet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Dele på maskinvare / nettverk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Benytte ferdige imager å bygge videre på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Flyttbart mellom datasystemer.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Fleksibel for </a:t>
            </a:r>
            <a:r>
              <a:rPr lang="nb-NO" sz="1600" dirty="0" err="1">
                <a:solidFill>
                  <a:schemeClr val="bg2"/>
                </a:solidFill>
              </a:rPr>
              <a:t>legacy</a:t>
            </a:r>
            <a:r>
              <a:rPr lang="nb-NO" sz="1600" dirty="0">
                <a:solidFill>
                  <a:schemeClr val="bg2"/>
                </a:solidFill>
              </a:rPr>
              <a:t> systemer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Automatisere utrulling av applikasjoner.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Lagre imager i sentrale lagre.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Lett å bygge og slette kontainere.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Kort oppstartstid for kontainere.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Mulighet for bruk i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9823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</a:t>
            </a:r>
            <a:r>
              <a:rPr lang="nb-NO" dirty="0" err="1"/>
              <a:t>Docker</a:t>
            </a:r>
            <a:r>
              <a:rPr lang="nb-NO" dirty="0"/>
              <a:t>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lassholder for innhold 10" descr="Et bilde som inneholder Elektrisk kobling, kabel, Elektronteknikk, elektronikk&#10;&#10;Automatisk generert beskrivelse">
            <a:extLst>
              <a:ext uri="{FF2B5EF4-FFF2-40B4-BE49-F238E27FC236}">
                <a16:creationId xmlns:a16="http://schemas.microsoft.com/office/drawing/2014/main" id="{EDA0CF3F-1985-2206-27F0-A64973EBCDC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818466" y="2488883"/>
            <a:ext cx="4533747" cy="3400311"/>
          </a:xfr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DD3AC8-F991-F0E8-48B1-094F36AD2FC6}"/>
              </a:ext>
            </a:extLst>
          </p:cNvPr>
          <p:cNvSpPr txBox="1"/>
          <p:nvPr/>
        </p:nvSpPr>
        <p:spPr>
          <a:xfrm>
            <a:off x="775854" y="2285999"/>
            <a:ext cx="5735781" cy="4309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Å </a:t>
            </a:r>
            <a:r>
              <a:rPr lang="nb-NO" sz="1600" dirty="0" err="1">
                <a:solidFill>
                  <a:schemeClr val="bg2"/>
                </a:solidFill>
              </a:rPr>
              <a:t>paketere</a:t>
            </a:r>
            <a:r>
              <a:rPr lang="nb-NO" sz="1600" dirty="0">
                <a:solidFill>
                  <a:schemeClr val="bg2"/>
                </a:solidFill>
              </a:rPr>
              <a:t> programmer, tjenester, databaser </a:t>
            </a:r>
            <a:r>
              <a:rPr lang="nb-NO" sz="1600" dirty="0" err="1">
                <a:solidFill>
                  <a:schemeClr val="bg2"/>
                </a:solidFill>
              </a:rPr>
              <a:t>etc</a:t>
            </a:r>
            <a:r>
              <a:rPr lang="nb-NO" sz="1600" dirty="0">
                <a:solidFill>
                  <a:schemeClr val="bg2"/>
                </a:solidFill>
              </a:rPr>
              <a:t> i små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Kontainere, gjør at man kan utnytte maskinvaren mye bedre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enn ved å ha separate maskiner eller Virtuelle maskiner for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hver applikasjon.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Slike kontainere kan dele på samme maskin eller kjøres i et</a:t>
            </a:r>
          </a:p>
          <a:p>
            <a:pPr algn="l"/>
            <a:r>
              <a:rPr lang="nb-NO" sz="1600" dirty="0" err="1">
                <a:solidFill>
                  <a:schemeClr val="bg2"/>
                </a:solidFill>
              </a:rPr>
              <a:t>Kluster</a:t>
            </a:r>
            <a:r>
              <a:rPr lang="nb-NO" sz="1600" dirty="0">
                <a:solidFill>
                  <a:schemeClr val="bg2"/>
                </a:solidFill>
              </a:rPr>
              <a:t> av maskiner som </a:t>
            </a:r>
            <a:r>
              <a:rPr lang="nb-NO" sz="1600" dirty="0" err="1">
                <a:solidFill>
                  <a:schemeClr val="bg2"/>
                </a:solidFill>
              </a:rPr>
              <a:t>f.eks</a:t>
            </a:r>
            <a:r>
              <a:rPr lang="nb-NO" sz="1600" dirty="0">
                <a:solidFill>
                  <a:schemeClr val="bg2"/>
                </a:solidFill>
              </a:rPr>
              <a:t> under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 kan man flytte kontainere mellom noder ette behov, eller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kjøre flere kontainere på samme maskin, eller spredt utover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flere noder for last balansering eller feil håndtering.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stor fordel er at man kan benytte seg av forhånds lagde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 imager med os, databaser </a:t>
            </a:r>
            <a:r>
              <a:rPr lang="nb-NO" sz="1600" dirty="0" err="1">
                <a:solidFill>
                  <a:schemeClr val="bg2"/>
                </a:solidFill>
              </a:rPr>
              <a:t>etc</a:t>
            </a:r>
            <a:r>
              <a:rPr lang="nb-NO" sz="1600" dirty="0">
                <a:solidFill>
                  <a:schemeClr val="bg2"/>
                </a:solidFill>
              </a:rPr>
              <a:t>, som man selv kan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Bygge videre på. Da slipper man å vedlikeholde os og annen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Infrastruktur avhengigheter selv.</a:t>
            </a:r>
          </a:p>
        </p:txBody>
      </p:sp>
    </p:spTree>
    <p:extLst>
      <p:ext uri="{BB962C8B-B14F-4D97-AF65-F5344CB8AC3E}">
        <p14:creationId xmlns:p14="http://schemas.microsoft.com/office/powerpoint/2010/main" val="23471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forskjellen </a:t>
            </a:r>
            <a:r>
              <a:rPr lang="nb-NO" dirty="0" err="1"/>
              <a:t>mello</a:t>
            </a:r>
            <a:r>
              <a:rPr lang="nb-NO" dirty="0"/>
              <a:t> VM og kontainer?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F29BF082-D84B-5209-904A-076472F5473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8300" y="2122975"/>
            <a:ext cx="5905500" cy="3276600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9A41F031-BF37-052D-7275-E426ED30255D}"/>
              </a:ext>
            </a:extLst>
          </p:cNvPr>
          <p:cNvSpPr txBox="1"/>
          <p:nvPr/>
        </p:nvSpPr>
        <p:spPr>
          <a:xfrm>
            <a:off x="742807" y="1475509"/>
            <a:ext cx="4244830" cy="4993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Kontainer(e) deler på maskinvare,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Operativsystem og selve kontainer systemet.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deler på maskinvaren, men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Bringer selv operativ systemer, nødvendige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Komponenter og applikasjonen.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trenger vesentlig mere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Maskinvare som minne og lagring. Krever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mye mere administrasjon og vedlikehold og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starter tregere.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ofte svært små og bygger på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andre imager for nødvendige støtte systemer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deler på operativsystemet og maskinvaren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 bunn.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lette og raske å starte og 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fjerne. Uten bruk av Volumer lagrer de ikke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data etter at de stoppes / slettes.</a:t>
            </a:r>
          </a:p>
        </p:txBody>
      </p:sp>
    </p:spTree>
    <p:extLst>
      <p:ext uri="{BB962C8B-B14F-4D97-AF65-F5344CB8AC3E}">
        <p14:creationId xmlns:p14="http://schemas.microsoft.com/office/powerpoint/2010/main" val="2090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Anatomien til en </a:t>
            </a:r>
            <a:r>
              <a:rPr lang="nb-NO" dirty="0" err="1"/>
              <a:t>Docker</a:t>
            </a:r>
            <a:r>
              <a:rPr lang="nb-NO" dirty="0"/>
              <a:t> kontainer</a:t>
            </a:r>
          </a:p>
        </p:txBody>
      </p:sp>
      <p:pic>
        <p:nvPicPr>
          <p:cNvPr id="7" name="Plassholder for innhold 6" descr="Et bilde som inneholder tekst, skjermbilde, Font, diagram">
            <a:extLst>
              <a:ext uri="{FF2B5EF4-FFF2-40B4-BE49-F238E27FC236}">
                <a16:creationId xmlns:a16="http://schemas.microsoft.com/office/drawing/2014/main" id="{82AA1F85-DB46-A701-DD13-7E1AAAC2860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142570" y="1320642"/>
            <a:ext cx="7613504" cy="3010109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838B4519-14E1-FF24-AA11-EFDF2CDD2726}"/>
              </a:ext>
            </a:extLst>
          </p:cNvPr>
          <p:cNvSpPr txBox="1"/>
          <p:nvPr/>
        </p:nvSpPr>
        <p:spPr>
          <a:xfrm>
            <a:off x="838200" y="4564076"/>
            <a:ext cx="8444346" cy="1752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lagvis laget. Man starter med en grunn image som </a:t>
            </a:r>
            <a:r>
              <a:rPr lang="nb-NO" sz="1600" dirty="0" err="1">
                <a:solidFill>
                  <a:schemeClr val="bg2"/>
                </a:solidFill>
              </a:rPr>
              <a:t>f.eks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alphine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linux</a:t>
            </a:r>
            <a:r>
              <a:rPr lang="nb-NO" sz="1600" dirty="0">
                <a:solidFill>
                  <a:schemeClr val="bg2"/>
                </a:solidFill>
              </a:rPr>
              <a:t>, eller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som også inneholder en spesialisering for dot.net e.l.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På denne bygger man lagvis på sine egne avhengigheter og til slutt selve applikasjonen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eller tjenesten e.l.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Trenger man lagring utover levetiden til kontaineren, så må man sette opp et </a:t>
            </a:r>
            <a:r>
              <a:rPr lang="nb-NO" sz="1600" dirty="0" err="1">
                <a:solidFill>
                  <a:schemeClr val="bg2"/>
                </a:solidFill>
              </a:rPr>
              <a:t>volume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som lagrer data også etter at kontaineren er stoppet.</a:t>
            </a:r>
          </a:p>
        </p:txBody>
      </p:sp>
    </p:spTree>
    <p:extLst>
      <p:ext uri="{BB962C8B-B14F-4D97-AF65-F5344CB8AC3E}">
        <p14:creationId xmlns:p14="http://schemas.microsoft.com/office/powerpoint/2010/main" val="19235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ca-certificates curl </a:t>
            </a:r>
            <a:r>
              <a:rPr lang="en-US" dirty="0" err="1"/>
              <a:t>gnupg</a:t>
            </a:r>
            <a:endParaRPr lang="nb-NO" dirty="0"/>
          </a:p>
          <a:p>
            <a:r>
              <a:rPr lang="nb-NO" dirty="0"/>
              <a:t>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-m 0755 -d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endParaRPr lang="nb-NO" dirty="0"/>
          </a:p>
          <a:p>
            <a:r>
              <a:rPr lang="nb-NO" dirty="0" err="1"/>
              <a:t>curl</a:t>
            </a:r>
            <a:r>
              <a:rPr lang="nb-NO" dirty="0"/>
              <a:t> -</a:t>
            </a:r>
            <a:r>
              <a:rPr lang="nb-NO" dirty="0" err="1"/>
              <a:t>fsSL</a:t>
            </a:r>
            <a:r>
              <a:rPr lang="nb-NO" dirty="0"/>
              <a:t> https://download.docker.com/linux/ubuntu/gpg |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gpg</a:t>
            </a:r>
            <a:r>
              <a:rPr lang="nb-NO" dirty="0"/>
              <a:t> --</a:t>
            </a:r>
            <a:r>
              <a:rPr lang="nb-NO" dirty="0" err="1"/>
              <a:t>dearmor</a:t>
            </a:r>
            <a:r>
              <a:rPr lang="nb-NO" dirty="0"/>
              <a:t> -o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chmod</a:t>
            </a:r>
            <a:r>
              <a:rPr lang="nb-NO" dirty="0"/>
              <a:t> </a:t>
            </a:r>
            <a:r>
              <a:rPr lang="nb-NO" dirty="0" err="1"/>
              <a:t>a+r</a:t>
            </a:r>
            <a:r>
              <a:rPr lang="nb-NO" dirty="0"/>
              <a:t>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echo</a:t>
            </a:r>
            <a:r>
              <a:rPr lang="nb-NO" dirty="0"/>
              <a:t> \</a:t>
            </a:r>
          </a:p>
          <a:p>
            <a:r>
              <a:rPr lang="nb-NO" dirty="0"/>
              <a:t>  "</a:t>
            </a:r>
            <a:r>
              <a:rPr lang="nb-NO" dirty="0" err="1"/>
              <a:t>deb</a:t>
            </a:r>
            <a:r>
              <a:rPr lang="nb-NO" dirty="0"/>
              <a:t> [</a:t>
            </a:r>
            <a:r>
              <a:rPr lang="nb-NO" dirty="0" err="1"/>
              <a:t>arch</a:t>
            </a:r>
            <a:r>
              <a:rPr lang="nb-NO" dirty="0"/>
              <a:t>="$(</a:t>
            </a:r>
            <a:r>
              <a:rPr lang="nb-NO" dirty="0" err="1"/>
              <a:t>dpkg</a:t>
            </a:r>
            <a:r>
              <a:rPr lang="nb-NO" dirty="0"/>
              <a:t> --</a:t>
            </a:r>
            <a:r>
              <a:rPr lang="nb-NO" dirty="0" err="1"/>
              <a:t>print-architecture</a:t>
            </a:r>
            <a:r>
              <a:rPr lang="nb-NO" dirty="0"/>
              <a:t>)" </a:t>
            </a:r>
            <a:r>
              <a:rPr lang="nb-NO" dirty="0" err="1"/>
              <a:t>signed</a:t>
            </a:r>
            <a:r>
              <a:rPr lang="nb-NO" dirty="0"/>
              <a:t>-by=/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r>
              <a:rPr lang="nb-NO" dirty="0"/>
              <a:t>] https://download.docker.com/linux/ubuntu \</a:t>
            </a:r>
          </a:p>
          <a:p>
            <a:r>
              <a:rPr lang="nb-NO" dirty="0"/>
              <a:t>  "$(. /</a:t>
            </a:r>
            <a:r>
              <a:rPr lang="nb-NO" dirty="0" err="1"/>
              <a:t>etc</a:t>
            </a:r>
            <a:r>
              <a:rPr lang="nb-NO" dirty="0"/>
              <a:t>/os-</a:t>
            </a:r>
            <a:r>
              <a:rPr lang="nb-NO" dirty="0" err="1"/>
              <a:t>release</a:t>
            </a:r>
            <a:r>
              <a:rPr lang="nb-NO" dirty="0"/>
              <a:t> &amp;&amp; </a:t>
            </a:r>
            <a:r>
              <a:rPr lang="nb-NO" dirty="0" err="1"/>
              <a:t>echo</a:t>
            </a:r>
            <a:r>
              <a:rPr lang="nb-NO" dirty="0"/>
              <a:t> "$VERSION_CODENAME")" stable" | \</a:t>
            </a:r>
          </a:p>
          <a:p>
            <a:r>
              <a:rPr lang="nb-NO" dirty="0"/>
              <a:t>  </a:t>
            </a:r>
            <a:r>
              <a:rPr lang="nb-NO" dirty="0" err="1"/>
              <a:t>sudo</a:t>
            </a:r>
            <a:r>
              <a:rPr lang="nb-NO" dirty="0"/>
              <a:t> tee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sources.list.d</a:t>
            </a:r>
            <a:r>
              <a:rPr lang="nb-NO" dirty="0"/>
              <a:t>/</a:t>
            </a:r>
            <a:r>
              <a:rPr lang="nb-NO" dirty="0" err="1"/>
              <a:t>docker.list</a:t>
            </a:r>
            <a:r>
              <a:rPr lang="nb-NO" dirty="0"/>
              <a:t> &gt; /</a:t>
            </a:r>
            <a:r>
              <a:rPr lang="nb-NO" dirty="0" err="1"/>
              <a:t>dev</a:t>
            </a:r>
            <a:r>
              <a:rPr lang="nb-NO" dirty="0"/>
              <a:t>/null</a:t>
            </a:r>
          </a:p>
          <a:p>
            <a:r>
              <a:rPr lang="nb-NO" dirty="0" err="1"/>
              <a:t>sudo</a:t>
            </a:r>
            <a:r>
              <a:rPr lang="nb-NO" dirty="0"/>
              <a:t>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endParaRPr lang="nb-NO" dirty="0"/>
          </a:p>
          <a:p>
            <a:r>
              <a:rPr lang="en-US" dirty="0" err="1"/>
              <a:t>sudo</a:t>
            </a:r>
            <a:r>
              <a:rPr lang="en-US" dirty="0"/>
              <a:t> apt-get install docker-</a:t>
            </a:r>
            <a:r>
              <a:rPr lang="en-US" dirty="0" err="1"/>
              <a:t>ce</a:t>
            </a:r>
            <a:r>
              <a:rPr lang="en-US" dirty="0"/>
              <a:t> docker-</a:t>
            </a:r>
            <a:r>
              <a:rPr lang="en-US" dirty="0" err="1"/>
              <a:t>ce</a:t>
            </a:r>
            <a:r>
              <a:rPr lang="en-US" dirty="0"/>
              <a:t>-cli containerd.io docker-</a:t>
            </a:r>
            <a:r>
              <a:rPr lang="en-US" dirty="0" err="1"/>
              <a:t>buildx</a:t>
            </a:r>
            <a:r>
              <a:rPr lang="en-US" dirty="0"/>
              <a:t>-plugin docker-compose-plugin</a:t>
            </a:r>
          </a:p>
          <a:p>
            <a:r>
              <a:rPr lang="en-US" dirty="0" err="1"/>
              <a:t>sudo</a:t>
            </a:r>
            <a:r>
              <a:rPr lang="en-US" dirty="0"/>
              <a:t> docker run hello-world</a:t>
            </a:r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På en Linux maskin eller under WSL på Windows</a:t>
            </a:r>
          </a:p>
        </p:txBody>
      </p:sp>
    </p:spTree>
    <p:extLst>
      <p:ext uri="{BB962C8B-B14F-4D97-AF65-F5344CB8AC3E}">
        <p14:creationId xmlns:p14="http://schemas.microsoft.com/office/powerpoint/2010/main" val="31058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4B96B8E-336C-46E5-A4E2-BD3C1D8936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0800CA2-C630-1414-8966-1055B93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Installere </a:t>
            </a:r>
            <a:r>
              <a:rPr lang="nb-NO" dirty="0" err="1"/>
              <a:t>podman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desktop</a:t>
            </a:r>
          </a:p>
        </p:txBody>
      </p:sp>
      <p:pic>
        <p:nvPicPr>
          <p:cNvPr id="7" name="Plassholder for innhold 6" descr="Et bilde som inneholder tekst, skjermbilde, programvare, Multimedieprogramvare&#10;&#10;Automatisk generert beskrivelse">
            <a:extLst>
              <a:ext uri="{FF2B5EF4-FFF2-40B4-BE49-F238E27FC236}">
                <a16:creationId xmlns:a16="http://schemas.microsoft.com/office/drawing/2014/main" id="{3ECB2237-4577-D52C-65E6-933EF03FFDC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486525" y="2220087"/>
            <a:ext cx="4867275" cy="3258599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2C2ECD6-33B9-C992-F7E4-F8B1C0EF9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opensource</a:t>
            </a:r>
            <a:r>
              <a:rPr lang="nb-NO" dirty="0"/>
              <a:t> alternativ til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2067F915-014E-C6D3-6C2D-D430DC764DCE}"/>
              </a:ext>
            </a:extLst>
          </p:cNvPr>
          <p:cNvSpPr txBox="1"/>
          <p:nvPr/>
        </p:nvSpPr>
        <p:spPr>
          <a:xfrm>
            <a:off x="772510" y="2254218"/>
            <a:ext cx="5533697" cy="3980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Last ned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Desktop for Windows fra: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https://podman-desktop.io/downloads/windows</a:t>
            </a:r>
          </a:p>
          <a:p>
            <a:pPr algn="l"/>
            <a:endParaRPr lang="nb-NO" sz="1600" dirty="0">
              <a:solidFill>
                <a:schemeClr val="accent1"/>
              </a:solidFill>
            </a:endParaRP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For å </a:t>
            </a:r>
            <a:r>
              <a:rPr lang="nb-NO" sz="1600" dirty="0" err="1">
                <a:solidFill>
                  <a:schemeClr val="bg1"/>
                </a:solidFill>
              </a:rPr>
              <a:t>innstallere</a:t>
            </a:r>
            <a:r>
              <a:rPr lang="nb-NO" sz="1600" dirty="0">
                <a:solidFill>
                  <a:schemeClr val="bg1"/>
                </a:solidFill>
              </a:rPr>
              <a:t> under WSL eller på Linux maskiner, kan</a:t>
            </a: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Man enkelt skrive i </a:t>
            </a:r>
            <a:r>
              <a:rPr lang="nb-NO" sz="1600" dirty="0" err="1">
                <a:solidFill>
                  <a:schemeClr val="bg1"/>
                </a:solidFill>
              </a:rPr>
              <a:t>wsl</a:t>
            </a:r>
            <a:r>
              <a:rPr lang="nb-NO" sz="1600" dirty="0">
                <a:solidFill>
                  <a:schemeClr val="bg1"/>
                </a:solidFill>
              </a:rPr>
              <a:t> / </a:t>
            </a:r>
            <a:r>
              <a:rPr lang="nb-NO" sz="1600" dirty="0" err="1">
                <a:solidFill>
                  <a:schemeClr val="bg1"/>
                </a:solidFill>
              </a:rPr>
              <a:t>bash</a:t>
            </a:r>
            <a:r>
              <a:rPr lang="nb-NO" sz="1600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nb-NO" sz="1600" dirty="0">
              <a:solidFill>
                <a:schemeClr val="bg1"/>
              </a:solidFill>
            </a:endParaRPr>
          </a:p>
          <a:p>
            <a:pPr algn="l"/>
            <a:r>
              <a:rPr lang="es-ES" sz="1600" dirty="0">
                <a:solidFill>
                  <a:schemeClr val="bg1"/>
                </a:solidFill>
              </a:rPr>
              <a:t>sudo </a:t>
            </a:r>
            <a:r>
              <a:rPr lang="es-ES" sz="1600" dirty="0" err="1">
                <a:solidFill>
                  <a:schemeClr val="bg1"/>
                </a:solidFill>
              </a:rPr>
              <a:t>apt</a:t>
            </a:r>
            <a:r>
              <a:rPr lang="es-ES" sz="1600" dirty="0">
                <a:solidFill>
                  <a:schemeClr val="bg1"/>
                </a:solidFill>
              </a:rPr>
              <a:t> -y </a:t>
            </a:r>
            <a:r>
              <a:rPr lang="es-ES" sz="1600" dirty="0" err="1">
                <a:solidFill>
                  <a:schemeClr val="bg1"/>
                </a:solidFill>
              </a:rPr>
              <a:t>install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podman</a:t>
            </a:r>
            <a:endParaRPr lang="nb-NO" sz="1600" dirty="0">
              <a:solidFill>
                <a:schemeClr val="bg1"/>
              </a:solidFill>
            </a:endParaRPr>
          </a:p>
          <a:p>
            <a:pPr algn="l"/>
            <a:endParaRPr lang="nb-N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Enkel image script</a:t>
            </a:r>
          </a:p>
        </p:txBody>
      </p:sp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6801AE9F-57BF-8637-2CC2-DA9C5B6CF9A1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452500357"/>
              </p:ext>
            </p:extLst>
          </p:nvPr>
        </p:nvGraphicFramePr>
        <p:xfrm>
          <a:off x="839788" y="2097087"/>
          <a:ext cx="10514012" cy="4276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006">
                  <a:extLst>
                    <a:ext uri="{9D8B030D-6E8A-4147-A177-3AD203B41FA5}">
                      <a16:colId xmlns:a16="http://schemas.microsoft.com/office/drawing/2014/main" val="230005289"/>
                    </a:ext>
                  </a:extLst>
                </a:gridCol>
                <a:gridCol w="5257006">
                  <a:extLst>
                    <a:ext uri="{9D8B030D-6E8A-4147-A177-3AD203B41FA5}">
                      <a16:colId xmlns:a16="http://schemas.microsoft.com/office/drawing/2014/main" val="4158827556"/>
                    </a:ext>
                  </a:extLst>
                </a:gridCol>
              </a:tblGrid>
              <a:tr h="4276003">
                <a:tc>
                  <a:txBody>
                    <a:bodyPr/>
                    <a:lstStyle/>
                    <a:p>
                      <a:r>
                        <a:rPr lang="en-US" dirty="0"/>
                        <a:t>from flask import Flask</a:t>
                      </a:r>
                    </a:p>
                    <a:p>
                      <a:r>
                        <a:rPr lang="en-US" dirty="0"/>
                        <a:t>app = Flask(__name__)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@app.route("/")</a:t>
                      </a:r>
                    </a:p>
                    <a:p>
                      <a:r>
                        <a:rPr lang="en-US" dirty="0"/>
                        <a:t>def hello():</a:t>
                      </a:r>
                    </a:p>
                    <a:p>
                      <a:r>
                        <a:rPr lang="en-US" dirty="0"/>
                        <a:t>    return "Hello World!"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FROM python:3-alpine</a:t>
                      </a:r>
                    </a:p>
                    <a:p>
                      <a:r>
                        <a:rPr lang="nb-NO" dirty="0"/>
                        <a:t>RUN </a:t>
                      </a:r>
                      <a:r>
                        <a:rPr lang="nb-NO" dirty="0" err="1"/>
                        <a:t>python</a:t>
                      </a:r>
                      <a:r>
                        <a:rPr lang="nb-NO" dirty="0"/>
                        <a:t> -m pip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--</a:t>
                      </a:r>
                      <a:r>
                        <a:rPr lang="nb-NO" dirty="0" err="1"/>
                        <a:t>upgrade</a:t>
                      </a:r>
                      <a:r>
                        <a:rPr lang="nb-NO" dirty="0"/>
                        <a:t> pip</a:t>
                      </a:r>
                    </a:p>
                    <a:p>
                      <a:r>
                        <a:rPr lang="nb-NO" dirty="0"/>
                        <a:t>RUN pip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flask==2.1.*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#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app</a:t>
                      </a:r>
                    </a:p>
                    <a:p>
                      <a:r>
                        <a:rPr lang="nb-NO" dirty="0"/>
                        <a:t>COPY hello.py /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# final </a:t>
                      </a:r>
                      <a:r>
                        <a:rPr lang="nb-NO" dirty="0" err="1"/>
                        <a:t>configuration</a:t>
                      </a:r>
                      <a:endParaRPr lang="nb-NO" dirty="0"/>
                    </a:p>
                    <a:p>
                      <a:r>
                        <a:rPr lang="nb-NO" dirty="0"/>
                        <a:t>ENV FLASK_APP=</a:t>
                      </a:r>
                      <a:r>
                        <a:rPr lang="nb-NO" dirty="0" err="1"/>
                        <a:t>hello</a:t>
                      </a:r>
                      <a:endParaRPr lang="nb-NO" dirty="0"/>
                    </a:p>
                    <a:p>
                      <a:r>
                        <a:rPr lang="nb-NO" dirty="0"/>
                        <a:t>EXPOSE 8000</a:t>
                      </a:r>
                    </a:p>
                    <a:p>
                      <a:r>
                        <a:rPr lang="nb-NO" dirty="0"/>
                        <a:t>CMD flask run --host 0.0.0.0 --port 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3345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Et enkelt Python basert eksempel</a:t>
            </a:r>
          </a:p>
        </p:txBody>
      </p:sp>
    </p:spTree>
    <p:extLst>
      <p:ext uri="{BB962C8B-B14F-4D97-AF65-F5344CB8AC3E}">
        <p14:creationId xmlns:p14="http://schemas.microsoft.com/office/powerpoint/2010/main" val="34143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 kontainere basert på egne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27018"/>
            <a:ext cx="10514012" cy="4773757"/>
          </a:xfrm>
        </p:spPr>
        <p:txBody>
          <a:bodyPr/>
          <a:lstStyle/>
          <a:p>
            <a:r>
              <a:rPr lang="en-US" dirty="0" err="1"/>
              <a:t>podman</a:t>
            </a:r>
            <a:r>
              <a:rPr lang="en-US" dirty="0"/>
              <a:t> build .  </a:t>
            </a:r>
          </a:p>
          <a:p>
            <a:r>
              <a:rPr lang="en-US" dirty="0" err="1"/>
              <a:t>podman</a:t>
            </a:r>
            <a:r>
              <a:rPr lang="en-US" dirty="0"/>
              <a:t> run --rm -p 127.0.0.1:8000:8000 [hash value from build]</a:t>
            </a:r>
          </a:p>
          <a:p>
            <a:r>
              <a:rPr lang="en-US" dirty="0" err="1"/>
              <a:t>Videre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pushe</a:t>
            </a:r>
            <a:r>
              <a:rPr lang="en-US" dirty="0"/>
              <a:t> imager </a:t>
            </a:r>
            <a:r>
              <a:rPr lang="en-US" dirty="0" err="1"/>
              <a:t>til</a:t>
            </a:r>
            <a:r>
              <a:rPr lang="en-US" dirty="0"/>
              <a:t> repositories </a:t>
            </a:r>
            <a:r>
              <a:rPr lang="en-US" dirty="0" err="1"/>
              <a:t>lokalt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dockerhub</a:t>
            </a:r>
            <a:r>
              <a:rPr lang="en-US" dirty="0"/>
              <a:t> for </a:t>
            </a:r>
            <a:r>
              <a:rPr lang="en-US" dirty="0" err="1"/>
              <a:t>distribusjon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e.l</a:t>
            </a:r>
            <a:r>
              <a:rPr lang="en-US" dirty="0"/>
              <a:t>.</a:t>
            </a:r>
          </a:p>
          <a:p>
            <a:r>
              <a:rPr lang="en-US" dirty="0" err="1"/>
              <a:t>Åpne</a:t>
            </a:r>
            <a:r>
              <a:rPr lang="en-US" dirty="0"/>
              <a:t> </a:t>
            </a:r>
            <a:r>
              <a:rPr lang="en-US" dirty="0" err="1"/>
              <a:t>nettleser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naviger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2704396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4" ma:contentTypeDescription="Create a new document." ma:contentTypeScope="" ma:versionID="365c53a2cf72dd0701cce7bd21ff1ce2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ee21eb646f37c225d3a220c809ac768c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49ABCA5-A618-40E0-8FB0-AE05350FAA52}">
  <ds:schemaRefs>
    <ds:schemaRef ds:uri="0e3b0481-cd5a-4f83-a9f0-76950906c80b"/>
    <ds:schemaRef ds:uri="http://purl.org/dc/dcmitype/"/>
    <ds:schemaRef ds:uri="http://schemas.openxmlformats.org/package/2006/metadata/core-properties"/>
    <ds:schemaRef ds:uri="c5f4f36f-0600-4724-88d7-743bcd57efeb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f069fecc-c99b-460f-a9c2-468216a4f8bb"/>
    <ds:schemaRef ds:uri="12eb3729-a22c-4bee-9a2a-af68e0870b7b"/>
  </ds:schemaRefs>
</ds:datastoreItem>
</file>

<file path=customXml/itemProps2.xml><?xml version="1.0" encoding="utf-8"?>
<ds:datastoreItem xmlns:ds="http://schemas.openxmlformats.org/officeDocument/2006/customXml" ds:itemID="{B568706D-A9AD-4745-95C0-B9BC55669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2651</TotalTime>
  <Words>876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10</vt:i4>
      </vt:variant>
    </vt:vector>
  </HeadingPairs>
  <TitlesOfParts>
    <vt:vector size="16" baseType="lpstr">
      <vt:lpstr>Arial</vt:lpstr>
      <vt:lpstr>Inter</vt:lpstr>
      <vt:lpstr>Inter SemiBold</vt:lpstr>
      <vt:lpstr>Bouvet presentasjonsmal - Blå</vt:lpstr>
      <vt:lpstr>Bouvet presentasjonsmal - Hvit</vt:lpstr>
      <vt:lpstr>Bouvet presentasjonsmal - Krem</vt:lpstr>
      <vt:lpstr>Docker workshop</vt:lpstr>
      <vt:lpstr>Hva er Docker?</vt:lpstr>
      <vt:lpstr>Hvorfor bruke Docker?</vt:lpstr>
      <vt:lpstr>Hva er forskjellen mello VM og kontainer?</vt:lpstr>
      <vt:lpstr>Anatomien til en Docker kontainer</vt:lpstr>
      <vt:lpstr>Innstallere Docker</vt:lpstr>
      <vt:lpstr>Installere podman / podman desktop</vt:lpstr>
      <vt:lpstr>Enkel image script</vt:lpstr>
      <vt:lpstr>Kjøre kontainere basert på egne imager</vt:lpstr>
      <vt:lpstr>Oppgave: Lag en enkel kontainer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subject/>
  <dc:creator>Richard Magnor Stenbro</dc:creator>
  <cp:keywords/>
  <dc:description/>
  <cp:lastModifiedBy>Richard Magnor Stenbro</cp:lastModifiedBy>
  <cp:revision>1</cp:revision>
  <dcterms:created xsi:type="dcterms:W3CDTF">2023-08-02T15:25:10Z</dcterms:created>
  <dcterms:modified xsi:type="dcterms:W3CDTF">2023-08-23T16:47:01Z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