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64" r:id="rId3"/>
    <p:sldId id="258" r:id="rId4"/>
    <p:sldId id="263" r:id="rId5"/>
    <p:sldId id="257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3D0"/>
    <a:srgbClr val="F8F8F8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46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09291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85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891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3405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0603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8523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2668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99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126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042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012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91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483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997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470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7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45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20">
                    <a14:imgEffect>
                      <a14:artisticPaintStrokes trans="78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DB933AE-0B03-4CF3-8F3B-47DB5678FEBF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36ED384-6B48-4C45-9583-23CBB1CB1F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77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D6B853-10F3-48C7-B196-FF76C04D7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5068" y="662657"/>
            <a:ext cx="9755187" cy="2766528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Student Management system-using </a:t>
            </a:r>
            <a:r>
              <a:rPr lang="en-US" sz="7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crud spring boot</a:t>
            </a:r>
            <a:endParaRPr lang="en-IN" sz="6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55DD89-B693-45C5-B9D4-BBF2BC0DD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Bouvthika 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156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lum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aintStrokes trans="78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61ED9-16DD-45E2-A559-9742307B77E3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267287" y="737667"/>
            <a:ext cx="10815396" cy="4139133"/>
          </a:xfrm>
          <a:gradFill flip="none" rotWithShape="1">
            <a:gsLst>
              <a:gs pos="93000">
                <a:srgbClr val="A8C3D0"/>
              </a:gs>
              <a:gs pos="62000">
                <a:schemeClr val="tx1">
                  <a:lumMod val="65000"/>
                  <a:lumOff val="35000"/>
                </a:schemeClr>
              </a:gs>
              <a:gs pos="15000">
                <a:srgbClr val="A8C3D0"/>
              </a:gs>
            </a:gsLst>
            <a:lin ang="8100000" scaled="1"/>
            <a:tileRect/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brightRoom" dir="t">
              <a:rot lat="0" lon="0" rev="11400000"/>
            </a:lightRig>
          </a:scene3d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 …….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         Have a sun shine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xmlns="" id="{C7C0D80F-630B-4C87-BBA4-AA7BB7FD46F1}"/>
              </a:ext>
            </a:extLst>
          </p:cNvPr>
          <p:cNvSpPr/>
          <p:nvPr/>
        </p:nvSpPr>
        <p:spPr>
          <a:xfrm>
            <a:off x="4876974" y="908130"/>
            <a:ext cx="2239617" cy="1630017"/>
          </a:xfrm>
          <a:prstGeom prst="smileyFace">
            <a:avLst/>
          </a:prstGeom>
          <a:gradFill flip="none" rotWithShape="1">
            <a:gsLst>
              <a:gs pos="85000">
                <a:schemeClr val="bg1"/>
              </a:gs>
              <a:gs pos="29000">
                <a:schemeClr val="tx1">
                  <a:lumMod val="65000"/>
                  <a:lumOff val="3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solidFill>
              <a:srgbClr val="F8F8F8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139700" stA="0" dir="5400000" sy="-100000" algn="bl" rotWithShape="0"/>
            <a:softEdge rad="635000"/>
          </a:effectLst>
          <a:scene3d>
            <a:camera prst="orthographicFront">
              <a:rot lat="0" lon="0" rev="0"/>
            </a:camera>
            <a:lightRig rig="twoPt" dir="t"/>
          </a:scene3d>
          <a:sp3d extrusionH="76200" contourW="44450" prstMaterial="flat">
            <a:bevelT w="95250" h="63500" prst="riblet"/>
            <a:bevelB w="184150" prst="hardEdge"/>
            <a:extrusionClr>
              <a:schemeClr val="tx1"/>
            </a:extrusionClr>
            <a:contourClr>
              <a:schemeClr val="bg2">
                <a:lumMod val="85000"/>
                <a:lumOff val="15000"/>
              </a:schemeClr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513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548D8C-33BA-4E69-8CEA-4C2E3367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Abstract</a:t>
            </a: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08FD4-F8BC-4648-BF60-9F59C49EE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808384"/>
            <a:ext cx="10394707" cy="5234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aim to design a’ </a:t>
            </a: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student management system</a:t>
            </a:r>
            <a:r>
              <a:rPr lang="en-US" sz="2400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’. To aware STUDENT list to the teacher. Using spring boot to create project output. Eclipse workspace without installing to local maven repository. Hibernate to provides a framework for mapping an object-oriented domain model to relational database. It generates SQL calls and relieves the developer from the manual handling and object conversion of the result set.</a:t>
            </a:r>
            <a:endParaRPr lang="en-IN" sz="1600" cap="non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3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6EB16-343D-4771-856E-B032E983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>
                <a:solidFill>
                  <a:schemeClr val="bg1"/>
                </a:solidFill>
              </a:rPr>
              <a:t>Aim</a:t>
            </a:r>
            <a:r>
              <a:rPr lang="en-US" sz="6700" dirty="0"/>
              <a:t> </a:t>
            </a:r>
            <a:r>
              <a:rPr lang="en-US" dirty="0"/>
              <a:t>–to build spring boot maven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D39600-E554-4E7A-8E1C-FB8CD8B8C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E137C6-E22A-4A5D-B1AD-5898285B25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JDK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Eclipse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JPA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Spring Boot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</a:rPr>
              <a:t>Mysql workbench</a:t>
            </a:r>
          </a:p>
          <a:p>
            <a:pPr algn="l"/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xmlns="" val="26162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6EB16-343D-4771-856E-B032E983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create Spring Boot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D39600-E554-4E7A-8E1C-FB8CD8B8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1774" y="1848678"/>
            <a:ext cx="4963784" cy="3425687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Dependencies:</a:t>
            </a:r>
            <a:endParaRPr lang="en-US" dirty="0">
              <a:solidFill>
                <a:schemeClr val="bg2"/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Arial Black" panose="020B0A040201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web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Dev-tool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r>
              <a:rPr lang="en-I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hibernate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E137C6-E22A-4A5D-B1AD-5898285B25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60753" y="2504661"/>
            <a:ext cx="5349718" cy="332629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Spring boot Maven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dependencies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cap="none" dirty="0" err="1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Application.Properties</a:t>
            </a:r>
            <a:endParaRPr lang="en-IN" sz="2400" cap="none" dirty="0">
              <a:solidFill>
                <a:srgbClr val="EAEA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java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using Html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5C534198-E2A3-4440-8200-834002867245}"/>
              </a:ext>
            </a:extLst>
          </p:cNvPr>
          <p:cNvSpPr txBox="1">
            <a:spLocks/>
          </p:cNvSpPr>
          <p:nvPr/>
        </p:nvSpPr>
        <p:spPr>
          <a:xfrm>
            <a:off x="669235" y="1848678"/>
            <a:ext cx="4022035" cy="5855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4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Required: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34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629707"/>
            <a:ext cx="10396882" cy="1151965"/>
          </a:xfrm>
        </p:spPr>
        <p:txBody>
          <a:bodyPr/>
          <a:lstStyle/>
          <a:p>
            <a:r>
              <a:rPr lang="en-US" dirty="0"/>
              <a:t>Student List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E510E-117B-4231-A552-4B889CAEC2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0487" y="1470991"/>
            <a:ext cx="3540020" cy="3903594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Contain “Add Button” To Save A Student to save student details.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row has  Update and Delete button to update and delete student detail.</a:t>
            </a:r>
            <a:endParaRPr lang="en-IN" cap="none" dirty="0">
              <a:solidFill>
                <a:srgbClr val="EAEA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A377FE9-62E8-43AD-853F-06B19657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9" y="1574723"/>
            <a:ext cx="6758609" cy="37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10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Student  details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E510E-117B-4231-A552-4B889CAEC2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39269" y="1630018"/>
            <a:ext cx="3341237" cy="3744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create student details. you can get this page by clicking a Add Student  on /students.html page.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submit the details through submit button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submit you will receive details in  Table in /students.html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7F9211-916F-4873-B2B6-F8E3CEAF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8" y="1630018"/>
            <a:ext cx="7436994" cy="418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32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77" y="0"/>
            <a:ext cx="10396882" cy="118840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Student  details page-action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E510E-117B-4231-A552-4B889CAEC2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3635" y="1079495"/>
            <a:ext cx="6311766" cy="1188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submitting details in create student details 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add to table in student list and Mysql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1A17A20-FA4C-423B-A35A-D151759F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0" y="923710"/>
            <a:ext cx="4781692" cy="2688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C207337-7F41-4D2F-9092-5B151D58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56" y="3887154"/>
            <a:ext cx="4781693" cy="2688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D38DAAC-25E4-4E3D-809E-E86F2C3F5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56" y="3612099"/>
            <a:ext cx="4463724" cy="25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20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77" y="0"/>
            <a:ext cx="10396882" cy="1188408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Student  details page-action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E510E-117B-4231-A552-4B889CAEC2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3635" y="1079495"/>
            <a:ext cx="6311766" cy="1188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in place of Last Name I had changed “</a:t>
            </a:r>
            <a:r>
              <a:rPr lang="en-US" cap="none" dirty="0" err="1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Muralidharan</a:t>
            </a: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into “</a:t>
            </a:r>
            <a:r>
              <a:rPr lang="en-US" cap="none" dirty="0" err="1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dharan</a:t>
            </a: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You can see through the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5A9609-0491-4743-A04D-7662C9A4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9" y="943213"/>
            <a:ext cx="4912698" cy="2762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A034F3-0E42-4D30-880A-E716D450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5" y="3429000"/>
            <a:ext cx="5155097" cy="2898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7FFD6C4-1605-43FC-A70F-D646C5049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9" y="3889776"/>
            <a:ext cx="4912698" cy="27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74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2CC02-0212-4813-8074-5BAC45F1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77" y="0"/>
            <a:ext cx="10396882" cy="1188408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Student  details page-action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2E510E-117B-4231-A552-4B889CAEC2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99" y="1188408"/>
            <a:ext cx="5609401" cy="1079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solidFill>
                  <a:srgbClr val="EAEA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click delete its easy to delete.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7FFD6C4-1605-43FC-A70F-D646C504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1079495"/>
            <a:ext cx="5535532" cy="3112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E62BFC-93FE-4962-B7AE-45CF12CE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69" y="2834525"/>
            <a:ext cx="5236298" cy="29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78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Custom 2">
      <a:dk1>
        <a:sysClr val="windowText" lastClr="000000"/>
      </a:dk1>
      <a:lt1>
        <a:srgbClr val="161616"/>
      </a:lt1>
      <a:dk2>
        <a:srgbClr val="3F3F3F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344</TotalTime>
  <Words>274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Main Event</vt:lpstr>
      <vt:lpstr>Student Management system-using crud spring boot</vt:lpstr>
      <vt:lpstr>Abstract</vt:lpstr>
      <vt:lpstr>Aim –to build spring boot maven project</vt:lpstr>
      <vt:lpstr>Steps to create Spring Boot Project</vt:lpstr>
      <vt:lpstr>Student List page</vt:lpstr>
      <vt:lpstr>Create Student  details page</vt:lpstr>
      <vt:lpstr>Create Student  details page-action</vt:lpstr>
      <vt:lpstr>update Student  details page-action</vt:lpstr>
      <vt:lpstr>Delete Student  details page-action</vt:lpstr>
      <vt:lpstr>Thank you …….                                               Have a sun shine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system-using crud spring boot</dc:title>
  <dc:creator>bouvthika R.M</dc:creator>
  <cp:lastModifiedBy>Dell</cp:lastModifiedBy>
  <cp:revision>8</cp:revision>
  <dcterms:created xsi:type="dcterms:W3CDTF">2021-09-02T17:28:08Z</dcterms:created>
  <dcterms:modified xsi:type="dcterms:W3CDTF">2021-09-03T07:56:31Z</dcterms:modified>
</cp:coreProperties>
</file>