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3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36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83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5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38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72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5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42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54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32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93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F4B6-15C0-44B0-B578-E76069B0FA5C}" type="datetimeFigureOut">
              <a:rPr lang="es-MX" smtClean="0"/>
              <a:t>11/01/2018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2342-22A3-45B9-B50F-A0B292747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60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37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838200" y="590026"/>
            <a:ext cx="5066270" cy="2693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398372" y="590027"/>
            <a:ext cx="4506098" cy="5025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846021" y="1100772"/>
            <a:ext cx="560172" cy="2183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/>
          <p:cNvCxnSpPr>
            <a:stCxn id="5" idx="0"/>
          </p:cNvCxnSpPr>
          <p:nvPr/>
        </p:nvCxnSpPr>
        <p:spPr>
          <a:xfrm>
            <a:off x="3651421" y="590027"/>
            <a:ext cx="20595" cy="26937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38200" y="2171691"/>
            <a:ext cx="505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602258" y="1152859"/>
            <a:ext cx="1032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Hit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672016" y="2192285"/>
            <a:ext cx="158466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Rechazo </a:t>
            </a:r>
          </a:p>
          <a:p>
            <a:pPr algn="ctr"/>
            <a:r>
              <a:rPr lang="es-ES" sz="3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Correcto</a:t>
            </a:r>
            <a:endParaRPr lang="es-ES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661718" y="1094949"/>
            <a:ext cx="13388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Falsa </a:t>
            </a:r>
          </a:p>
          <a:p>
            <a:pPr algn="ctr"/>
            <a:r>
              <a:rPr lang="es-ES" sz="3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Alarma</a:t>
            </a:r>
            <a:endParaRPr lang="es-ES" sz="3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98372" y="2418996"/>
            <a:ext cx="151355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Omisión</a:t>
            </a:r>
            <a:endParaRPr lang="es-ES" sz="3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93" y="1343135"/>
            <a:ext cx="540085" cy="51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20" y="2469958"/>
            <a:ext cx="540085" cy="51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39" y="2476374"/>
            <a:ext cx="371251" cy="42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82" y="1437293"/>
            <a:ext cx="371251" cy="42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/>
          <p:cNvSpPr/>
          <p:nvPr/>
        </p:nvSpPr>
        <p:spPr>
          <a:xfrm>
            <a:off x="815532" y="1454756"/>
            <a:ext cx="6034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“Sí”</a:t>
            </a:r>
            <a:endParaRPr lang="es-E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59619" y="2476374"/>
            <a:ext cx="7152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“No”</a:t>
            </a:r>
            <a:endParaRPr lang="es-E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782034" y="598634"/>
            <a:ext cx="14857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Está la señal</a:t>
            </a:r>
            <a:endParaRPr lang="es-E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782435" y="607124"/>
            <a:ext cx="18544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 e</a:t>
            </a:r>
            <a:r>
              <a:rPr lang="es-E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stá la señal</a:t>
            </a:r>
            <a:endParaRPr lang="es-E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898011" y="58273"/>
            <a:ext cx="336887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estado del mundo</a:t>
            </a:r>
            <a:endParaRPr lang="es-E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ángulo 28"/>
          <p:cNvSpPr/>
          <p:nvPr/>
        </p:nvSpPr>
        <p:spPr>
          <a:xfrm rot="16200000">
            <a:off x="-607098" y="1659912"/>
            <a:ext cx="234711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Juicio emitido</a:t>
            </a:r>
            <a:endParaRPr lang="es-E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026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2</cp:revision>
  <dcterms:created xsi:type="dcterms:W3CDTF">2018-01-11T20:29:10Z</dcterms:created>
  <dcterms:modified xsi:type="dcterms:W3CDTF">2018-01-11T20:29:58Z</dcterms:modified>
</cp:coreProperties>
</file>