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ighteous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ighteou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20752f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20752f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120752f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120752f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20752fc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20752f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20752f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20752f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20752f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20752f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20752f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20752f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ighteous"/>
                <a:ea typeface="Righteous"/>
                <a:cs typeface="Righteous"/>
                <a:sym typeface="Righteous"/>
              </a:rPr>
              <a:t>ChessApp</a:t>
            </a:r>
            <a:endParaRPr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Brian Ouzomgi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CMPSC 475 Final Project</a:t>
            </a:r>
            <a:endParaRPr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26" y="2777500"/>
            <a:ext cx="1062425" cy="210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926" y="2777500"/>
            <a:ext cx="1062425" cy="21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ChessApp?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 Local Games with friends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games played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Customize your experience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Demo!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5975" y="108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Inspiration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rounds of feedback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Scenario Testing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 ends by time without any moves played?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Checkmate by pawn promotion?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Checkmate by castling? Castle through check?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Stalemate? 3 Move repetition? </a:t>
            </a:r>
            <a:r>
              <a:rPr lang="en" sz="2400"/>
              <a:t>Insufficient</a:t>
            </a:r>
            <a:r>
              <a:rPr lang="en" sz="2400"/>
              <a:t> material?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 review with no games played?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Implementation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Two models: EngineModel &amp; SettingsModel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view model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Much of temporal behavior is in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Reusing Views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Chess Boards, Pickers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 Extensions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Custom Colors, date formatting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Constants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Comments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Implementation Cont.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Single Source of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Many computed properties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Current side, text for times, tile colorization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Stored games are just notation, player names, &amp; times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Proper coding techniques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Repetition: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Line following pieces overlap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Bishop + Rook = queen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Move calculation -&gt; King in danger?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intelligent is ChessApp?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Checkmate by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Stalemate, 3 move repetition, draw by </a:t>
            </a:r>
            <a:r>
              <a:rPr lang="en" sz="2400"/>
              <a:t>insufficient</a:t>
            </a:r>
            <a:r>
              <a:rPr lang="en" sz="2400"/>
              <a:t> material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Both kingside and queenside castling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Double-step pawns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Pawn promotion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Checkmate by capture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Checks avoidance by capturing attacker, moving, or blocking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Overcame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Alerts not showing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Sound players not playing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Spacings on the app, file &amp; rank notations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Core data &amp; custom data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Pivoted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Changing Chess piece styles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Opening detector API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Capturing + promoting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