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 smtClean="0"/>
              <a:t>2024-02-13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452328"/>
            <a:ext cx="2805517" cy="31958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Bovas</cp:lastModifiedBy>
  <cp:revision>21</cp:revision>
  <cp:lastPrinted>2022-06-09T07:44:13Z</cp:lastPrinted>
  <dcterms:created xsi:type="dcterms:W3CDTF">2022-02-22T07:39:05Z</dcterms:created>
  <dcterms:modified xsi:type="dcterms:W3CDTF">2024-02-13T17:10:18Z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