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Kathirvel CKEC" initials="SC" lastIdx="1" clrIdx="0">
    <p:extLst>
      <p:ext uri="{19B8F6BF-5375-455C-9EA6-DF929625EA0E}">
        <p15:presenceInfo xmlns:p15="http://schemas.microsoft.com/office/powerpoint/2012/main" userId="40d5fb502e7f38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5T08:58:57.145" idx="1">
    <p:pos x="5667" y="1302"/>
    <p:text>Bovin Vishwas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Bovin</a:t>
            </a:r>
            <a:r>
              <a:rPr lang="en-US" sz="3200" dirty="0">
                <a:latin typeface="Trebuchet MS"/>
                <a:cs typeface="Trebuchet MS"/>
              </a:rPr>
              <a:t> </a:t>
            </a:r>
            <a:r>
              <a:rPr lang="en-US" sz="3200">
                <a:latin typeface="Trebuchet MS"/>
                <a:cs typeface="Trebuchet MS"/>
              </a:rPr>
              <a:t>Vishwas </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a:t>Text</a:t>
            </a:r>
            <a:r>
              <a:rPr lang="en-US" dirty="0"/>
              <a:t>: I love this product! It's amazing. </a:t>
            </a:r>
          </a:p>
          <a:p>
            <a:r>
              <a:rPr lang="en-US" b="1" dirty="0"/>
              <a:t>Sentiment: </a:t>
            </a:r>
            <a:r>
              <a:rPr lang="en-US" dirty="0"/>
              <a:t>Positive </a:t>
            </a:r>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Insights</a:t>
            </a:r>
            <a:r>
              <a:rPr kumimoji="0" lang="en-US" altLang="en-US" sz="1800" i="0" u="none" strike="noStrike" cap="none" normalizeH="0" baseline="0" dirty="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Customization: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Scalability: </a:t>
            </a:r>
            <a:r>
              <a:rPr kumimoji="0" lang="en-US" altLang="en-US" sz="1800" i="0" u="none" strike="noStrike" cap="none" normalizeH="0" baseline="0" dirty="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a:t>Advanced NLP Techniques:</a:t>
            </a:r>
          </a:p>
          <a:p>
            <a:r>
              <a:rPr lang="en-US" dirty="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a:t>Real-time Analysis: </a:t>
            </a:r>
          </a:p>
          <a:p>
            <a:r>
              <a:rPr lang="en-US" dirty="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a:t>minut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Data Collection:</a:t>
            </a:r>
          </a:p>
          <a:p>
            <a:pPr marL="342900" indent="-342900"/>
            <a:r>
              <a:rPr lang="en-US" dirty="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a:t>Data Preprocessing:</a:t>
            </a:r>
          </a:p>
          <a:p>
            <a:pPr marL="342900" indent="-342900"/>
            <a:r>
              <a:rPr lang="en-US" dirty="0"/>
              <a:t>		 Clean and preprocess the text data to remove noise, such as special characters, punctuation, </a:t>
            </a:r>
            <a:r>
              <a:rPr lang="en-US" dirty="0" err="1"/>
              <a:t>stopwords</a:t>
            </a:r>
            <a:r>
              <a:rPr lang="en-US" dirty="0"/>
              <a:t>, and perform tasks like tokenization, stemming, and lemmatization to standardize the text format.</a:t>
            </a:r>
          </a:p>
          <a:p>
            <a:pPr marL="342900" indent="-342900">
              <a:buAutoNum type="arabicPeriod" startAt="3"/>
            </a:pPr>
            <a:r>
              <a:rPr lang="en-US" b="1" dirty="0"/>
              <a:t>Model Training:</a:t>
            </a:r>
          </a:p>
          <a:p>
            <a:pPr marL="342900" indent="-342900"/>
            <a:r>
              <a:rPr lang="en-US" dirty="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503</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 Kathirvel CKEC</cp:lastModifiedBy>
  <cp:revision>9</cp:revision>
  <dcterms:created xsi:type="dcterms:W3CDTF">2024-04-03T04:29:39Z</dcterms:created>
  <dcterms:modified xsi:type="dcterms:W3CDTF">2024-04-05T03:29:56Z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