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993" r:id="rId1"/>
    <p:sldMasterId id="2147483946" r:id="rId2"/>
    <p:sldMasterId id="2147483973" r:id="rId3"/>
    <p:sldMasterId id="2147483978" r:id="rId4"/>
    <p:sldMasterId id="2147483983" r:id="rId5"/>
    <p:sldMasterId id="2147483988" r:id="rId6"/>
    <p:sldMasterId id="2147484000" r:id="rId7"/>
  </p:sldMasterIdLst>
  <p:notesMasterIdLst>
    <p:notesMasterId r:id="rId31"/>
  </p:notesMasterIdLst>
  <p:handoutMasterIdLst>
    <p:handoutMasterId r:id="rId32"/>
  </p:handoutMasterIdLst>
  <p:sldIdLst>
    <p:sldId id="640" r:id="rId8"/>
    <p:sldId id="666" r:id="rId9"/>
    <p:sldId id="653" r:id="rId10"/>
    <p:sldId id="655" r:id="rId11"/>
    <p:sldId id="685" r:id="rId12"/>
    <p:sldId id="662" r:id="rId13"/>
    <p:sldId id="669" r:id="rId14"/>
    <p:sldId id="670" r:id="rId15"/>
    <p:sldId id="671" r:id="rId16"/>
    <p:sldId id="259" r:id="rId17"/>
    <p:sldId id="261" r:id="rId18"/>
    <p:sldId id="673" r:id="rId19"/>
    <p:sldId id="674" r:id="rId20"/>
    <p:sldId id="675" r:id="rId21"/>
    <p:sldId id="676" r:id="rId22"/>
    <p:sldId id="677" r:id="rId23"/>
    <p:sldId id="678" r:id="rId24"/>
    <p:sldId id="679" r:id="rId25"/>
    <p:sldId id="681" r:id="rId26"/>
    <p:sldId id="680" r:id="rId27"/>
    <p:sldId id="682" r:id="rId28"/>
    <p:sldId id="667" r:id="rId29"/>
    <p:sldId id="683" r:id="rId30"/>
  </p:sldIdLst>
  <p:sldSz cx="9144000" cy="6858000" type="screen4x3"/>
  <p:notesSz cx="6797675" cy="9926638"/>
  <p:embeddedFontLst>
    <p:embeddedFont>
      <p:font typeface="Lucida Sans" panose="020B0602030504020204" pitchFamily="34" charset="0"/>
      <p:regular r:id="rId33"/>
      <p:bold r:id="rId34"/>
      <p:italic r:id="rId35"/>
      <p:boldItalic r:id="rId36"/>
    </p:embeddedFont>
    <p:embeddedFont>
      <p:font typeface="Tw Cen MT" panose="020B0602020104020603" pitchFamily="34" charset="0"/>
      <p:regular r:id="rId37"/>
      <p:bold r:id="rId38"/>
      <p:italic r:id="rId39"/>
      <p:boldItalic r:id="rId40"/>
    </p:embeddedFont>
  </p:embeddedFont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 og Agenda" id="{87CD6890-13DD-48A6-A356-139FDD9F97E4}">
          <p14:sldIdLst/>
        </p14:section>
        <p14:section name="Velkommen" id="{2ABC9A56-E343-4972-9A7D-F2A17C476562}">
          <p14:sldIdLst>
            <p14:sldId id="640"/>
            <p14:sldId id="666"/>
            <p14:sldId id="653"/>
            <p14:sldId id="655"/>
            <p14:sldId id="685"/>
            <p14:sldId id="662"/>
            <p14:sldId id="669"/>
            <p14:sldId id="670"/>
            <p14:sldId id="671"/>
            <p14:sldId id="259"/>
            <p14:sldId id="261"/>
            <p14:sldId id="673"/>
            <p14:sldId id="674"/>
            <p14:sldId id="675"/>
            <p14:sldId id="676"/>
            <p14:sldId id="677"/>
            <p14:sldId id="678"/>
            <p14:sldId id="679"/>
            <p14:sldId id="681"/>
            <p14:sldId id="680"/>
            <p14:sldId id="682"/>
            <p14:sldId id="667"/>
            <p14:sldId id="6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DFD"/>
    <a:srgbClr val="FF9900"/>
    <a:srgbClr val="FF9966"/>
    <a:srgbClr val="FF9933"/>
    <a:srgbClr val="57845C"/>
    <a:srgbClr val="DEE7E3"/>
    <a:srgbClr val="FAFEFD"/>
    <a:srgbClr val="DEDEE8"/>
    <a:srgbClr val="FFFFFF"/>
    <a:srgbClr val="F3F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88443" autoAdjust="0"/>
  </p:normalViewPr>
  <p:slideViewPr>
    <p:cSldViewPr snapToGrid="0">
      <p:cViewPr varScale="1">
        <p:scale>
          <a:sx n="62" d="100"/>
          <a:sy n="62" d="100"/>
        </p:scale>
        <p:origin x="11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464"/>
    </p:cViewPr>
  </p:sorterViewPr>
  <p:notesViewPr>
    <p:cSldViewPr snapToGrid="0">
      <p:cViewPr varScale="1">
        <p:scale>
          <a:sx n="79" d="100"/>
          <a:sy n="79" d="100"/>
        </p:scale>
        <p:origin x="3960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font" Target="fonts/font7.fntdata"/><Relationship Id="rId21" Type="http://schemas.openxmlformats.org/officeDocument/2006/relationships/slide" Target="slides/slide14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font" Target="fonts/font4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A06F3-8D9D-45FF-97AC-21C7452DBDB5}" type="datetimeFigureOut">
              <a:rPr lang="da-DK" smtClean="0"/>
              <a:t>21-10-2024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00764-4AB8-4153-9989-78C7839A6CF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90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2:45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975DB-6D56-4E14-9012-334A06832C34}" type="slidenum">
              <a:rPr lang="da-DK" smtClean="0"/>
              <a:t>‹nr.›</a:t>
            </a:fld>
            <a:endParaRPr lang="da-DK"/>
          </a:p>
        </p:txBody>
      </p:sp>
      <p:sp>
        <p:nvSpPr>
          <p:cNvPr id="14" name="Notes Placeholder 13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</a:t>
            </a:r>
          </a:p>
          <a:p>
            <a:pPr lvl="1"/>
            <a:r>
              <a:rPr lang="en-US" dirty="0"/>
              <a:t>On</a:t>
            </a:r>
          </a:p>
          <a:p>
            <a:pPr lvl="2"/>
            <a:r>
              <a:rPr lang="en-US" dirty="0"/>
              <a:t>Text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A1890-4A75-4D38-A282-C8254371D227}" type="datetimeFigureOut">
              <a:rPr lang="da-DK" smtClean="0"/>
              <a:t>21-10-2024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276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spc="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 spc="0" baseline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 spc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 spc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 spc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26" userDrawn="1">
          <p15:clr>
            <a:srgbClr val="F26B43"/>
          </p15:clr>
        </p15:guide>
        <p15:guide id="2" pos="214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975DB-6D56-4E14-9012-334A06832C34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09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irkel 4"/>
          <p:cNvSpPr/>
          <p:nvPr userDrawn="1"/>
        </p:nvSpPr>
        <p:spPr>
          <a:xfrm>
            <a:off x="5364089" y="3559785"/>
            <a:ext cx="3779913" cy="3298214"/>
          </a:xfrm>
          <a:custGeom>
            <a:avLst/>
            <a:gdLst>
              <a:gd name="connsiteX0" fmla="*/ 2110773 w 3779913"/>
              <a:gd name="connsiteY0" fmla="*/ 0 h 3298214"/>
              <a:gd name="connsiteX1" fmla="*/ 3739548 w 3779913"/>
              <a:gd name="connsiteY1" fmla="*/ 768126 h 3298214"/>
              <a:gd name="connsiteX2" fmla="*/ 3779913 w 3779913"/>
              <a:gd name="connsiteY2" fmla="*/ 822104 h 3298214"/>
              <a:gd name="connsiteX3" fmla="*/ 3779913 w 3779913"/>
              <a:gd name="connsiteY3" fmla="*/ 3298214 h 3298214"/>
              <a:gd name="connsiteX4" fmla="*/ 365937 w 3779913"/>
              <a:gd name="connsiteY4" fmla="*/ 3298214 h 3298214"/>
              <a:gd name="connsiteX5" fmla="*/ 360487 w 3779913"/>
              <a:gd name="connsiteY5" fmla="*/ 3290927 h 3298214"/>
              <a:gd name="connsiteX6" fmla="*/ 0 w 3779913"/>
              <a:gd name="connsiteY6" fmla="*/ 2110773 h 3298214"/>
              <a:gd name="connsiteX7" fmla="*/ 2110773 w 3779913"/>
              <a:gd name="connsiteY7" fmla="*/ 0 h 32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79913" h="3298214">
                <a:moveTo>
                  <a:pt x="2110773" y="0"/>
                </a:moveTo>
                <a:cubicBezTo>
                  <a:pt x="2766507" y="0"/>
                  <a:pt x="3352401" y="299012"/>
                  <a:pt x="3739548" y="768126"/>
                </a:cubicBezTo>
                <a:lnTo>
                  <a:pt x="3779913" y="822104"/>
                </a:lnTo>
                <a:lnTo>
                  <a:pt x="3779913" y="3298214"/>
                </a:lnTo>
                <a:lnTo>
                  <a:pt x="365937" y="3298214"/>
                </a:lnTo>
                <a:lnTo>
                  <a:pt x="360487" y="3290927"/>
                </a:lnTo>
                <a:cubicBezTo>
                  <a:pt x="132894" y="2954045"/>
                  <a:pt x="0" y="2547929"/>
                  <a:pt x="0" y="2110773"/>
                </a:cubicBezTo>
                <a:cubicBezTo>
                  <a:pt x="0" y="945025"/>
                  <a:pt x="945025" y="0"/>
                  <a:pt x="2110773" y="0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3" name="Cirkel 3"/>
          <p:cNvSpPr/>
          <p:nvPr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7" name="Cirkel 2"/>
          <p:cNvSpPr/>
          <p:nvPr userDrawn="1"/>
        </p:nvSpPr>
        <p:spPr>
          <a:xfrm>
            <a:off x="5593589" y="0"/>
            <a:ext cx="3550413" cy="1992994"/>
          </a:xfrm>
          <a:custGeom>
            <a:avLst/>
            <a:gdLst>
              <a:gd name="connsiteX0" fmla="*/ 0 w 3550413"/>
              <a:gd name="connsiteY0" fmla="*/ 0 h 1992994"/>
              <a:gd name="connsiteX1" fmla="*/ 3550413 w 3550413"/>
              <a:gd name="connsiteY1" fmla="*/ 0 h 1992994"/>
              <a:gd name="connsiteX2" fmla="*/ 3550413 w 3550413"/>
              <a:gd name="connsiteY2" fmla="*/ 1439476 h 1992994"/>
              <a:gd name="connsiteX3" fmla="*/ 3549266 w 3550413"/>
              <a:gd name="connsiteY3" fmla="*/ 1440616 h 1992994"/>
              <a:gd name="connsiteX4" fmla="*/ 2119581 w 3550413"/>
              <a:gd name="connsiteY4" fmla="*/ 1992994 h 1992994"/>
              <a:gd name="connsiteX5" fmla="*/ 4246 w 3550413"/>
              <a:gd name="connsiteY5" fmla="*/ 84084 h 19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0413" h="1992994">
                <a:moveTo>
                  <a:pt x="0" y="0"/>
                </a:moveTo>
                <a:lnTo>
                  <a:pt x="3550413" y="0"/>
                </a:lnTo>
                <a:lnTo>
                  <a:pt x="3550413" y="1439476"/>
                </a:lnTo>
                <a:lnTo>
                  <a:pt x="3549266" y="1440616"/>
                </a:lnTo>
                <a:cubicBezTo>
                  <a:pt x="3171660" y="1783818"/>
                  <a:pt x="2670048" y="1992994"/>
                  <a:pt x="2119581" y="1992994"/>
                </a:cubicBezTo>
                <a:cubicBezTo>
                  <a:pt x="1018647" y="1992994"/>
                  <a:pt x="113135" y="1156290"/>
                  <a:pt x="4246" y="84084"/>
                </a:cubicBez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8" name="Cirkel 1"/>
          <p:cNvSpPr/>
          <p:nvPr userDrawn="1"/>
        </p:nvSpPr>
        <p:spPr>
          <a:xfrm>
            <a:off x="1" y="0"/>
            <a:ext cx="2591780" cy="4932548"/>
          </a:xfrm>
          <a:custGeom>
            <a:avLst/>
            <a:gdLst>
              <a:gd name="connsiteX0" fmla="*/ 125506 w 2591780"/>
              <a:gd name="connsiteY0" fmla="*/ 0 h 4932548"/>
              <a:gd name="connsiteX1" fmla="*/ 2591780 w 2591780"/>
              <a:gd name="connsiteY1" fmla="*/ 2466274 h 4932548"/>
              <a:gd name="connsiteX2" fmla="*/ 125506 w 2591780"/>
              <a:gd name="connsiteY2" fmla="*/ 4932548 h 4932548"/>
              <a:gd name="connsiteX3" fmla="*/ 0 w 2591780"/>
              <a:gd name="connsiteY3" fmla="*/ 4926211 h 4932548"/>
              <a:gd name="connsiteX4" fmla="*/ 0 w 2591780"/>
              <a:gd name="connsiteY4" fmla="*/ 6338 h 49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1780" h="4932548">
                <a:moveTo>
                  <a:pt x="125506" y="0"/>
                </a:moveTo>
                <a:cubicBezTo>
                  <a:pt x="1487592" y="0"/>
                  <a:pt x="2591780" y="1104188"/>
                  <a:pt x="2591780" y="2466274"/>
                </a:cubicBezTo>
                <a:cubicBezTo>
                  <a:pt x="2591780" y="3828360"/>
                  <a:pt x="1487592" y="4932548"/>
                  <a:pt x="125506" y="4932548"/>
                </a:cubicBezTo>
                <a:lnTo>
                  <a:pt x="0" y="4926211"/>
                </a:lnTo>
                <a:lnTo>
                  <a:pt x="0" y="6338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1800">
              <a:latin typeface="+mn-lt"/>
            </a:endParaRPr>
          </a:p>
        </p:txBody>
      </p:sp>
      <p:pic>
        <p:nvPicPr>
          <p:cNvPr id="15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13" y="352426"/>
            <a:ext cx="2322374" cy="876847"/>
          </a:xfrm>
          <a:prstGeom prst="rect">
            <a:avLst/>
          </a:prstGeom>
          <a:noFill/>
        </p:spPr>
      </p:pic>
      <p:sp>
        <p:nvSpPr>
          <p:cNvPr id="8" name="Titel">
            <a:extLst>
              <a:ext uri="{FF2B5EF4-FFF2-40B4-BE49-F238E27FC236}">
                <a16:creationId xmlns:a16="http://schemas.microsoft.com/office/drawing/2014/main" id="{C1D59BCD-5326-4BA3-A0AF-0AF17D9A6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576" y="1628775"/>
            <a:ext cx="7632774" cy="4392613"/>
          </a:xfrm>
          <a:prstGeom prst="rect">
            <a:avLst/>
          </a:prstGeom>
        </p:spPr>
        <p:txBody>
          <a:bodyPr anchor="t"/>
          <a:lstStyle>
            <a:lvl1pPr>
              <a:lnSpc>
                <a:spcPct val="150000"/>
              </a:lnSpc>
              <a:defRPr sz="5400" b="0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afsnit</a:t>
            </a:r>
          </a:p>
        </p:txBody>
      </p:sp>
    </p:spTree>
    <p:extLst>
      <p:ext uri="{BB962C8B-B14F-4D97-AF65-F5344CB8AC3E}">
        <p14:creationId xmlns:p14="http://schemas.microsoft.com/office/powerpoint/2010/main" val="6356901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arvebånd"/>
          <p:cNvSpPr/>
          <p:nvPr/>
        </p:nvSpPr>
        <p:spPr>
          <a:xfrm>
            <a:off x="0" y="5805264"/>
            <a:ext cx="9144000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+mn-lt"/>
              </a:rPr>
              <a:t>               </a:t>
            </a:r>
          </a:p>
        </p:txBody>
      </p:sp>
      <p:pic>
        <p:nvPicPr>
          <p:cNvPr id="16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0"/>
            <a:ext cx="2322374" cy="876847"/>
          </a:xfrm>
          <a:prstGeom prst="rect">
            <a:avLst/>
          </a:prstGeom>
          <a:noFill/>
        </p:spPr>
      </p:pic>
      <p:sp>
        <p:nvSpPr>
          <p:cNvPr id="7" name="Pladsholder til indhold"/>
          <p:cNvSpPr>
            <a:spLocks noGrp="1"/>
          </p:cNvSpPr>
          <p:nvPr>
            <p:ph sz="quarter" idx="11" hasCustomPrompt="1"/>
          </p:nvPr>
        </p:nvSpPr>
        <p:spPr>
          <a:xfrm>
            <a:off x="719137" y="333374"/>
            <a:ext cx="7705725" cy="51117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da-DK" noProof="0" dirty="0"/>
              <a:t>Billede eller andet indhold</a:t>
            </a:r>
          </a:p>
        </p:txBody>
      </p:sp>
      <p:sp>
        <p:nvSpPr>
          <p:cNvPr id="6" name="Titel"/>
          <p:cNvSpPr>
            <a:spLocks noGrp="1"/>
          </p:cNvSpPr>
          <p:nvPr>
            <p:ph type="title" hasCustomPrompt="1"/>
          </p:nvPr>
        </p:nvSpPr>
        <p:spPr>
          <a:xfrm>
            <a:off x="719138" y="5963379"/>
            <a:ext cx="5876462" cy="922005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400" b="0" u="none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slide</a:t>
            </a:r>
          </a:p>
        </p:txBody>
      </p:sp>
    </p:spTree>
    <p:extLst>
      <p:ext uri="{BB962C8B-B14F-4D97-AF65-F5344CB8AC3E}">
        <p14:creationId xmlns:p14="http://schemas.microsoft.com/office/powerpoint/2010/main" val="351156812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53">
          <p15:clr>
            <a:srgbClr val="A4A3A4"/>
          </p15:clr>
        </p15:guide>
        <p15:guide id="2" pos="5307">
          <p15:clr>
            <a:srgbClr val="A4A3A4"/>
          </p15:clr>
        </p15:guide>
        <p15:guide id="3" orient="horz" pos="210">
          <p15:clr>
            <a:srgbClr val="A4A3A4"/>
          </p15:clr>
        </p15:guide>
        <p15:guide id="4" orient="horz" pos="3430">
          <p15:clr>
            <a:srgbClr val="A4A3A4"/>
          </p15:clr>
        </p15:guide>
        <p15:guide id="5" orient="horz" pos="1820">
          <p15:clr>
            <a:srgbClr val="A4A3A4"/>
          </p15:clr>
        </p15:guide>
        <p15:guide id="6" orient="horz" pos="3657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AE9E5-3D3F-0543-62BC-9588D6E7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9F89D-9E9A-14CF-D61E-A7CDA5AE8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2C6EB3-8FCE-5AB1-9276-5137A1BD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83AA-9E17-4032-A092-9363174149D9}" type="datetimeFigureOut">
              <a:rPr lang="da-DK" smtClean="0"/>
              <a:t>21-10-2024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67E211-B8D4-77E8-E767-DFF2920C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39CE5D-1127-1238-874E-C571D66F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1829-47CD-418F-86C8-71DEC7BA83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907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irkel 4"/>
          <p:cNvSpPr/>
          <p:nvPr userDrawn="1"/>
        </p:nvSpPr>
        <p:spPr>
          <a:xfrm>
            <a:off x="5364089" y="3559785"/>
            <a:ext cx="3779913" cy="3298214"/>
          </a:xfrm>
          <a:custGeom>
            <a:avLst/>
            <a:gdLst>
              <a:gd name="connsiteX0" fmla="*/ 2110773 w 3779913"/>
              <a:gd name="connsiteY0" fmla="*/ 0 h 3298214"/>
              <a:gd name="connsiteX1" fmla="*/ 3739548 w 3779913"/>
              <a:gd name="connsiteY1" fmla="*/ 768126 h 3298214"/>
              <a:gd name="connsiteX2" fmla="*/ 3779913 w 3779913"/>
              <a:gd name="connsiteY2" fmla="*/ 822104 h 3298214"/>
              <a:gd name="connsiteX3" fmla="*/ 3779913 w 3779913"/>
              <a:gd name="connsiteY3" fmla="*/ 3298214 h 3298214"/>
              <a:gd name="connsiteX4" fmla="*/ 365937 w 3779913"/>
              <a:gd name="connsiteY4" fmla="*/ 3298214 h 3298214"/>
              <a:gd name="connsiteX5" fmla="*/ 360487 w 3779913"/>
              <a:gd name="connsiteY5" fmla="*/ 3290927 h 3298214"/>
              <a:gd name="connsiteX6" fmla="*/ 0 w 3779913"/>
              <a:gd name="connsiteY6" fmla="*/ 2110773 h 3298214"/>
              <a:gd name="connsiteX7" fmla="*/ 2110773 w 3779913"/>
              <a:gd name="connsiteY7" fmla="*/ 0 h 32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79913" h="3298214">
                <a:moveTo>
                  <a:pt x="2110773" y="0"/>
                </a:moveTo>
                <a:cubicBezTo>
                  <a:pt x="2766507" y="0"/>
                  <a:pt x="3352401" y="299012"/>
                  <a:pt x="3739548" y="768126"/>
                </a:cubicBezTo>
                <a:lnTo>
                  <a:pt x="3779913" y="822104"/>
                </a:lnTo>
                <a:lnTo>
                  <a:pt x="3779913" y="3298214"/>
                </a:lnTo>
                <a:lnTo>
                  <a:pt x="365937" y="3298214"/>
                </a:lnTo>
                <a:lnTo>
                  <a:pt x="360487" y="3290927"/>
                </a:lnTo>
                <a:cubicBezTo>
                  <a:pt x="132894" y="2954045"/>
                  <a:pt x="0" y="2547929"/>
                  <a:pt x="0" y="2110773"/>
                </a:cubicBezTo>
                <a:cubicBezTo>
                  <a:pt x="0" y="945025"/>
                  <a:pt x="945025" y="0"/>
                  <a:pt x="2110773" y="0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3" name="Cirkel 3"/>
          <p:cNvSpPr/>
          <p:nvPr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7" name="Cirkel 2"/>
          <p:cNvSpPr/>
          <p:nvPr userDrawn="1"/>
        </p:nvSpPr>
        <p:spPr>
          <a:xfrm>
            <a:off x="5593589" y="-45342"/>
            <a:ext cx="3550413" cy="1992994"/>
          </a:xfrm>
          <a:custGeom>
            <a:avLst/>
            <a:gdLst>
              <a:gd name="connsiteX0" fmla="*/ 0 w 3550413"/>
              <a:gd name="connsiteY0" fmla="*/ 0 h 1992994"/>
              <a:gd name="connsiteX1" fmla="*/ 3550413 w 3550413"/>
              <a:gd name="connsiteY1" fmla="*/ 0 h 1992994"/>
              <a:gd name="connsiteX2" fmla="*/ 3550413 w 3550413"/>
              <a:gd name="connsiteY2" fmla="*/ 1439476 h 1992994"/>
              <a:gd name="connsiteX3" fmla="*/ 3549266 w 3550413"/>
              <a:gd name="connsiteY3" fmla="*/ 1440616 h 1992994"/>
              <a:gd name="connsiteX4" fmla="*/ 2119581 w 3550413"/>
              <a:gd name="connsiteY4" fmla="*/ 1992994 h 1992994"/>
              <a:gd name="connsiteX5" fmla="*/ 4246 w 3550413"/>
              <a:gd name="connsiteY5" fmla="*/ 84084 h 19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0413" h="1992994">
                <a:moveTo>
                  <a:pt x="0" y="0"/>
                </a:moveTo>
                <a:lnTo>
                  <a:pt x="3550413" y="0"/>
                </a:lnTo>
                <a:lnTo>
                  <a:pt x="3550413" y="1439476"/>
                </a:lnTo>
                <a:lnTo>
                  <a:pt x="3549266" y="1440616"/>
                </a:lnTo>
                <a:cubicBezTo>
                  <a:pt x="3171660" y="1783818"/>
                  <a:pt x="2670048" y="1992994"/>
                  <a:pt x="2119581" y="1992994"/>
                </a:cubicBezTo>
                <a:cubicBezTo>
                  <a:pt x="1018647" y="1992994"/>
                  <a:pt x="113135" y="1156290"/>
                  <a:pt x="4246" y="84084"/>
                </a:cubicBez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8" name="Cirkel 1"/>
          <p:cNvSpPr/>
          <p:nvPr userDrawn="1"/>
        </p:nvSpPr>
        <p:spPr>
          <a:xfrm>
            <a:off x="1" y="0"/>
            <a:ext cx="2591780" cy="4932548"/>
          </a:xfrm>
          <a:custGeom>
            <a:avLst/>
            <a:gdLst>
              <a:gd name="connsiteX0" fmla="*/ 125506 w 2591780"/>
              <a:gd name="connsiteY0" fmla="*/ 0 h 4932548"/>
              <a:gd name="connsiteX1" fmla="*/ 2591780 w 2591780"/>
              <a:gd name="connsiteY1" fmla="*/ 2466274 h 4932548"/>
              <a:gd name="connsiteX2" fmla="*/ 125506 w 2591780"/>
              <a:gd name="connsiteY2" fmla="*/ 4932548 h 4932548"/>
              <a:gd name="connsiteX3" fmla="*/ 0 w 2591780"/>
              <a:gd name="connsiteY3" fmla="*/ 4926211 h 4932548"/>
              <a:gd name="connsiteX4" fmla="*/ 0 w 2591780"/>
              <a:gd name="connsiteY4" fmla="*/ 6338 h 49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1780" h="4932548">
                <a:moveTo>
                  <a:pt x="125506" y="0"/>
                </a:moveTo>
                <a:cubicBezTo>
                  <a:pt x="1487592" y="0"/>
                  <a:pt x="2591780" y="1104188"/>
                  <a:pt x="2591780" y="2466274"/>
                </a:cubicBezTo>
                <a:cubicBezTo>
                  <a:pt x="2591780" y="3828360"/>
                  <a:pt x="1487592" y="4932548"/>
                  <a:pt x="125506" y="4932548"/>
                </a:cubicBezTo>
                <a:lnTo>
                  <a:pt x="0" y="4926211"/>
                </a:lnTo>
                <a:lnTo>
                  <a:pt x="0" y="6338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1800">
              <a:latin typeface="+mn-lt"/>
            </a:endParaRPr>
          </a:p>
        </p:txBody>
      </p:sp>
      <p:pic>
        <p:nvPicPr>
          <p:cNvPr id="15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13" y="352426"/>
            <a:ext cx="2322374" cy="876847"/>
          </a:xfrm>
          <a:prstGeom prst="rect">
            <a:avLst/>
          </a:prstGeom>
          <a:noFill/>
        </p:spPr>
      </p:pic>
      <p:sp>
        <p:nvSpPr>
          <p:cNvPr id="9" name="Titel">
            <a:extLst>
              <a:ext uri="{FF2B5EF4-FFF2-40B4-BE49-F238E27FC236}">
                <a16:creationId xmlns:a16="http://schemas.microsoft.com/office/drawing/2014/main" id="{70B6F6DD-1B10-444F-840A-E61F6AEFD6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576" y="1628775"/>
            <a:ext cx="7632774" cy="4392613"/>
          </a:xfrm>
          <a:prstGeom prst="rect">
            <a:avLst/>
          </a:prstGeom>
        </p:spPr>
        <p:txBody>
          <a:bodyPr anchor="t"/>
          <a:lstStyle>
            <a:lvl1pPr>
              <a:lnSpc>
                <a:spcPct val="150000"/>
              </a:lnSpc>
              <a:defRPr sz="5400" b="0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afsnit</a:t>
            </a:r>
          </a:p>
        </p:txBody>
      </p:sp>
    </p:spTree>
    <p:extLst>
      <p:ext uri="{BB962C8B-B14F-4D97-AF65-F5344CB8AC3E}">
        <p14:creationId xmlns:p14="http://schemas.microsoft.com/office/powerpoint/2010/main" val="341135011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528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bejdsområde"/>
          <p:cNvSpPr/>
          <p:nvPr userDrawn="1"/>
        </p:nvSpPr>
        <p:spPr>
          <a:xfrm>
            <a:off x="2788" y="0"/>
            <a:ext cx="9144000" cy="580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/>
          </a:p>
        </p:txBody>
      </p:sp>
      <p:pic>
        <p:nvPicPr>
          <p:cNvPr id="6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2"/>
            <a:ext cx="2322374" cy="876847"/>
          </a:xfrm>
          <a:prstGeom prst="rect">
            <a:avLst/>
          </a:prstGeom>
          <a:noFill/>
        </p:spPr>
      </p:pic>
      <p:sp>
        <p:nvSpPr>
          <p:cNvPr id="13" name="Pladsholder til indhold"/>
          <p:cNvSpPr>
            <a:spLocks noGrp="1"/>
          </p:cNvSpPr>
          <p:nvPr>
            <p:ph sz="half" idx="1" hasCustomPrompt="1"/>
          </p:nvPr>
        </p:nvSpPr>
        <p:spPr>
          <a:xfrm>
            <a:off x="714305" y="1412876"/>
            <a:ext cx="7705725" cy="4032250"/>
          </a:xfrm>
          <a:prstGeom prst="rect">
            <a:avLst/>
          </a:prstGeom>
        </p:spPr>
        <p:txBody>
          <a:bodyPr/>
          <a:lstStyle>
            <a:lvl1pPr marL="342900" indent="-342900" defTabSz="447675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latin typeface="+mn-lt"/>
              </a:defRPr>
            </a:lvl1pPr>
            <a:lvl2pPr marL="800100" indent="-342900" defTabSz="447675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defTabSz="449263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defTabSz="449263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defTabSz="449263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Skriv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719140" y="333376"/>
            <a:ext cx="7705724" cy="82708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2400" b="0" cap="all" spc="120" baseline="0">
                <a:latin typeface="+mn-lt"/>
              </a:defRPr>
            </a:lvl1pPr>
          </a:lstStyle>
          <a:p>
            <a:r>
              <a:rPr lang="da-DK" noProof="0" dirty="0"/>
              <a:t>Skriv titel på slide</a:t>
            </a:r>
          </a:p>
        </p:txBody>
      </p:sp>
    </p:spTree>
    <p:extLst>
      <p:ext uri="{BB962C8B-B14F-4D97-AF65-F5344CB8AC3E}">
        <p14:creationId xmlns:p14="http://schemas.microsoft.com/office/powerpoint/2010/main" val="417934045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53" userDrawn="1">
          <p15:clr>
            <a:srgbClr val="A4A3A4"/>
          </p15:clr>
        </p15:guide>
        <p15:guide id="2" pos="5307" userDrawn="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5" orient="horz" pos="3430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kel 2"/>
          <p:cNvSpPr/>
          <p:nvPr/>
        </p:nvSpPr>
        <p:spPr>
          <a:xfrm>
            <a:off x="1259632" y="4293097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2" name="Cirkel 1"/>
          <p:cNvSpPr/>
          <p:nvPr/>
        </p:nvSpPr>
        <p:spPr>
          <a:xfrm>
            <a:off x="2112651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nb-NO" sz="24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2"/>
            <a:ext cx="2322374" cy="876847"/>
          </a:xfrm>
          <a:prstGeom prst="rect">
            <a:avLst/>
          </a:prstGeom>
          <a:noFill/>
        </p:spPr>
      </p:pic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2112651" y="1920241"/>
            <a:ext cx="4932548" cy="298221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2400" b="0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underafsnit</a:t>
            </a:r>
          </a:p>
        </p:txBody>
      </p:sp>
    </p:spTree>
    <p:extLst>
      <p:ext uri="{BB962C8B-B14F-4D97-AF65-F5344CB8AC3E}">
        <p14:creationId xmlns:p14="http://schemas.microsoft.com/office/powerpoint/2010/main" val="274995032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bejdsområde"/>
          <p:cNvSpPr/>
          <p:nvPr userDrawn="1"/>
        </p:nvSpPr>
        <p:spPr>
          <a:xfrm>
            <a:off x="2788" y="0"/>
            <a:ext cx="9144000" cy="580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/>
          </a:p>
        </p:txBody>
      </p:sp>
      <p:pic>
        <p:nvPicPr>
          <p:cNvPr id="16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2"/>
            <a:ext cx="2322374" cy="876847"/>
          </a:xfrm>
          <a:prstGeom prst="rect">
            <a:avLst/>
          </a:prstGeom>
          <a:noFill/>
        </p:spPr>
      </p:pic>
      <p:sp>
        <p:nvSpPr>
          <p:cNvPr id="8" name="Pladsholder til indhold"/>
          <p:cNvSpPr>
            <a:spLocks noGrp="1"/>
          </p:cNvSpPr>
          <p:nvPr>
            <p:ph sz="half" idx="1" hasCustomPrompt="1"/>
          </p:nvPr>
        </p:nvSpPr>
        <p:spPr>
          <a:xfrm>
            <a:off x="714305" y="333374"/>
            <a:ext cx="7705725" cy="5111752"/>
          </a:xfrm>
          <a:prstGeom prst="rect">
            <a:avLst/>
          </a:prstGeom>
        </p:spPr>
        <p:txBody>
          <a:bodyPr/>
          <a:lstStyle>
            <a:lvl1pPr marL="0" indent="0" defTabSz="447675">
              <a:lnSpc>
                <a:spcPct val="100000"/>
              </a:lnSpc>
              <a:buNone/>
              <a:defRPr sz="2000" b="0">
                <a:latin typeface="+mn-lt"/>
              </a:defRPr>
            </a:lvl1pPr>
            <a:lvl2pPr marL="457200" indent="0" defTabSz="447675">
              <a:lnSpc>
                <a:spcPct val="100000"/>
              </a:lnSpc>
              <a:buNone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defTabSz="449263">
              <a:lnSpc>
                <a:spcPct val="100000"/>
              </a:lnSpc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defTabSz="449263">
              <a:lnSpc>
                <a:spcPct val="100000"/>
              </a:lnSpc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defTabSz="449263">
              <a:lnSpc>
                <a:spcPct val="100000"/>
              </a:lnSpc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Billede eller andet indhold</a:t>
            </a:r>
          </a:p>
        </p:txBody>
      </p:sp>
      <p:sp>
        <p:nvSpPr>
          <p:cNvPr id="6" name="Titel"/>
          <p:cNvSpPr>
            <a:spLocks noGrp="1"/>
          </p:cNvSpPr>
          <p:nvPr>
            <p:ph type="title" hasCustomPrompt="1"/>
          </p:nvPr>
        </p:nvSpPr>
        <p:spPr>
          <a:xfrm>
            <a:off x="719139" y="5963381"/>
            <a:ext cx="5876462" cy="89462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400" b="0" u="none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slide</a:t>
            </a:r>
          </a:p>
        </p:txBody>
      </p:sp>
    </p:spTree>
    <p:extLst>
      <p:ext uri="{BB962C8B-B14F-4D97-AF65-F5344CB8AC3E}">
        <p14:creationId xmlns:p14="http://schemas.microsoft.com/office/powerpoint/2010/main" val="278203032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53" userDrawn="1">
          <p15:clr>
            <a:srgbClr val="A4A3A4"/>
          </p15:clr>
        </p15:guide>
        <p15:guide id="2" pos="5307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3430" userDrawn="1">
          <p15:clr>
            <a:srgbClr val="A4A3A4"/>
          </p15:clr>
        </p15:guide>
        <p15:guide id="5" orient="horz" pos="1820" userDrawn="1">
          <p15:clr>
            <a:srgbClr val="A4A3A4"/>
          </p15:clr>
        </p15:guide>
        <p15:guide id="6" orient="horz" pos="3657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36996" y="315913"/>
            <a:ext cx="8670008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B83056-E73A-4EB1-8793-61FB59C07FBC}" type="datetimeFigureOut">
              <a:rPr lang="en-GB" smtClean="0"/>
              <a:pPr/>
              <a:t>21/10/2024</a:t>
            </a:fld>
            <a:r>
              <a:rPr lang="en-GB"/>
              <a:t>08/03/2019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969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arvebånd"/>
          <p:cNvSpPr/>
          <p:nvPr/>
        </p:nvSpPr>
        <p:spPr>
          <a:xfrm>
            <a:off x="0" y="5805264"/>
            <a:ext cx="9144000" cy="1080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+mn-lt"/>
              </a:rPr>
              <a:t>               </a:t>
            </a:r>
          </a:p>
        </p:txBody>
      </p:sp>
      <p:pic>
        <p:nvPicPr>
          <p:cNvPr id="16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0"/>
            <a:ext cx="2322374" cy="876847"/>
          </a:xfrm>
          <a:prstGeom prst="rect">
            <a:avLst/>
          </a:prstGeom>
          <a:noFill/>
        </p:spPr>
      </p:pic>
      <p:sp>
        <p:nvSpPr>
          <p:cNvPr id="7" name="Pladsholder til indhold"/>
          <p:cNvSpPr>
            <a:spLocks noGrp="1"/>
          </p:cNvSpPr>
          <p:nvPr>
            <p:ph sz="quarter" idx="11" hasCustomPrompt="1"/>
          </p:nvPr>
        </p:nvSpPr>
        <p:spPr>
          <a:xfrm>
            <a:off x="719137" y="333374"/>
            <a:ext cx="7705725" cy="51117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da-DK" noProof="0" dirty="0"/>
              <a:t>Billede eller andet indhold</a:t>
            </a:r>
          </a:p>
        </p:txBody>
      </p:sp>
      <p:sp>
        <p:nvSpPr>
          <p:cNvPr id="6" name="Titel"/>
          <p:cNvSpPr>
            <a:spLocks noGrp="1"/>
          </p:cNvSpPr>
          <p:nvPr>
            <p:ph type="title" hasCustomPrompt="1"/>
          </p:nvPr>
        </p:nvSpPr>
        <p:spPr>
          <a:xfrm>
            <a:off x="719138" y="5963379"/>
            <a:ext cx="5876462" cy="922005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400" b="0" u="none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slide</a:t>
            </a:r>
          </a:p>
        </p:txBody>
      </p:sp>
    </p:spTree>
    <p:extLst>
      <p:ext uri="{BB962C8B-B14F-4D97-AF65-F5344CB8AC3E}">
        <p14:creationId xmlns:p14="http://schemas.microsoft.com/office/powerpoint/2010/main" val="87715780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53">
          <p15:clr>
            <a:srgbClr val="A4A3A4"/>
          </p15:clr>
        </p15:guide>
        <p15:guide id="2" pos="5307">
          <p15:clr>
            <a:srgbClr val="A4A3A4"/>
          </p15:clr>
        </p15:guide>
        <p15:guide id="3" orient="horz" pos="210">
          <p15:clr>
            <a:srgbClr val="A4A3A4"/>
          </p15:clr>
        </p15:guide>
        <p15:guide id="4" orient="horz" pos="3430">
          <p15:clr>
            <a:srgbClr val="A4A3A4"/>
          </p15:clr>
        </p15:guide>
        <p15:guide id="5" orient="horz" pos="1820">
          <p15:clr>
            <a:srgbClr val="A4A3A4"/>
          </p15:clr>
        </p15:guide>
        <p15:guide id="6" orient="horz" pos="3657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AE9E5-3D3F-0543-62BC-9588D6E7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9F89D-9E9A-14CF-D61E-A7CDA5AE8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2C6EB3-8FCE-5AB1-9276-5137A1BD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83AA-9E17-4032-A092-9363174149D9}" type="datetimeFigureOut">
              <a:rPr lang="da-DK" smtClean="0"/>
              <a:t>21-10-2024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67E211-B8D4-77E8-E767-DFF2920C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39CE5D-1127-1238-874E-C571D66F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1829-47CD-418F-86C8-71DEC7BA83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094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irkel 4"/>
          <p:cNvSpPr/>
          <p:nvPr userDrawn="1"/>
        </p:nvSpPr>
        <p:spPr>
          <a:xfrm>
            <a:off x="5364089" y="3559785"/>
            <a:ext cx="3779913" cy="3298214"/>
          </a:xfrm>
          <a:custGeom>
            <a:avLst/>
            <a:gdLst>
              <a:gd name="connsiteX0" fmla="*/ 2110773 w 3779913"/>
              <a:gd name="connsiteY0" fmla="*/ 0 h 3298214"/>
              <a:gd name="connsiteX1" fmla="*/ 3739548 w 3779913"/>
              <a:gd name="connsiteY1" fmla="*/ 768126 h 3298214"/>
              <a:gd name="connsiteX2" fmla="*/ 3779913 w 3779913"/>
              <a:gd name="connsiteY2" fmla="*/ 822104 h 3298214"/>
              <a:gd name="connsiteX3" fmla="*/ 3779913 w 3779913"/>
              <a:gd name="connsiteY3" fmla="*/ 3298214 h 3298214"/>
              <a:gd name="connsiteX4" fmla="*/ 365937 w 3779913"/>
              <a:gd name="connsiteY4" fmla="*/ 3298214 h 3298214"/>
              <a:gd name="connsiteX5" fmla="*/ 360487 w 3779913"/>
              <a:gd name="connsiteY5" fmla="*/ 3290927 h 3298214"/>
              <a:gd name="connsiteX6" fmla="*/ 0 w 3779913"/>
              <a:gd name="connsiteY6" fmla="*/ 2110773 h 3298214"/>
              <a:gd name="connsiteX7" fmla="*/ 2110773 w 3779913"/>
              <a:gd name="connsiteY7" fmla="*/ 0 h 32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79913" h="3298214">
                <a:moveTo>
                  <a:pt x="2110773" y="0"/>
                </a:moveTo>
                <a:cubicBezTo>
                  <a:pt x="2766507" y="0"/>
                  <a:pt x="3352401" y="299012"/>
                  <a:pt x="3739548" y="768126"/>
                </a:cubicBezTo>
                <a:lnTo>
                  <a:pt x="3779913" y="822104"/>
                </a:lnTo>
                <a:lnTo>
                  <a:pt x="3779913" y="3298214"/>
                </a:lnTo>
                <a:lnTo>
                  <a:pt x="365937" y="3298214"/>
                </a:lnTo>
                <a:lnTo>
                  <a:pt x="360487" y="3290927"/>
                </a:lnTo>
                <a:cubicBezTo>
                  <a:pt x="132894" y="2954045"/>
                  <a:pt x="0" y="2547929"/>
                  <a:pt x="0" y="2110773"/>
                </a:cubicBezTo>
                <a:cubicBezTo>
                  <a:pt x="0" y="945025"/>
                  <a:pt x="945025" y="0"/>
                  <a:pt x="2110773" y="0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3" name="Cirkel 3"/>
          <p:cNvSpPr/>
          <p:nvPr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7" name="Cirkel 2"/>
          <p:cNvSpPr/>
          <p:nvPr userDrawn="1"/>
        </p:nvSpPr>
        <p:spPr>
          <a:xfrm>
            <a:off x="5593589" y="0"/>
            <a:ext cx="3550413" cy="1992994"/>
          </a:xfrm>
          <a:custGeom>
            <a:avLst/>
            <a:gdLst>
              <a:gd name="connsiteX0" fmla="*/ 0 w 3550413"/>
              <a:gd name="connsiteY0" fmla="*/ 0 h 1992994"/>
              <a:gd name="connsiteX1" fmla="*/ 3550413 w 3550413"/>
              <a:gd name="connsiteY1" fmla="*/ 0 h 1992994"/>
              <a:gd name="connsiteX2" fmla="*/ 3550413 w 3550413"/>
              <a:gd name="connsiteY2" fmla="*/ 1439476 h 1992994"/>
              <a:gd name="connsiteX3" fmla="*/ 3549266 w 3550413"/>
              <a:gd name="connsiteY3" fmla="*/ 1440616 h 1992994"/>
              <a:gd name="connsiteX4" fmla="*/ 2119581 w 3550413"/>
              <a:gd name="connsiteY4" fmla="*/ 1992994 h 1992994"/>
              <a:gd name="connsiteX5" fmla="*/ 4246 w 3550413"/>
              <a:gd name="connsiteY5" fmla="*/ 84084 h 19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0413" h="1992994">
                <a:moveTo>
                  <a:pt x="0" y="0"/>
                </a:moveTo>
                <a:lnTo>
                  <a:pt x="3550413" y="0"/>
                </a:lnTo>
                <a:lnTo>
                  <a:pt x="3550413" y="1439476"/>
                </a:lnTo>
                <a:lnTo>
                  <a:pt x="3549266" y="1440616"/>
                </a:lnTo>
                <a:cubicBezTo>
                  <a:pt x="3171660" y="1783818"/>
                  <a:pt x="2670048" y="1992994"/>
                  <a:pt x="2119581" y="1992994"/>
                </a:cubicBezTo>
                <a:cubicBezTo>
                  <a:pt x="1018647" y="1992994"/>
                  <a:pt x="113135" y="1156290"/>
                  <a:pt x="4246" y="84084"/>
                </a:cubicBez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8" name="Cirkel 1"/>
          <p:cNvSpPr/>
          <p:nvPr userDrawn="1"/>
        </p:nvSpPr>
        <p:spPr>
          <a:xfrm>
            <a:off x="1" y="0"/>
            <a:ext cx="2591780" cy="4932548"/>
          </a:xfrm>
          <a:custGeom>
            <a:avLst/>
            <a:gdLst>
              <a:gd name="connsiteX0" fmla="*/ 125506 w 2591780"/>
              <a:gd name="connsiteY0" fmla="*/ 0 h 4932548"/>
              <a:gd name="connsiteX1" fmla="*/ 2591780 w 2591780"/>
              <a:gd name="connsiteY1" fmla="*/ 2466274 h 4932548"/>
              <a:gd name="connsiteX2" fmla="*/ 125506 w 2591780"/>
              <a:gd name="connsiteY2" fmla="*/ 4932548 h 4932548"/>
              <a:gd name="connsiteX3" fmla="*/ 0 w 2591780"/>
              <a:gd name="connsiteY3" fmla="*/ 4926211 h 4932548"/>
              <a:gd name="connsiteX4" fmla="*/ 0 w 2591780"/>
              <a:gd name="connsiteY4" fmla="*/ 6338 h 49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1780" h="4932548">
                <a:moveTo>
                  <a:pt x="125506" y="0"/>
                </a:moveTo>
                <a:cubicBezTo>
                  <a:pt x="1487592" y="0"/>
                  <a:pt x="2591780" y="1104188"/>
                  <a:pt x="2591780" y="2466274"/>
                </a:cubicBezTo>
                <a:cubicBezTo>
                  <a:pt x="2591780" y="3828360"/>
                  <a:pt x="1487592" y="4932548"/>
                  <a:pt x="125506" y="4932548"/>
                </a:cubicBezTo>
                <a:lnTo>
                  <a:pt x="0" y="4926211"/>
                </a:lnTo>
                <a:lnTo>
                  <a:pt x="0" y="6338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1800">
              <a:latin typeface="+mn-lt"/>
            </a:endParaRPr>
          </a:p>
        </p:txBody>
      </p:sp>
      <p:pic>
        <p:nvPicPr>
          <p:cNvPr id="15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13" y="352426"/>
            <a:ext cx="2322374" cy="876847"/>
          </a:xfrm>
          <a:prstGeom prst="rect">
            <a:avLst/>
          </a:prstGeom>
          <a:noFill/>
        </p:spPr>
      </p:pic>
      <p:sp>
        <p:nvSpPr>
          <p:cNvPr id="9" name="Titel">
            <a:extLst>
              <a:ext uri="{FF2B5EF4-FFF2-40B4-BE49-F238E27FC236}">
                <a16:creationId xmlns:a16="http://schemas.microsoft.com/office/drawing/2014/main" id="{224CB553-46F5-447B-8DE7-440E3632AD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576" y="1628775"/>
            <a:ext cx="7632774" cy="4392613"/>
          </a:xfrm>
          <a:prstGeom prst="rect">
            <a:avLst/>
          </a:prstGeom>
        </p:spPr>
        <p:txBody>
          <a:bodyPr anchor="t"/>
          <a:lstStyle>
            <a:lvl1pPr>
              <a:lnSpc>
                <a:spcPct val="150000"/>
              </a:lnSpc>
              <a:defRPr sz="5400" b="0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afsnit</a:t>
            </a:r>
          </a:p>
        </p:txBody>
      </p:sp>
    </p:spTree>
    <p:extLst>
      <p:ext uri="{BB962C8B-B14F-4D97-AF65-F5344CB8AC3E}">
        <p14:creationId xmlns:p14="http://schemas.microsoft.com/office/powerpoint/2010/main" val="79780553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bejdsområde"/>
          <p:cNvSpPr/>
          <p:nvPr userDrawn="1"/>
        </p:nvSpPr>
        <p:spPr>
          <a:xfrm>
            <a:off x="2788" y="0"/>
            <a:ext cx="9144000" cy="580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/>
          </a:p>
        </p:txBody>
      </p:sp>
      <p:pic>
        <p:nvPicPr>
          <p:cNvPr id="6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2"/>
            <a:ext cx="2322374" cy="876847"/>
          </a:xfrm>
          <a:prstGeom prst="rect">
            <a:avLst/>
          </a:prstGeom>
          <a:noFill/>
        </p:spPr>
      </p:pic>
      <p:sp>
        <p:nvSpPr>
          <p:cNvPr id="13" name="Pladsholder til indhold"/>
          <p:cNvSpPr>
            <a:spLocks noGrp="1"/>
          </p:cNvSpPr>
          <p:nvPr>
            <p:ph sz="half" idx="1" hasCustomPrompt="1"/>
          </p:nvPr>
        </p:nvSpPr>
        <p:spPr>
          <a:xfrm>
            <a:off x="714305" y="1412876"/>
            <a:ext cx="7705725" cy="4032250"/>
          </a:xfrm>
          <a:prstGeom prst="rect">
            <a:avLst/>
          </a:prstGeom>
        </p:spPr>
        <p:txBody>
          <a:bodyPr/>
          <a:lstStyle>
            <a:lvl1pPr marL="342900" indent="-342900" defTabSz="447675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latin typeface="+mn-lt"/>
              </a:defRPr>
            </a:lvl1pPr>
            <a:lvl2pPr marL="800100" indent="-342900" defTabSz="447675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defTabSz="449263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defTabSz="449263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defTabSz="449263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Skriv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719140" y="333376"/>
            <a:ext cx="7705724" cy="82708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2400" b="0" cap="all" spc="120" baseline="0">
                <a:latin typeface="+mn-lt"/>
              </a:defRPr>
            </a:lvl1pPr>
          </a:lstStyle>
          <a:p>
            <a:r>
              <a:rPr lang="da-DK" noProof="0" dirty="0"/>
              <a:t>Skriv titel på slide</a:t>
            </a:r>
          </a:p>
        </p:txBody>
      </p:sp>
    </p:spTree>
    <p:extLst>
      <p:ext uri="{BB962C8B-B14F-4D97-AF65-F5344CB8AC3E}">
        <p14:creationId xmlns:p14="http://schemas.microsoft.com/office/powerpoint/2010/main" val="308772659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53" userDrawn="1">
          <p15:clr>
            <a:srgbClr val="A4A3A4"/>
          </p15:clr>
        </p15:guide>
        <p15:guide id="2" pos="5307" userDrawn="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5" orient="horz" pos="3430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bejdsområde"/>
          <p:cNvSpPr/>
          <p:nvPr userDrawn="1"/>
        </p:nvSpPr>
        <p:spPr>
          <a:xfrm>
            <a:off x="2788" y="0"/>
            <a:ext cx="9144000" cy="580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/>
          </a:p>
        </p:txBody>
      </p:sp>
      <p:pic>
        <p:nvPicPr>
          <p:cNvPr id="6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2"/>
            <a:ext cx="2322374" cy="876847"/>
          </a:xfrm>
          <a:prstGeom prst="rect">
            <a:avLst/>
          </a:prstGeom>
          <a:noFill/>
        </p:spPr>
      </p:pic>
      <p:sp>
        <p:nvSpPr>
          <p:cNvPr id="13" name="Pladsholder til indhold"/>
          <p:cNvSpPr>
            <a:spLocks noGrp="1"/>
          </p:cNvSpPr>
          <p:nvPr>
            <p:ph sz="half" idx="1" hasCustomPrompt="1"/>
          </p:nvPr>
        </p:nvSpPr>
        <p:spPr>
          <a:xfrm>
            <a:off x="714305" y="1412876"/>
            <a:ext cx="7705725" cy="4032250"/>
          </a:xfrm>
          <a:prstGeom prst="rect">
            <a:avLst/>
          </a:prstGeom>
        </p:spPr>
        <p:txBody>
          <a:bodyPr/>
          <a:lstStyle>
            <a:lvl1pPr marL="342900" indent="-342900" defTabSz="447675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latin typeface="+mn-lt"/>
              </a:defRPr>
            </a:lvl1pPr>
            <a:lvl2pPr marL="800100" indent="-342900" defTabSz="447675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defTabSz="449263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defTabSz="449263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defTabSz="449263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Skriv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719140" y="333376"/>
            <a:ext cx="7705724" cy="82708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2400" b="0" cap="all" spc="120" baseline="0">
                <a:latin typeface="+mn-lt"/>
              </a:defRPr>
            </a:lvl1pPr>
          </a:lstStyle>
          <a:p>
            <a:r>
              <a:rPr lang="da-DK" noProof="0" dirty="0"/>
              <a:t>Skriv titel på slide</a:t>
            </a:r>
          </a:p>
        </p:txBody>
      </p:sp>
    </p:spTree>
    <p:extLst>
      <p:ext uri="{BB962C8B-B14F-4D97-AF65-F5344CB8AC3E}">
        <p14:creationId xmlns:p14="http://schemas.microsoft.com/office/powerpoint/2010/main" val="403144479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53" userDrawn="1">
          <p15:clr>
            <a:srgbClr val="A4A3A4"/>
          </p15:clr>
        </p15:guide>
        <p15:guide id="2" pos="5307" userDrawn="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5" orient="horz" pos="3430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kel 2"/>
          <p:cNvSpPr/>
          <p:nvPr/>
        </p:nvSpPr>
        <p:spPr>
          <a:xfrm>
            <a:off x="1259632" y="4293097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2" name="Cirkel 1"/>
          <p:cNvSpPr/>
          <p:nvPr/>
        </p:nvSpPr>
        <p:spPr>
          <a:xfrm>
            <a:off x="2112651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nb-NO" sz="24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2"/>
            <a:ext cx="2322374" cy="876847"/>
          </a:xfrm>
          <a:prstGeom prst="rect">
            <a:avLst/>
          </a:prstGeom>
          <a:noFill/>
        </p:spPr>
      </p:pic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2112651" y="1920241"/>
            <a:ext cx="4932548" cy="298221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2400" b="0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underafsnit</a:t>
            </a:r>
          </a:p>
        </p:txBody>
      </p:sp>
    </p:spTree>
    <p:extLst>
      <p:ext uri="{BB962C8B-B14F-4D97-AF65-F5344CB8AC3E}">
        <p14:creationId xmlns:p14="http://schemas.microsoft.com/office/powerpoint/2010/main" val="374131823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bejdsområde"/>
          <p:cNvSpPr/>
          <p:nvPr userDrawn="1"/>
        </p:nvSpPr>
        <p:spPr>
          <a:xfrm>
            <a:off x="2788" y="0"/>
            <a:ext cx="9144000" cy="580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/>
          </a:p>
        </p:txBody>
      </p:sp>
      <p:pic>
        <p:nvPicPr>
          <p:cNvPr id="16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2"/>
            <a:ext cx="2322374" cy="876847"/>
          </a:xfrm>
          <a:prstGeom prst="rect">
            <a:avLst/>
          </a:prstGeom>
          <a:noFill/>
        </p:spPr>
      </p:pic>
      <p:sp>
        <p:nvSpPr>
          <p:cNvPr id="8" name="Pladsholder til indhold"/>
          <p:cNvSpPr>
            <a:spLocks noGrp="1"/>
          </p:cNvSpPr>
          <p:nvPr>
            <p:ph sz="half" idx="1" hasCustomPrompt="1"/>
          </p:nvPr>
        </p:nvSpPr>
        <p:spPr>
          <a:xfrm>
            <a:off x="714305" y="333374"/>
            <a:ext cx="7705725" cy="5111752"/>
          </a:xfrm>
          <a:prstGeom prst="rect">
            <a:avLst/>
          </a:prstGeom>
        </p:spPr>
        <p:txBody>
          <a:bodyPr/>
          <a:lstStyle>
            <a:lvl1pPr marL="0" indent="0" defTabSz="447675">
              <a:lnSpc>
                <a:spcPct val="100000"/>
              </a:lnSpc>
              <a:buNone/>
              <a:defRPr sz="2000" b="0">
                <a:latin typeface="+mn-lt"/>
              </a:defRPr>
            </a:lvl1pPr>
            <a:lvl2pPr marL="457200" indent="0" defTabSz="447675">
              <a:lnSpc>
                <a:spcPct val="100000"/>
              </a:lnSpc>
              <a:buNone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defTabSz="449263">
              <a:lnSpc>
                <a:spcPct val="100000"/>
              </a:lnSpc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defTabSz="449263">
              <a:lnSpc>
                <a:spcPct val="100000"/>
              </a:lnSpc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defTabSz="449263">
              <a:lnSpc>
                <a:spcPct val="100000"/>
              </a:lnSpc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Billede eller andet indhold</a:t>
            </a:r>
          </a:p>
        </p:txBody>
      </p:sp>
      <p:sp>
        <p:nvSpPr>
          <p:cNvPr id="6" name="Titel"/>
          <p:cNvSpPr>
            <a:spLocks noGrp="1"/>
          </p:cNvSpPr>
          <p:nvPr>
            <p:ph type="title" hasCustomPrompt="1"/>
          </p:nvPr>
        </p:nvSpPr>
        <p:spPr>
          <a:xfrm>
            <a:off x="719139" y="5963381"/>
            <a:ext cx="5876462" cy="89462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400" b="0" u="none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slide</a:t>
            </a:r>
          </a:p>
        </p:txBody>
      </p:sp>
    </p:spTree>
    <p:extLst>
      <p:ext uri="{BB962C8B-B14F-4D97-AF65-F5344CB8AC3E}">
        <p14:creationId xmlns:p14="http://schemas.microsoft.com/office/powerpoint/2010/main" val="409572574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53" userDrawn="1">
          <p15:clr>
            <a:srgbClr val="A4A3A4"/>
          </p15:clr>
        </p15:guide>
        <p15:guide id="2" pos="5307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3430" userDrawn="1">
          <p15:clr>
            <a:srgbClr val="A4A3A4"/>
          </p15:clr>
        </p15:guide>
        <p15:guide id="5" orient="horz" pos="1820" userDrawn="1">
          <p15:clr>
            <a:srgbClr val="A4A3A4"/>
          </p15:clr>
        </p15:guide>
        <p15:guide id="6" orient="horz" pos="3657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irkel 4"/>
          <p:cNvSpPr/>
          <p:nvPr userDrawn="1"/>
        </p:nvSpPr>
        <p:spPr>
          <a:xfrm>
            <a:off x="5364089" y="3559785"/>
            <a:ext cx="3779913" cy="3298214"/>
          </a:xfrm>
          <a:custGeom>
            <a:avLst/>
            <a:gdLst>
              <a:gd name="connsiteX0" fmla="*/ 2110773 w 3779913"/>
              <a:gd name="connsiteY0" fmla="*/ 0 h 3298214"/>
              <a:gd name="connsiteX1" fmla="*/ 3739548 w 3779913"/>
              <a:gd name="connsiteY1" fmla="*/ 768126 h 3298214"/>
              <a:gd name="connsiteX2" fmla="*/ 3779913 w 3779913"/>
              <a:gd name="connsiteY2" fmla="*/ 822104 h 3298214"/>
              <a:gd name="connsiteX3" fmla="*/ 3779913 w 3779913"/>
              <a:gd name="connsiteY3" fmla="*/ 3298214 h 3298214"/>
              <a:gd name="connsiteX4" fmla="*/ 365937 w 3779913"/>
              <a:gd name="connsiteY4" fmla="*/ 3298214 h 3298214"/>
              <a:gd name="connsiteX5" fmla="*/ 360487 w 3779913"/>
              <a:gd name="connsiteY5" fmla="*/ 3290927 h 3298214"/>
              <a:gd name="connsiteX6" fmla="*/ 0 w 3779913"/>
              <a:gd name="connsiteY6" fmla="*/ 2110773 h 3298214"/>
              <a:gd name="connsiteX7" fmla="*/ 2110773 w 3779913"/>
              <a:gd name="connsiteY7" fmla="*/ 0 h 32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79913" h="3298214">
                <a:moveTo>
                  <a:pt x="2110773" y="0"/>
                </a:moveTo>
                <a:cubicBezTo>
                  <a:pt x="2766507" y="0"/>
                  <a:pt x="3352401" y="299012"/>
                  <a:pt x="3739548" y="768126"/>
                </a:cubicBezTo>
                <a:lnTo>
                  <a:pt x="3779913" y="822104"/>
                </a:lnTo>
                <a:lnTo>
                  <a:pt x="3779913" y="3298214"/>
                </a:lnTo>
                <a:lnTo>
                  <a:pt x="365937" y="3298214"/>
                </a:lnTo>
                <a:lnTo>
                  <a:pt x="360487" y="3290927"/>
                </a:lnTo>
                <a:cubicBezTo>
                  <a:pt x="132894" y="2954045"/>
                  <a:pt x="0" y="2547929"/>
                  <a:pt x="0" y="2110773"/>
                </a:cubicBezTo>
                <a:cubicBezTo>
                  <a:pt x="0" y="945025"/>
                  <a:pt x="945025" y="0"/>
                  <a:pt x="2110773" y="0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3" name="Cirkel 3"/>
          <p:cNvSpPr/>
          <p:nvPr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7" name="Cirkel 2"/>
          <p:cNvSpPr/>
          <p:nvPr userDrawn="1"/>
        </p:nvSpPr>
        <p:spPr>
          <a:xfrm>
            <a:off x="5593589" y="0"/>
            <a:ext cx="3550413" cy="1992994"/>
          </a:xfrm>
          <a:custGeom>
            <a:avLst/>
            <a:gdLst>
              <a:gd name="connsiteX0" fmla="*/ 0 w 3550413"/>
              <a:gd name="connsiteY0" fmla="*/ 0 h 1992994"/>
              <a:gd name="connsiteX1" fmla="*/ 3550413 w 3550413"/>
              <a:gd name="connsiteY1" fmla="*/ 0 h 1992994"/>
              <a:gd name="connsiteX2" fmla="*/ 3550413 w 3550413"/>
              <a:gd name="connsiteY2" fmla="*/ 1439476 h 1992994"/>
              <a:gd name="connsiteX3" fmla="*/ 3549266 w 3550413"/>
              <a:gd name="connsiteY3" fmla="*/ 1440616 h 1992994"/>
              <a:gd name="connsiteX4" fmla="*/ 2119581 w 3550413"/>
              <a:gd name="connsiteY4" fmla="*/ 1992994 h 1992994"/>
              <a:gd name="connsiteX5" fmla="*/ 4246 w 3550413"/>
              <a:gd name="connsiteY5" fmla="*/ 84084 h 19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0413" h="1992994">
                <a:moveTo>
                  <a:pt x="0" y="0"/>
                </a:moveTo>
                <a:lnTo>
                  <a:pt x="3550413" y="0"/>
                </a:lnTo>
                <a:lnTo>
                  <a:pt x="3550413" y="1439476"/>
                </a:lnTo>
                <a:lnTo>
                  <a:pt x="3549266" y="1440616"/>
                </a:lnTo>
                <a:cubicBezTo>
                  <a:pt x="3171660" y="1783818"/>
                  <a:pt x="2670048" y="1992994"/>
                  <a:pt x="2119581" y="1992994"/>
                </a:cubicBezTo>
                <a:cubicBezTo>
                  <a:pt x="1018647" y="1992994"/>
                  <a:pt x="113135" y="1156290"/>
                  <a:pt x="4246" y="84084"/>
                </a:cubicBez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8" name="Cirkel 1"/>
          <p:cNvSpPr/>
          <p:nvPr userDrawn="1"/>
        </p:nvSpPr>
        <p:spPr>
          <a:xfrm>
            <a:off x="1" y="0"/>
            <a:ext cx="2591780" cy="4932548"/>
          </a:xfrm>
          <a:custGeom>
            <a:avLst/>
            <a:gdLst>
              <a:gd name="connsiteX0" fmla="*/ 125506 w 2591780"/>
              <a:gd name="connsiteY0" fmla="*/ 0 h 4932548"/>
              <a:gd name="connsiteX1" fmla="*/ 2591780 w 2591780"/>
              <a:gd name="connsiteY1" fmla="*/ 2466274 h 4932548"/>
              <a:gd name="connsiteX2" fmla="*/ 125506 w 2591780"/>
              <a:gd name="connsiteY2" fmla="*/ 4932548 h 4932548"/>
              <a:gd name="connsiteX3" fmla="*/ 0 w 2591780"/>
              <a:gd name="connsiteY3" fmla="*/ 4926211 h 4932548"/>
              <a:gd name="connsiteX4" fmla="*/ 0 w 2591780"/>
              <a:gd name="connsiteY4" fmla="*/ 6338 h 49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1780" h="4932548">
                <a:moveTo>
                  <a:pt x="125506" y="0"/>
                </a:moveTo>
                <a:cubicBezTo>
                  <a:pt x="1487592" y="0"/>
                  <a:pt x="2591780" y="1104188"/>
                  <a:pt x="2591780" y="2466274"/>
                </a:cubicBezTo>
                <a:cubicBezTo>
                  <a:pt x="2591780" y="3828360"/>
                  <a:pt x="1487592" y="4932548"/>
                  <a:pt x="125506" y="4932548"/>
                </a:cubicBezTo>
                <a:lnTo>
                  <a:pt x="0" y="4926211"/>
                </a:lnTo>
                <a:lnTo>
                  <a:pt x="0" y="6338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1800">
              <a:latin typeface="+mn-lt"/>
            </a:endParaRPr>
          </a:p>
        </p:txBody>
      </p:sp>
      <p:pic>
        <p:nvPicPr>
          <p:cNvPr id="15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13" y="352426"/>
            <a:ext cx="2322374" cy="876847"/>
          </a:xfrm>
          <a:prstGeom prst="rect">
            <a:avLst/>
          </a:prstGeom>
          <a:noFill/>
        </p:spPr>
      </p:pic>
      <p:sp>
        <p:nvSpPr>
          <p:cNvPr id="9" name="Titel">
            <a:extLst>
              <a:ext uri="{FF2B5EF4-FFF2-40B4-BE49-F238E27FC236}">
                <a16:creationId xmlns:a16="http://schemas.microsoft.com/office/drawing/2014/main" id="{6573FF76-E05D-4BA0-8FCA-FD09CF8782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576" y="1628775"/>
            <a:ext cx="7632774" cy="4392613"/>
          </a:xfrm>
          <a:prstGeom prst="rect">
            <a:avLst/>
          </a:prstGeom>
        </p:spPr>
        <p:txBody>
          <a:bodyPr anchor="t"/>
          <a:lstStyle>
            <a:lvl1pPr>
              <a:lnSpc>
                <a:spcPct val="150000"/>
              </a:lnSpc>
              <a:defRPr sz="5400" b="0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afsnit</a:t>
            </a:r>
          </a:p>
        </p:txBody>
      </p:sp>
    </p:spTree>
    <p:extLst>
      <p:ext uri="{BB962C8B-B14F-4D97-AF65-F5344CB8AC3E}">
        <p14:creationId xmlns:p14="http://schemas.microsoft.com/office/powerpoint/2010/main" val="2555739412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bejdsområde"/>
          <p:cNvSpPr/>
          <p:nvPr userDrawn="1"/>
        </p:nvSpPr>
        <p:spPr>
          <a:xfrm>
            <a:off x="2788" y="0"/>
            <a:ext cx="9144000" cy="580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/>
          </a:p>
        </p:txBody>
      </p:sp>
      <p:pic>
        <p:nvPicPr>
          <p:cNvPr id="6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2"/>
            <a:ext cx="2322374" cy="876847"/>
          </a:xfrm>
          <a:prstGeom prst="rect">
            <a:avLst/>
          </a:prstGeom>
          <a:noFill/>
        </p:spPr>
      </p:pic>
      <p:sp>
        <p:nvSpPr>
          <p:cNvPr id="13" name="Pladsholder til indhold"/>
          <p:cNvSpPr>
            <a:spLocks noGrp="1"/>
          </p:cNvSpPr>
          <p:nvPr>
            <p:ph sz="half" idx="1" hasCustomPrompt="1"/>
          </p:nvPr>
        </p:nvSpPr>
        <p:spPr>
          <a:xfrm>
            <a:off x="714305" y="1412876"/>
            <a:ext cx="7705725" cy="4032250"/>
          </a:xfrm>
          <a:prstGeom prst="rect">
            <a:avLst/>
          </a:prstGeom>
        </p:spPr>
        <p:txBody>
          <a:bodyPr/>
          <a:lstStyle>
            <a:lvl1pPr marL="342900" indent="-342900" defTabSz="447675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latin typeface="+mn-lt"/>
              </a:defRPr>
            </a:lvl1pPr>
            <a:lvl2pPr marL="800100" indent="-342900" defTabSz="447675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defTabSz="449263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defTabSz="449263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defTabSz="449263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Skriv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719140" y="333376"/>
            <a:ext cx="7705724" cy="82708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2400" b="0" cap="all" spc="120" baseline="0">
                <a:latin typeface="+mn-lt"/>
              </a:defRPr>
            </a:lvl1pPr>
          </a:lstStyle>
          <a:p>
            <a:r>
              <a:rPr lang="da-DK" noProof="0" dirty="0"/>
              <a:t>Skriv titel på slide</a:t>
            </a:r>
          </a:p>
        </p:txBody>
      </p:sp>
    </p:spTree>
    <p:extLst>
      <p:ext uri="{BB962C8B-B14F-4D97-AF65-F5344CB8AC3E}">
        <p14:creationId xmlns:p14="http://schemas.microsoft.com/office/powerpoint/2010/main" val="126380440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53" userDrawn="1">
          <p15:clr>
            <a:srgbClr val="A4A3A4"/>
          </p15:clr>
        </p15:guide>
        <p15:guide id="2" pos="5307" userDrawn="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5" orient="horz" pos="3430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kel 2"/>
          <p:cNvSpPr/>
          <p:nvPr/>
        </p:nvSpPr>
        <p:spPr>
          <a:xfrm>
            <a:off x="1259632" y="4293097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2" name="Cirkel 1"/>
          <p:cNvSpPr/>
          <p:nvPr/>
        </p:nvSpPr>
        <p:spPr>
          <a:xfrm>
            <a:off x="2112651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nb-NO" sz="24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2"/>
            <a:ext cx="2322374" cy="876847"/>
          </a:xfrm>
          <a:prstGeom prst="rect">
            <a:avLst/>
          </a:prstGeom>
          <a:noFill/>
        </p:spPr>
      </p:pic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2112651" y="1920241"/>
            <a:ext cx="4932548" cy="298221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2400" b="0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underafsnit</a:t>
            </a:r>
          </a:p>
        </p:txBody>
      </p:sp>
    </p:spTree>
    <p:extLst>
      <p:ext uri="{BB962C8B-B14F-4D97-AF65-F5344CB8AC3E}">
        <p14:creationId xmlns:p14="http://schemas.microsoft.com/office/powerpoint/2010/main" val="2652169309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bejdsområde"/>
          <p:cNvSpPr/>
          <p:nvPr userDrawn="1"/>
        </p:nvSpPr>
        <p:spPr>
          <a:xfrm>
            <a:off x="2788" y="0"/>
            <a:ext cx="9144000" cy="580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/>
          </a:p>
        </p:txBody>
      </p:sp>
      <p:pic>
        <p:nvPicPr>
          <p:cNvPr id="16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2"/>
            <a:ext cx="2322374" cy="876847"/>
          </a:xfrm>
          <a:prstGeom prst="rect">
            <a:avLst/>
          </a:prstGeom>
          <a:noFill/>
        </p:spPr>
      </p:pic>
      <p:sp>
        <p:nvSpPr>
          <p:cNvPr id="8" name="Pladsholder til indhold"/>
          <p:cNvSpPr>
            <a:spLocks noGrp="1"/>
          </p:cNvSpPr>
          <p:nvPr>
            <p:ph sz="half" idx="1" hasCustomPrompt="1"/>
          </p:nvPr>
        </p:nvSpPr>
        <p:spPr>
          <a:xfrm>
            <a:off x="714305" y="333374"/>
            <a:ext cx="7705725" cy="5111752"/>
          </a:xfrm>
          <a:prstGeom prst="rect">
            <a:avLst/>
          </a:prstGeom>
        </p:spPr>
        <p:txBody>
          <a:bodyPr/>
          <a:lstStyle>
            <a:lvl1pPr marL="0" indent="0" defTabSz="447675">
              <a:lnSpc>
                <a:spcPct val="100000"/>
              </a:lnSpc>
              <a:buNone/>
              <a:defRPr sz="2000" b="0">
                <a:latin typeface="+mn-lt"/>
              </a:defRPr>
            </a:lvl1pPr>
            <a:lvl2pPr marL="457200" indent="0" defTabSz="447675">
              <a:lnSpc>
                <a:spcPct val="100000"/>
              </a:lnSpc>
              <a:buNone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defTabSz="449263">
              <a:lnSpc>
                <a:spcPct val="100000"/>
              </a:lnSpc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defTabSz="449263">
              <a:lnSpc>
                <a:spcPct val="100000"/>
              </a:lnSpc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defTabSz="449263">
              <a:lnSpc>
                <a:spcPct val="100000"/>
              </a:lnSpc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Billede eller andet indhold</a:t>
            </a:r>
          </a:p>
        </p:txBody>
      </p:sp>
      <p:sp>
        <p:nvSpPr>
          <p:cNvPr id="6" name="Titel"/>
          <p:cNvSpPr>
            <a:spLocks noGrp="1"/>
          </p:cNvSpPr>
          <p:nvPr>
            <p:ph type="title" hasCustomPrompt="1"/>
          </p:nvPr>
        </p:nvSpPr>
        <p:spPr>
          <a:xfrm>
            <a:off x="719139" y="5963381"/>
            <a:ext cx="5876462" cy="89462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400" b="0" u="none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slide</a:t>
            </a:r>
          </a:p>
        </p:txBody>
      </p:sp>
    </p:spTree>
    <p:extLst>
      <p:ext uri="{BB962C8B-B14F-4D97-AF65-F5344CB8AC3E}">
        <p14:creationId xmlns:p14="http://schemas.microsoft.com/office/powerpoint/2010/main" val="371212257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53" userDrawn="1">
          <p15:clr>
            <a:srgbClr val="A4A3A4"/>
          </p15:clr>
        </p15:guide>
        <p15:guide id="2" pos="5307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3430" userDrawn="1">
          <p15:clr>
            <a:srgbClr val="A4A3A4"/>
          </p15:clr>
        </p15:guide>
        <p15:guide id="5" orient="horz" pos="1820" userDrawn="1">
          <p15:clr>
            <a:srgbClr val="A4A3A4"/>
          </p15:clr>
        </p15:guide>
        <p15:guide id="6" orient="horz" pos="3657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irkel 4"/>
          <p:cNvSpPr/>
          <p:nvPr userDrawn="1"/>
        </p:nvSpPr>
        <p:spPr>
          <a:xfrm>
            <a:off x="5364089" y="3559785"/>
            <a:ext cx="3779913" cy="3298214"/>
          </a:xfrm>
          <a:custGeom>
            <a:avLst/>
            <a:gdLst>
              <a:gd name="connsiteX0" fmla="*/ 2110773 w 3779913"/>
              <a:gd name="connsiteY0" fmla="*/ 0 h 3298214"/>
              <a:gd name="connsiteX1" fmla="*/ 3739548 w 3779913"/>
              <a:gd name="connsiteY1" fmla="*/ 768126 h 3298214"/>
              <a:gd name="connsiteX2" fmla="*/ 3779913 w 3779913"/>
              <a:gd name="connsiteY2" fmla="*/ 822104 h 3298214"/>
              <a:gd name="connsiteX3" fmla="*/ 3779913 w 3779913"/>
              <a:gd name="connsiteY3" fmla="*/ 3298214 h 3298214"/>
              <a:gd name="connsiteX4" fmla="*/ 365937 w 3779913"/>
              <a:gd name="connsiteY4" fmla="*/ 3298214 h 3298214"/>
              <a:gd name="connsiteX5" fmla="*/ 360487 w 3779913"/>
              <a:gd name="connsiteY5" fmla="*/ 3290927 h 3298214"/>
              <a:gd name="connsiteX6" fmla="*/ 0 w 3779913"/>
              <a:gd name="connsiteY6" fmla="*/ 2110773 h 3298214"/>
              <a:gd name="connsiteX7" fmla="*/ 2110773 w 3779913"/>
              <a:gd name="connsiteY7" fmla="*/ 0 h 32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79913" h="3298214">
                <a:moveTo>
                  <a:pt x="2110773" y="0"/>
                </a:moveTo>
                <a:cubicBezTo>
                  <a:pt x="2766507" y="0"/>
                  <a:pt x="3352401" y="299012"/>
                  <a:pt x="3739548" y="768126"/>
                </a:cubicBezTo>
                <a:lnTo>
                  <a:pt x="3779913" y="822104"/>
                </a:lnTo>
                <a:lnTo>
                  <a:pt x="3779913" y="3298214"/>
                </a:lnTo>
                <a:lnTo>
                  <a:pt x="365937" y="3298214"/>
                </a:lnTo>
                <a:lnTo>
                  <a:pt x="360487" y="3290927"/>
                </a:lnTo>
                <a:cubicBezTo>
                  <a:pt x="132894" y="2954045"/>
                  <a:pt x="0" y="2547929"/>
                  <a:pt x="0" y="2110773"/>
                </a:cubicBezTo>
                <a:cubicBezTo>
                  <a:pt x="0" y="945025"/>
                  <a:pt x="945025" y="0"/>
                  <a:pt x="2110773" y="0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3" name="Cirkel 3"/>
          <p:cNvSpPr/>
          <p:nvPr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7" name="Cirkel 2"/>
          <p:cNvSpPr/>
          <p:nvPr userDrawn="1"/>
        </p:nvSpPr>
        <p:spPr>
          <a:xfrm>
            <a:off x="5593589" y="0"/>
            <a:ext cx="3550413" cy="1992994"/>
          </a:xfrm>
          <a:custGeom>
            <a:avLst/>
            <a:gdLst>
              <a:gd name="connsiteX0" fmla="*/ 0 w 3550413"/>
              <a:gd name="connsiteY0" fmla="*/ 0 h 1992994"/>
              <a:gd name="connsiteX1" fmla="*/ 3550413 w 3550413"/>
              <a:gd name="connsiteY1" fmla="*/ 0 h 1992994"/>
              <a:gd name="connsiteX2" fmla="*/ 3550413 w 3550413"/>
              <a:gd name="connsiteY2" fmla="*/ 1439476 h 1992994"/>
              <a:gd name="connsiteX3" fmla="*/ 3549266 w 3550413"/>
              <a:gd name="connsiteY3" fmla="*/ 1440616 h 1992994"/>
              <a:gd name="connsiteX4" fmla="*/ 2119581 w 3550413"/>
              <a:gd name="connsiteY4" fmla="*/ 1992994 h 1992994"/>
              <a:gd name="connsiteX5" fmla="*/ 4246 w 3550413"/>
              <a:gd name="connsiteY5" fmla="*/ 84084 h 19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0413" h="1992994">
                <a:moveTo>
                  <a:pt x="0" y="0"/>
                </a:moveTo>
                <a:lnTo>
                  <a:pt x="3550413" y="0"/>
                </a:lnTo>
                <a:lnTo>
                  <a:pt x="3550413" y="1439476"/>
                </a:lnTo>
                <a:lnTo>
                  <a:pt x="3549266" y="1440616"/>
                </a:lnTo>
                <a:cubicBezTo>
                  <a:pt x="3171660" y="1783818"/>
                  <a:pt x="2670048" y="1992994"/>
                  <a:pt x="2119581" y="1992994"/>
                </a:cubicBezTo>
                <a:cubicBezTo>
                  <a:pt x="1018647" y="1992994"/>
                  <a:pt x="113135" y="1156290"/>
                  <a:pt x="4246" y="84084"/>
                </a:cubicBez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8" name="Cirkel 1"/>
          <p:cNvSpPr/>
          <p:nvPr userDrawn="1"/>
        </p:nvSpPr>
        <p:spPr>
          <a:xfrm>
            <a:off x="1" y="0"/>
            <a:ext cx="2591780" cy="4932548"/>
          </a:xfrm>
          <a:custGeom>
            <a:avLst/>
            <a:gdLst>
              <a:gd name="connsiteX0" fmla="*/ 125506 w 2591780"/>
              <a:gd name="connsiteY0" fmla="*/ 0 h 4932548"/>
              <a:gd name="connsiteX1" fmla="*/ 2591780 w 2591780"/>
              <a:gd name="connsiteY1" fmla="*/ 2466274 h 4932548"/>
              <a:gd name="connsiteX2" fmla="*/ 125506 w 2591780"/>
              <a:gd name="connsiteY2" fmla="*/ 4932548 h 4932548"/>
              <a:gd name="connsiteX3" fmla="*/ 0 w 2591780"/>
              <a:gd name="connsiteY3" fmla="*/ 4926211 h 4932548"/>
              <a:gd name="connsiteX4" fmla="*/ 0 w 2591780"/>
              <a:gd name="connsiteY4" fmla="*/ 6338 h 49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1780" h="4932548">
                <a:moveTo>
                  <a:pt x="125506" y="0"/>
                </a:moveTo>
                <a:cubicBezTo>
                  <a:pt x="1487592" y="0"/>
                  <a:pt x="2591780" y="1104188"/>
                  <a:pt x="2591780" y="2466274"/>
                </a:cubicBezTo>
                <a:cubicBezTo>
                  <a:pt x="2591780" y="3828360"/>
                  <a:pt x="1487592" y="4932548"/>
                  <a:pt x="125506" y="4932548"/>
                </a:cubicBezTo>
                <a:lnTo>
                  <a:pt x="0" y="4926211"/>
                </a:lnTo>
                <a:lnTo>
                  <a:pt x="0" y="6338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1800">
              <a:latin typeface="+mn-lt"/>
            </a:endParaRPr>
          </a:p>
        </p:txBody>
      </p:sp>
      <p:pic>
        <p:nvPicPr>
          <p:cNvPr id="15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13" y="352426"/>
            <a:ext cx="2322374" cy="876847"/>
          </a:xfrm>
          <a:prstGeom prst="rect">
            <a:avLst/>
          </a:prstGeom>
          <a:noFill/>
        </p:spPr>
      </p:pic>
      <p:sp>
        <p:nvSpPr>
          <p:cNvPr id="9" name="Titel">
            <a:extLst>
              <a:ext uri="{FF2B5EF4-FFF2-40B4-BE49-F238E27FC236}">
                <a16:creationId xmlns:a16="http://schemas.microsoft.com/office/drawing/2014/main" id="{1BE5F41E-9727-4C75-96CE-E4D02BC75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576" y="1628775"/>
            <a:ext cx="7632774" cy="4392613"/>
          </a:xfrm>
          <a:prstGeom prst="rect">
            <a:avLst/>
          </a:prstGeom>
        </p:spPr>
        <p:txBody>
          <a:bodyPr anchor="t"/>
          <a:lstStyle>
            <a:lvl1pPr>
              <a:lnSpc>
                <a:spcPct val="150000"/>
              </a:lnSpc>
              <a:defRPr sz="5400" b="0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afsnit</a:t>
            </a:r>
          </a:p>
        </p:txBody>
      </p:sp>
    </p:spTree>
    <p:extLst>
      <p:ext uri="{BB962C8B-B14F-4D97-AF65-F5344CB8AC3E}">
        <p14:creationId xmlns:p14="http://schemas.microsoft.com/office/powerpoint/2010/main" val="2728730881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bejdsområde"/>
          <p:cNvSpPr/>
          <p:nvPr userDrawn="1"/>
        </p:nvSpPr>
        <p:spPr>
          <a:xfrm>
            <a:off x="2788" y="0"/>
            <a:ext cx="9144000" cy="580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/>
          </a:p>
        </p:txBody>
      </p:sp>
      <p:pic>
        <p:nvPicPr>
          <p:cNvPr id="6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2"/>
            <a:ext cx="2322374" cy="876847"/>
          </a:xfrm>
          <a:prstGeom prst="rect">
            <a:avLst/>
          </a:prstGeom>
          <a:noFill/>
        </p:spPr>
      </p:pic>
      <p:sp>
        <p:nvSpPr>
          <p:cNvPr id="13" name="Pladsholder til indhold"/>
          <p:cNvSpPr>
            <a:spLocks noGrp="1"/>
          </p:cNvSpPr>
          <p:nvPr>
            <p:ph sz="half" idx="1" hasCustomPrompt="1"/>
          </p:nvPr>
        </p:nvSpPr>
        <p:spPr>
          <a:xfrm>
            <a:off x="714305" y="1412876"/>
            <a:ext cx="7705725" cy="4032250"/>
          </a:xfrm>
          <a:prstGeom prst="rect">
            <a:avLst/>
          </a:prstGeom>
        </p:spPr>
        <p:txBody>
          <a:bodyPr/>
          <a:lstStyle>
            <a:lvl1pPr marL="342900" indent="-342900" defTabSz="447675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latin typeface="+mn-lt"/>
              </a:defRPr>
            </a:lvl1pPr>
            <a:lvl2pPr marL="800100" indent="-342900" defTabSz="447675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defTabSz="449263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defTabSz="449263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defTabSz="449263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Skriv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719140" y="333376"/>
            <a:ext cx="7705724" cy="82708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2400" b="0" cap="all" spc="120" baseline="0">
                <a:latin typeface="+mn-lt"/>
              </a:defRPr>
            </a:lvl1pPr>
          </a:lstStyle>
          <a:p>
            <a:r>
              <a:rPr lang="da-DK" noProof="0" dirty="0"/>
              <a:t>Skriv titel på slide</a:t>
            </a:r>
          </a:p>
        </p:txBody>
      </p:sp>
    </p:spTree>
    <p:extLst>
      <p:ext uri="{BB962C8B-B14F-4D97-AF65-F5344CB8AC3E}">
        <p14:creationId xmlns:p14="http://schemas.microsoft.com/office/powerpoint/2010/main" val="389046274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53" userDrawn="1">
          <p15:clr>
            <a:srgbClr val="A4A3A4"/>
          </p15:clr>
        </p15:guide>
        <p15:guide id="2" pos="5307" userDrawn="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5" orient="horz" pos="3430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kel 2"/>
          <p:cNvSpPr/>
          <p:nvPr/>
        </p:nvSpPr>
        <p:spPr>
          <a:xfrm>
            <a:off x="1259632" y="4293097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2" name="Cirkel 1"/>
          <p:cNvSpPr/>
          <p:nvPr/>
        </p:nvSpPr>
        <p:spPr>
          <a:xfrm>
            <a:off x="2112651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nb-NO" sz="24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2"/>
            <a:ext cx="2322374" cy="876847"/>
          </a:xfrm>
          <a:prstGeom prst="rect">
            <a:avLst/>
          </a:prstGeom>
          <a:noFill/>
        </p:spPr>
      </p:pic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2112651" y="1920241"/>
            <a:ext cx="4932548" cy="298221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2400" b="0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underafsnit</a:t>
            </a:r>
          </a:p>
        </p:txBody>
      </p:sp>
    </p:spTree>
    <p:extLst>
      <p:ext uri="{BB962C8B-B14F-4D97-AF65-F5344CB8AC3E}">
        <p14:creationId xmlns:p14="http://schemas.microsoft.com/office/powerpoint/2010/main" val="3911121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kel 2"/>
          <p:cNvSpPr/>
          <p:nvPr/>
        </p:nvSpPr>
        <p:spPr>
          <a:xfrm>
            <a:off x="1259632" y="4293097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2" name="Cirkel 1"/>
          <p:cNvSpPr/>
          <p:nvPr/>
        </p:nvSpPr>
        <p:spPr>
          <a:xfrm>
            <a:off x="2112651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nb-NO" sz="24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2"/>
            <a:ext cx="2322374" cy="876847"/>
          </a:xfrm>
          <a:prstGeom prst="rect">
            <a:avLst/>
          </a:prstGeom>
          <a:noFill/>
        </p:spPr>
      </p:pic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2112651" y="1920241"/>
            <a:ext cx="4932548" cy="298221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2400" b="0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underafsnit</a:t>
            </a:r>
          </a:p>
        </p:txBody>
      </p:sp>
    </p:spTree>
    <p:extLst>
      <p:ext uri="{BB962C8B-B14F-4D97-AF65-F5344CB8AC3E}">
        <p14:creationId xmlns:p14="http://schemas.microsoft.com/office/powerpoint/2010/main" val="3880031801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bejdsområde"/>
          <p:cNvSpPr/>
          <p:nvPr userDrawn="1"/>
        </p:nvSpPr>
        <p:spPr>
          <a:xfrm>
            <a:off x="2788" y="0"/>
            <a:ext cx="9144000" cy="580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/>
          </a:p>
        </p:txBody>
      </p:sp>
      <p:pic>
        <p:nvPicPr>
          <p:cNvPr id="16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2"/>
            <a:ext cx="2322374" cy="876847"/>
          </a:xfrm>
          <a:prstGeom prst="rect">
            <a:avLst/>
          </a:prstGeom>
          <a:noFill/>
        </p:spPr>
      </p:pic>
      <p:sp>
        <p:nvSpPr>
          <p:cNvPr id="8" name="Pladsholder til indhold"/>
          <p:cNvSpPr>
            <a:spLocks noGrp="1"/>
          </p:cNvSpPr>
          <p:nvPr>
            <p:ph sz="half" idx="1" hasCustomPrompt="1"/>
          </p:nvPr>
        </p:nvSpPr>
        <p:spPr>
          <a:xfrm>
            <a:off x="714305" y="333374"/>
            <a:ext cx="7705725" cy="5111752"/>
          </a:xfrm>
          <a:prstGeom prst="rect">
            <a:avLst/>
          </a:prstGeom>
        </p:spPr>
        <p:txBody>
          <a:bodyPr/>
          <a:lstStyle>
            <a:lvl1pPr marL="0" indent="0" defTabSz="447675">
              <a:lnSpc>
                <a:spcPct val="100000"/>
              </a:lnSpc>
              <a:buNone/>
              <a:defRPr sz="2000" b="0">
                <a:latin typeface="+mn-lt"/>
              </a:defRPr>
            </a:lvl1pPr>
            <a:lvl2pPr marL="457200" indent="0" defTabSz="447675">
              <a:lnSpc>
                <a:spcPct val="100000"/>
              </a:lnSpc>
              <a:buNone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defTabSz="449263">
              <a:lnSpc>
                <a:spcPct val="100000"/>
              </a:lnSpc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defTabSz="449263">
              <a:lnSpc>
                <a:spcPct val="100000"/>
              </a:lnSpc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defTabSz="449263">
              <a:lnSpc>
                <a:spcPct val="100000"/>
              </a:lnSpc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Billede eller andet indhold</a:t>
            </a:r>
          </a:p>
        </p:txBody>
      </p:sp>
      <p:sp>
        <p:nvSpPr>
          <p:cNvPr id="6" name="Titel"/>
          <p:cNvSpPr>
            <a:spLocks noGrp="1"/>
          </p:cNvSpPr>
          <p:nvPr>
            <p:ph type="title" hasCustomPrompt="1"/>
          </p:nvPr>
        </p:nvSpPr>
        <p:spPr>
          <a:xfrm>
            <a:off x="719139" y="5963381"/>
            <a:ext cx="5876462" cy="89462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400" b="0" u="none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slide</a:t>
            </a:r>
          </a:p>
        </p:txBody>
      </p:sp>
    </p:spTree>
    <p:extLst>
      <p:ext uri="{BB962C8B-B14F-4D97-AF65-F5344CB8AC3E}">
        <p14:creationId xmlns:p14="http://schemas.microsoft.com/office/powerpoint/2010/main" val="45347120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53" userDrawn="1">
          <p15:clr>
            <a:srgbClr val="A4A3A4"/>
          </p15:clr>
        </p15:guide>
        <p15:guide id="2" pos="5307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3430" userDrawn="1">
          <p15:clr>
            <a:srgbClr val="A4A3A4"/>
          </p15:clr>
        </p15:guide>
        <p15:guide id="5" orient="horz" pos="1820" userDrawn="1">
          <p15:clr>
            <a:srgbClr val="A4A3A4"/>
          </p15:clr>
        </p15:guide>
        <p15:guide id="6" orient="horz" pos="3657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214282" y="6545267"/>
            <a:ext cx="928694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Lucida Sans" pitchFamily="34" charset="0"/>
              </a:defRPr>
            </a:lvl1pPr>
          </a:lstStyle>
          <a:p>
            <a:r>
              <a:rPr lang="da-DK"/>
              <a:t>19-02-2009</a:t>
            </a:r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1071538" y="6546875"/>
            <a:ext cx="218122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Lucida Sans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2438400" y="6545267"/>
            <a:ext cx="990592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Lucida Sans" pitchFamily="34" charset="0"/>
              </a:defRPr>
            </a:lvl1pPr>
          </a:lstStyle>
          <a:p>
            <a:r>
              <a:rPr lang="da-DK" dirty="0"/>
              <a:t>side </a:t>
            </a:r>
            <a:fld id="{FAD8A78E-388C-4736-8057-2381E7097C2E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09035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42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pos="453" userDrawn="1">
          <p15:clr>
            <a:srgbClr val="A4A3A4"/>
          </p15:clr>
        </p15:guide>
        <p15:guide id="5" pos="5307" userDrawn="1">
          <p15:clr>
            <a:srgbClr val="A4A3A4"/>
          </p15:clr>
        </p15:guide>
        <p15:guide id="6" orient="horz" pos="4110" userDrawn="1">
          <p15:clr>
            <a:srgbClr val="A4A3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vadratisk billedskæ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9FE1814C-A351-45A2-A296-E4765BF5F91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4305" y="333374"/>
            <a:ext cx="1440000" cy="144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Billede 4x4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0EB79-1D92-4C82-A22B-0198B421C9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02880" y="333374"/>
            <a:ext cx="1440000" cy="1440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Billede 4x4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27D517D-7C99-49FF-8E26-79A7AF32A9C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91455" y="333374"/>
            <a:ext cx="1440000" cy="1440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Billede 4x4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C79095D-DEF8-4C53-B9FB-43584300AF8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80030" y="333374"/>
            <a:ext cx="1440000" cy="1440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Billede 4x4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B32309D-D32E-43B2-9928-AAA457AB7C5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14305" y="2421949"/>
            <a:ext cx="2160000" cy="216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Billede 6x6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08781580-AA89-47CC-B3A1-93362E8A921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92000" y="2424850"/>
            <a:ext cx="2160000" cy="216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Billede 6x6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BA0D26E-C3B8-4D25-BDD5-AA261DA6EB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60030" y="2421949"/>
            <a:ext cx="2160000" cy="2160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Billede 6x6</a:t>
            </a:r>
          </a:p>
        </p:txBody>
      </p:sp>
    </p:spTree>
    <p:extLst>
      <p:ext uri="{BB962C8B-B14F-4D97-AF65-F5344CB8AC3E}">
        <p14:creationId xmlns:p14="http://schemas.microsoft.com/office/powerpoint/2010/main" val="224791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10">
          <p15:clr>
            <a:srgbClr val="A4A3A4"/>
          </p15:clr>
        </p15:guide>
        <p15:guide id="4" pos="453">
          <p15:clr>
            <a:srgbClr val="A4A3A4"/>
          </p15:clr>
        </p15:guide>
        <p15:guide id="5" pos="5307">
          <p15:clr>
            <a:srgbClr val="A4A3A4"/>
          </p15:clr>
        </p15:guide>
        <p15:guide id="6" orient="horz" pos="4110">
          <p15:clr>
            <a:srgbClr val="A4A3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rve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32706" y="1818566"/>
            <a:ext cx="1313098" cy="13130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1945804" y="1818566"/>
            <a:ext cx="1313098" cy="13130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85099" y="1818566"/>
            <a:ext cx="1313098" cy="13130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4572000" y="1818566"/>
            <a:ext cx="1313098" cy="13130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58903" y="1818566"/>
            <a:ext cx="1313098" cy="13130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32706" y="289618"/>
            <a:ext cx="1313098" cy="13130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Tema</a:t>
            </a:r>
          </a:p>
          <a:p>
            <a:pPr algn="ctr"/>
            <a:r>
              <a:rPr lang="da-DK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Farve 1</a:t>
            </a:r>
          </a:p>
        </p:txBody>
      </p:sp>
      <p:sp>
        <p:nvSpPr>
          <p:cNvPr id="8" name="Oval 7"/>
          <p:cNvSpPr/>
          <p:nvPr/>
        </p:nvSpPr>
        <p:spPr>
          <a:xfrm>
            <a:off x="1945804" y="289618"/>
            <a:ext cx="1313098" cy="13130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Tema</a:t>
            </a:r>
          </a:p>
          <a:p>
            <a:pPr algn="ctr"/>
            <a:r>
              <a:rPr lang="da-DK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Farve 2</a:t>
            </a:r>
          </a:p>
        </p:txBody>
      </p:sp>
      <p:sp>
        <p:nvSpPr>
          <p:cNvPr id="9" name="Oval 8"/>
          <p:cNvSpPr/>
          <p:nvPr/>
        </p:nvSpPr>
        <p:spPr>
          <a:xfrm>
            <a:off x="5885099" y="289618"/>
            <a:ext cx="1313098" cy="13130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Tema</a:t>
            </a:r>
          </a:p>
          <a:p>
            <a:pPr algn="ctr"/>
            <a:r>
              <a:rPr lang="da-DK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Farve 5</a:t>
            </a:r>
          </a:p>
        </p:txBody>
      </p:sp>
      <p:sp>
        <p:nvSpPr>
          <p:cNvPr id="10" name="Oval 9"/>
          <p:cNvSpPr/>
          <p:nvPr/>
        </p:nvSpPr>
        <p:spPr>
          <a:xfrm>
            <a:off x="4572000" y="289618"/>
            <a:ext cx="1313098" cy="13130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Tema</a:t>
            </a:r>
          </a:p>
          <a:p>
            <a:pPr algn="ctr"/>
            <a:r>
              <a:rPr lang="da-DK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Farve 4</a:t>
            </a:r>
          </a:p>
        </p:txBody>
      </p:sp>
      <p:sp>
        <p:nvSpPr>
          <p:cNvPr id="11" name="Oval 10"/>
          <p:cNvSpPr/>
          <p:nvPr/>
        </p:nvSpPr>
        <p:spPr>
          <a:xfrm>
            <a:off x="3258903" y="289618"/>
            <a:ext cx="1313098" cy="13130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Tema</a:t>
            </a:r>
          </a:p>
          <a:p>
            <a:pPr algn="ctr"/>
            <a:r>
              <a:rPr lang="da-DK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Farve 3</a:t>
            </a:r>
          </a:p>
        </p:txBody>
      </p:sp>
      <p:sp>
        <p:nvSpPr>
          <p:cNvPr id="12" name="Oval 11"/>
          <p:cNvSpPr/>
          <p:nvPr/>
        </p:nvSpPr>
        <p:spPr>
          <a:xfrm>
            <a:off x="7198197" y="1818566"/>
            <a:ext cx="1313098" cy="13130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198197" y="289618"/>
            <a:ext cx="1313098" cy="13130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Tema</a:t>
            </a:r>
          </a:p>
          <a:p>
            <a:pPr algn="ctr"/>
            <a:r>
              <a:rPr lang="da-DK" sz="1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Farve 6</a:t>
            </a:r>
          </a:p>
        </p:txBody>
      </p:sp>
      <p:sp>
        <p:nvSpPr>
          <p:cNvPr id="14" name="Oval 13"/>
          <p:cNvSpPr/>
          <p:nvPr/>
        </p:nvSpPr>
        <p:spPr>
          <a:xfrm>
            <a:off x="632706" y="5255285"/>
            <a:ext cx="1313098" cy="1313098"/>
          </a:xfrm>
          <a:prstGeom prst="ellipse">
            <a:avLst/>
          </a:prstGeom>
          <a:solidFill>
            <a:srgbClr val="7C9E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5804" y="5255285"/>
            <a:ext cx="1313098" cy="1313098"/>
          </a:xfrm>
          <a:prstGeom prst="ellipse">
            <a:avLst/>
          </a:prstGeom>
          <a:solidFill>
            <a:srgbClr val="EBFF6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85099" y="5255285"/>
            <a:ext cx="1313098" cy="1313098"/>
          </a:xfrm>
          <a:prstGeom prst="ellipse">
            <a:avLst/>
          </a:prstGeom>
          <a:solidFill>
            <a:srgbClr val="FDD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58903" y="5255285"/>
            <a:ext cx="1313098" cy="1313098"/>
          </a:xfrm>
          <a:prstGeom prst="ellipse">
            <a:avLst/>
          </a:prstGeom>
          <a:solidFill>
            <a:srgbClr val="FF65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2706" y="3726337"/>
            <a:ext cx="1313098" cy="1313098"/>
          </a:xfrm>
          <a:prstGeom prst="ellipse">
            <a:avLst/>
          </a:prstGeom>
          <a:solidFill>
            <a:srgbClr val="7C9E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800" dirty="0">
                <a:solidFill>
                  <a:schemeClr val="tx1"/>
                </a:solidFill>
                <a:latin typeface="+mn-lt"/>
              </a:rPr>
              <a:t>Post-it</a:t>
            </a:r>
          </a:p>
          <a:p>
            <a:pPr algn="ctr"/>
            <a:r>
              <a:rPr lang="da-DK" sz="1800" dirty="0">
                <a:solidFill>
                  <a:schemeClr val="tx1"/>
                </a:solidFill>
                <a:latin typeface="+mn-lt"/>
              </a:rPr>
              <a:t>Farve 1</a:t>
            </a:r>
          </a:p>
        </p:txBody>
      </p:sp>
      <p:sp>
        <p:nvSpPr>
          <p:cNvPr id="19" name="Oval 18"/>
          <p:cNvSpPr/>
          <p:nvPr/>
        </p:nvSpPr>
        <p:spPr>
          <a:xfrm>
            <a:off x="1945804" y="3726337"/>
            <a:ext cx="1313098" cy="1313098"/>
          </a:xfrm>
          <a:prstGeom prst="ellipse">
            <a:avLst/>
          </a:prstGeom>
          <a:solidFill>
            <a:srgbClr val="EBFF6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800" dirty="0">
                <a:solidFill>
                  <a:schemeClr val="tx1"/>
                </a:solidFill>
                <a:latin typeface="+mn-lt"/>
              </a:rPr>
              <a:t>Post-it</a:t>
            </a:r>
          </a:p>
          <a:p>
            <a:pPr algn="ctr"/>
            <a:r>
              <a:rPr lang="da-DK" sz="1800" dirty="0">
                <a:solidFill>
                  <a:schemeClr val="tx1"/>
                </a:solidFill>
                <a:latin typeface="+mn-lt"/>
              </a:rPr>
              <a:t>Farve 2</a:t>
            </a:r>
          </a:p>
        </p:txBody>
      </p:sp>
      <p:sp>
        <p:nvSpPr>
          <p:cNvPr id="20" name="Oval 19"/>
          <p:cNvSpPr/>
          <p:nvPr/>
        </p:nvSpPr>
        <p:spPr>
          <a:xfrm>
            <a:off x="5885099" y="3726337"/>
            <a:ext cx="1313098" cy="1313098"/>
          </a:xfrm>
          <a:prstGeom prst="ellipse">
            <a:avLst/>
          </a:prstGeom>
          <a:solidFill>
            <a:srgbClr val="FDD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800" dirty="0">
                <a:solidFill>
                  <a:schemeClr val="tx1"/>
                </a:solidFill>
                <a:latin typeface="+mn-lt"/>
              </a:rPr>
              <a:t>Post-it</a:t>
            </a:r>
          </a:p>
          <a:p>
            <a:pPr algn="ctr"/>
            <a:r>
              <a:rPr lang="da-DK" sz="1800" dirty="0">
                <a:solidFill>
                  <a:schemeClr val="tx1"/>
                </a:solidFill>
                <a:latin typeface="+mn-lt"/>
              </a:rPr>
              <a:t>Farve 4</a:t>
            </a:r>
          </a:p>
        </p:txBody>
      </p:sp>
      <p:sp>
        <p:nvSpPr>
          <p:cNvPr id="21" name="Oval 20"/>
          <p:cNvSpPr/>
          <p:nvPr/>
        </p:nvSpPr>
        <p:spPr>
          <a:xfrm>
            <a:off x="3258903" y="3726337"/>
            <a:ext cx="1313098" cy="1313098"/>
          </a:xfrm>
          <a:prstGeom prst="ellipse">
            <a:avLst/>
          </a:prstGeom>
          <a:solidFill>
            <a:srgbClr val="FF65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800" dirty="0">
                <a:solidFill>
                  <a:schemeClr val="tx1"/>
                </a:solidFill>
                <a:latin typeface="+mn-lt"/>
              </a:rPr>
              <a:t>Post-it</a:t>
            </a:r>
          </a:p>
          <a:p>
            <a:pPr algn="ctr"/>
            <a:r>
              <a:rPr lang="da-DK" sz="1800" dirty="0">
                <a:solidFill>
                  <a:schemeClr val="tx1"/>
                </a:solidFill>
                <a:latin typeface="+mn-lt"/>
              </a:rPr>
              <a:t>Farve 3</a:t>
            </a:r>
          </a:p>
        </p:txBody>
      </p:sp>
      <p:sp>
        <p:nvSpPr>
          <p:cNvPr id="22" name="Oval 21"/>
          <p:cNvSpPr/>
          <p:nvPr/>
        </p:nvSpPr>
        <p:spPr>
          <a:xfrm>
            <a:off x="7198197" y="5255285"/>
            <a:ext cx="1313098" cy="1313098"/>
          </a:xfrm>
          <a:prstGeom prst="ellipse">
            <a:avLst/>
          </a:prstGeom>
          <a:solidFill>
            <a:srgbClr val="FFA2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198197" y="3726337"/>
            <a:ext cx="1313098" cy="1313098"/>
          </a:xfrm>
          <a:prstGeom prst="ellipse">
            <a:avLst/>
          </a:prstGeom>
          <a:solidFill>
            <a:srgbClr val="FFA23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800" dirty="0">
                <a:solidFill>
                  <a:schemeClr val="tx1"/>
                </a:solidFill>
                <a:latin typeface="+mn-lt"/>
              </a:rPr>
              <a:t>Post-it</a:t>
            </a:r>
          </a:p>
          <a:p>
            <a:pPr algn="ctr"/>
            <a:r>
              <a:rPr lang="da-DK" sz="1800" dirty="0">
                <a:solidFill>
                  <a:schemeClr val="tx1"/>
                </a:solidFill>
                <a:latin typeface="+mn-lt"/>
              </a:rPr>
              <a:t>Farve 5</a:t>
            </a:r>
          </a:p>
        </p:txBody>
      </p:sp>
    </p:spTree>
    <p:extLst>
      <p:ext uri="{BB962C8B-B14F-4D97-AF65-F5344CB8AC3E}">
        <p14:creationId xmlns:p14="http://schemas.microsoft.com/office/powerpoint/2010/main" val="31737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bejdsområde"/>
          <p:cNvSpPr/>
          <p:nvPr userDrawn="1"/>
        </p:nvSpPr>
        <p:spPr>
          <a:xfrm>
            <a:off x="2788" y="0"/>
            <a:ext cx="9144000" cy="580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/>
          </a:p>
        </p:txBody>
      </p:sp>
      <p:pic>
        <p:nvPicPr>
          <p:cNvPr id="16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2"/>
            <a:ext cx="2322374" cy="876847"/>
          </a:xfrm>
          <a:prstGeom prst="rect">
            <a:avLst/>
          </a:prstGeom>
          <a:noFill/>
        </p:spPr>
      </p:pic>
      <p:sp>
        <p:nvSpPr>
          <p:cNvPr id="8" name="Pladsholder til indhold"/>
          <p:cNvSpPr>
            <a:spLocks noGrp="1"/>
          </p:cNvSpPr>
          <p:nvPr>
            <p:ph sz="half" idx="1" hasCustomPrompt="1"/>
          </p:nvPr>
        </p:nvSpPr>
        <p:spPr>
          <a:xfrm>
            <a:off x="714305" y="333374"/>
            <a:ext cx="7705725" cy="5111752"/>
          </a:xfrm>
          <a:prstGeom prst="rect">
            <a:avLst/>
          </a:prstGeom>
        </p:spPr>
        <p:txBody>
          <a:bodyPr/>
          <a:lstStyle>
            <a:lvl1pPr marL="0" indent="0" defTabSz="447675">
              <a:lnSpc>
                <a:spcPct val="100000"/>
              </a:lnSpc>
              <a:buNone/>
              <a:defRPr sz="2000" b="0">
                <a:latin typeface="+mn-lt"/>
              </a:defRPr>
            </a:lvl1pPr>
            <a:lvl2pPr marL="457200" indent="0" defTabSz="447675">
              <a:lnSpc>
                <a:spcPct val="100000"/>
              </a:lnSpc>
              <a:buNone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defTabSz="449263">
              <a:lnSpc>
                <a:spcPct val="100000"/>
              </a:lnSpc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defTabSz="449263">
              <a:lnSpc>
                <a:spcPct val="100000"/>
              </a:lnSpc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defTabSz="449263">
              <a:lnSpc>
                <a:spcPct val="100000"/>
              </a:lnSpc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Billede eller andet indhold</a:t>
            </a:r>
          </a:p>
        </p:txBody>
      </p:sp>
      <p:sp>
        <p:nvSpPr>
          <p:cNvPr id="6" name="Titel"/>
          <p:cNvSpPr>
            <a:spLocks noGrp="1"/>
          </p:cNvSpPr>
          <p:nvPr>
            <p:ph type="title" hasCustomPrompt="1"/>
          </p:nvPr>
        </p:nvSpPr>
        <p:spPr>
          <a:xfrm>
            <a:off x="719139" y="5963381"/>
            <a:ext cx="5876462" cy="89462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400" b="0" u="none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slide</a:t>
            </a:r>
          </a:p>
        </p:txBody>
      </p:sp>
    </p:spTree>
    <p:extLst>
      <p:ext uri="{BB962C8B-B14F-4D97-AF65-F5344CB8AC3E}">
        <p14:creationId xmlns:p14="http://schemas.microsoft.com/office/powerpoint/2010/main" val="61097137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53" userDrawn="1">
          <p15:clr>
            <a:srgbClr val="A4A3A4"/>
          </p15:clr>
        </p15:guide>
        <p15:guide id="2" pos="5307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3430" userDrawn="1">
          <p15:clr>
            <a:srgbClr val="A4A3A4"/>
          </p15:clr>
        </p15:guide>
        <p15:guide id="5" orient="horz" pos="1820" userDrawn="1">
          <p15:clr>
            <a:srgbClr val="A4A3A4"/>
          </p15:clr>
        </p15:guide>
        <p15:guide id="6" orient="horz" pos="3657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AE9E5-3D3F-0543-62BC-9588D6E7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9F89D-9E9A-14CF-D61E-A7CDA5AE8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2C6EB3-8FCE-5AB1-9276-5137A1BD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83AA-9E17-4032-A092-9363174149D9}" type="datetimeFigureOut">
              <a:rPr lang="da-DK" smtClean="0"/>
              <a:t>21-10-2024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67E211-B8D4-77E8-E767-DFF2920C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39CE5D-1127-1238-874E-C571D66F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1829-47CD-418F-86C8-71DEC7BA83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567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irkel 4"/>
          <p:cNvSpPr/>
          <p:nvPr userDrawn="1"/>
        </p:nvSpPr>
        <p:spPr>
          <a:xfrm>
            <a:off x="5364089" y="3559785"/>
            <a:ext cx="3779913" cy="3298214"/>
          </a:xfrm>
          <a:custGeom>
            <a:avLst/>
            <a:gdLst>
              <a:gd name="connsiteX0" fmla="*/ 2110773 w 3779913"/>
              <a:gd name="connsiteY0" fmla="*/ 0 h 3298214"/>
              <a:gd name="connsiteX1" fmla="*/ 3739548 w 3779913"/>
              <a:gd name="connsiteY1" fmla="*/ 768126 h 3298214"/>
              <a:gd name="connsiteX2" fmla="*/ 3779913 w 3779913"/>
              <a:gd name="connsiteY2" fmla="*/ 822104 h 3298214"/>
              <a:gd name="connsiteX3" fmla="*/ 3779913 w 3779913"/>
              <a:gd name="connsiteY3" fmla="*/ 3298214 h 3298214"/>
              <a:gd name="connsiteX4" fmla="*/ 365937 w 3779913"/>
              <a:gd name="connsiteY4" fmla="*/ 3298214 h 3298214"/>
              <a:gd name="connsiteX5" fmla="*/ 360487 w 3779913"/>
              <a:gd name="connsiteY5" fmla="*/ 3290927 h 3298214"/>
              <a:gd name="connsiteX6" fmla="*/ 0 w 3779913"/>
              <a:gd name="connsiteY6" fmla="*/ 2110773 h 3298214"/>
              <a:gd name="connsiteX7" fmla="*/ 2110773 w 3779913"/>
              <a:gd name="connsiteY7" fmla="*/ 0 h 32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79913" h="3298214">
                <a:moveTo>
                  <a:pt x="2110773" y="0"/>
                </a:moveTo>
                <a:cubicBezTo>
                  <a:pt x="2766507" y="0"/>
                  <a:pt x="3352401" y="299012"/>
                  <a:pt x="3739548" y="768126"/>
                </a:cubicBezTo>
                <a:lnTo>
                  <a:pt x="3779913" y="822104"/>
                </a:lnTo>
                <a:lnTo>
                  <a:pt x="3779913" y="3298214"/>
                </a:lnTo>
                <a:lnTo>
                  <a:pt x="365937" y="3298214"/>
                </a:lnTo>
                <a:lnTo>
                  <a:pt x="360487" y="3290927"/>
                </a:lnTo>
                <a:cubicBezTo>
                  <a:pt x="132894" y="2954045"/>
                  <a:pt x="0" y="2547929"/>
                  <a:pt x="0" y="2110773"/>
                </a:cubicBezTo>
                <a:cubicBezTo>
                  <a:pt x="0" y="945025"/>
                  <a:pt x="945025" y="0"/>
                  <a:pt x="2110773" y="0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3" name="Cirkel 3"/>
          <p:cNvSpPr/>
          <p:nvPr/>
        </p:nvSpPr>
        <p:spPr>
          <a:xfrm>
            <a:off x="5148064" y="2780928"/>
            <a:ext cx="1982724" cy="1982724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7" name="Cirkel 2"/>
          <p:cNvSpPr/>
          <p:nvPr userDrawn="1"/>
        </p:nvSpPr>
        <p:spPr>
          <a:xfrm>
            <a:off x="5593589" y="0"/>
            <a:ext cx="3550413" cy="1992994"/>
          </a:xfrm>
          <a:custGeom>
            <a:avLst/>
            <a:gdLst>
              <a:gd name="connsiteX0" fmla="*/ 0 w 3550413"/>
              <a:gd name="connsiteY0" fmla="*/ 0 h 1992994"/>
              <a:gd name="connsiteX1" fmla="*/ 3550413 w 3550413"/>
              <a:gd name="connsiteY1" fmla="*/ 0 h 1992994"/>
              <a:gd name="connsiteX2" fmla="*/ 3550413 w 3550413"/>
              <a:gd name="connsiteY2" fmla="*/ 1439476 h 1992994"/>
              <a:gd name="connsiteX3" fmla="*/ 3549266 w 3550413"/>
              <a:gd name="connsiteY3" fmla="*/ 1440616 h 1992994"/>
              <a:gd name="connsiteX4" fmla="*/ 2119581 w 3550413"/>
              <a:gd name="connsiteY4" fmla="*/ 1992994 h 1992994"/>
              <a:gd name="connsiteX5" fmla="*/ 4246 w 3550413"/>
              <a:gd name="connsiteY5" fmla="*/ 84084 h 19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0413" h="1992994">
                <a:moveTo>
                  <a:pt x="0" y="0"/>
                </a:moveTo>
                <a:lnTo>
                  <a:pt x="3550413" y="0"/>
                </a:lnTo>
                <a:lnTo>
                  <a:pt x="3550413" y="1439476"/>
                </a:lnTo>
                <a:lnTo>
                  <a:pt x="3549266" y="1440616"/>
                </a:lnTo>
                <a:cubicBezTo>
                  <a:pt x="3171660" y="1783818"/>
                  <a:pt x="2670048" y="1992994"/>
                  <a:pt x="2119581" y="1992994"/>
                </a:cubicBezTo>
                <a:cubicBezTo>
                  <a:pt x="1018647" y="1992994"/>
                  <a:pt x="113135" y="1156290"/>
                  <a:pt x="4246" y="84084"/>
                </a:cubicBez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8" name="Cirkel 1"/>
          <p:cNvSpPr/>
          <p:nvPr userDrawn="1"/>
        </p:nvSpPr>
        <p:spPr>
          <a:xfrm>
            <a:off x="1" y="0"/>
            <a:ext cx="2591780" cy="4932548"/>
          </a:xfrm>
          <a:custGeom>
            <a:avLst/>
            <a:gdLst>
              <a:gd name="connsiteX0" fmla="*/ 125506 w 2591780"/>
              <a:gd name="connsiteY0" fmla="*/ 0 h 4932548"/>
              <a:gd name="connsiteX1" fmla="*/ 2591780 w 2591780"/>
              <a:gd name="connsiteY1" fmla="*/ 2466274 h 4932548"/>
              <a:gd name="connsiteX2" fmla="*/ 125506 w 2591780"/>
              <a:gd name="connsiteY2" fmla="*/ 4932548 h 4932548"/>
              <a:gd name="connsiteX3" fmla="*/ 0 w 2591780"/>
              <a:gd name="connsiteY3" fmla="*/ 4926211 h 4932548"/>
              <a:gd name="connsiteX4" fmla="*/ 0 w 2591780"/>
              <a:gd name="connsiteY4" fmla="*/ 6338 h 4932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1780" h="4932548">
                <a:moveTo>
                  <a:pt x="125506" y="0"/>
                </a:moveTo>
                <a:cubicBezTo>
                  <a:pt x="1487592" y="0"/>
                  <a:pt x="2591780" y="1104188"/>
                  <a:pt x="2591780" y="2466274"/>
                </a:cubicBezTo>
                <a:cubicBezTo>
                  <a:pt x="2591780" y="3828360"/>
                  <a:pt x="1487592" y="4932548"/>
                  <a:pt x="125506" y="4932548"/>
                </a:cubicBezTo>
                <a:lnTo>
                  <a:pt x="0" y="4926211"/>
                </a:lnTo>
                <a:lnTo>
                  <a:pt x="0" y="6338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1800">
              <a:latin typeface="+mn-lt"/>
            </a:endParaRPr>
          </a:p>
        </p:txBody>
      </p:sp>
      <p:pic>
        <p:nvPicPr>
          <p:cNvPr id="15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13" y="352426"/>
            <a:ext cx="2322374" cy="876847"/>
          </a:xfrm>
          <a:prstGeom prst="rect">
            <a:avLst/>
          </a:prstGeom>
          <a:noFill/>
        </p:spPr>
      </p:pic>
      <p:sp>
        <p:nvSpPr>
          <p:cNvPr id="8" name="Titel">
            <a:extLst>
              <a:ext uri="{FF2B5EF4-FFF2-40B4-BE49-F238E27FC236}">
                <a16:creationId xmlns:a16="http://schemas.microsoft.com/office/drawing/2014/main" id="{B6A758B0-FFD2-44F0-AA4E-8F2FE8A1F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576" y="1628775"/>
            <a:ext cx="7632774" cy="4392613"/>
          </a:xfrm>
          <a:prstGeom prst="rect">
            <a:avLst/>
          </a:prstGeom>
        </p:spPr>
        <p:txBody>
          <a:bodyPr anchor="t"/>
          <a:lstStyle>
            <a:lvl1pPr>
              <a:lnSpc>
                <a:spcPct val="150000"/>
              </a:lnSpc>
              <a:defRPr sz="5400" b="0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afsnit</a:t>
            </a:r>
          </a:p>
        </p:txBody>
      </p:sp>
    </p:spTree>
    <p:extLst>
      <p:ext uri="{BB962C8B-B14F-4D97-AF65-F5344CB8AC3E}">
        <p14:creationId xmlns:p14="http://schemas.microsoft.com/office/powerpoint/2010/main" val="14719750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pos="52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bejdsområde"/>
          <p:cNvSpPr/>
          <p:nvPr userDrawn="1"/>
        </p:nvSpPr>
        <p:spPr>
          <a:xfrm>
            <a:off x="2788" y="0"/>
            <a:ext cx="9144000" cy="580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/>
          </a:p>
        </p:txBody>
      </p:sp>
      <p:pic>
        <p:nvPicPr>
          <p:cNvPr id="6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2"/>
            <a:ext cx="2322374" cy="876847"/>
          </a:xfrm>
          <a:prstGeom prst="rect">
            <a:avLst/>
          </a:prstGeom>
          <a:noFill/>
        </p:spPr>
      </p:pic>
      <p:sp>
        <p:nvSpPr>
          <p:cNvPr id="13" name="Pladsholder til indhold"/>
          <p:cNvSpPr>
            <a:spLocks noGrp="1"/>
          </p:cNvSpPr>
          <p:nvPr>
            <p:ph sz="half" idx="1" hasCustomPrompt="1"/>
          </p:nvPr>
        </p:nvSpPr>
        <p:spPr>
          <a:xfrm>
            <a:off x="714305" y="1412876"/>
            <a:ext cx="7705725" cy="4032250"/>
          </a:xfrm>
          <a:prstGeom prst="rect">
            <a:avLst/>
          </a:prstGeom>
        </p:spPr>
        <p:txBody>
          <a:bodyPr/>
          <a:lstStyle>
            <a:lvl1pPr marL="342900" indent="-342900" defTabSz="447675">
              <a:lnSpc>
                <a:spcPct val="100000"/>
              </a:lnSpc>
              <a:buFont typeface="Arial" panose="020B0604020202020204" pitchFamily="34" charset="0"/>
              <a:buChar char="•"/>
              <a:defRPr sz="2000" b="0">
                <a:latin typeface="+mn-lt"/>
              </a:defRPr>
            </a:lvl1pPr>
            <a:lvl2pPr marL="800100" indent="-342900" defTabSz="447675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defTabSz="449263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defTabSz="449263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defTabSz="449263">
              <a:lnSpc>
                <a:spcPct val="100000"/>
              </a:lnSpc>
              <a:buFont typeface="Arial" panose="020B0604020202020204" pitchFamily="34" charset="0"/>
              <a:buChar char="•"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Skriv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719140" y="333376"/>
            <a:ext cx="7705724" cy="82708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2400" b="0" cap="all" spc="120" baseline="0">
                <a:latin typeface="+mn-lt"/>
              </a:defRPr>
            </a:lvl1pPr>
          </a:lstStyle>
          <a:p>
            <a:r>
              <a:rPr lang="da-DK" noProof="0" dirty="0"/>
              <a:t>Skriv titel på slide</a:t>
            </a:r>
          </a:p>
        </p:txBody>
      </p:sp>
    </p:spTree>
    <p:extLst>
      <p:ext uri="{BB962C8B-B14F-4D97-AF65-F5344CB8AC3E}">
        <p14:creationId xmlns:p14="http://schemas.microsoft.com/office/powerpoint/2010/main" val="226111464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53" userDrawn="1">
          <p15:clr>
            <a:srgbClr val="A4A3A4"/>
          </p15:clr>
        </p15:guide>
        <p15:guide id="2" pos="5307" userDrawn="1">
          <p15:clr>
            <a:srgbClr val="A4A3A4"/>
          </p15:clr>
        </p15:guide>
        <p15:guide id="3" orient="horz" pos="890" userDrawn="1">
          <p15:clr>
            <a:srgbClr val="A4A3A4"/>
          </p15:clr>
        </p15:guide>
        <p15:guide id="5" orient="horz" pos="3430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kel 2"/>
          <p:cNvSpPr/>
          <p:nvPr/>
        </p:nvSpPr>
        <p:spPr>
          <a:xfrm>
            <a:off x="1259632" y="4293097"/>
            <a:ext cx="2110772" cy="2110773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latin typeface="+mn-lt"/>
            </a:endParaRPr>
          </a:p>
        </p:txBody>
      </p:sp>
      <p:sp>
        <p:nvSpPr>
          <p:cNvPr id="12" name="Cirkel 1"/>
          <p:cNvSpPr/>
          <p:nvPr/>
        </p:nvSpPr>
        <p:spPr>
          <a:xfrm>
            <a:off x="2112651" y="962725"/>
            <a:ext cx="4932548" cy="4932548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nb-NO" sz="2400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2"/>
            <a:ext cx="2322374" cy="876847"/>
          </a:xfrm>
          <a:prstGeom prst="rect">
            <a:avLst/>
          </a:prstGeom>
          <a:noFill/>
        </p:spPr>
      </p:pic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2112651" y="1920241"/>
            <a:ext cx="4932548" cy="298221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2400" b="0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underafsnit</a:t>
            </a:r>
          </a:p>
        </p:txBody>
      </p:sp>
    </p:spTree>
    <p:extLst>
      <p:ext uri="{BB962C8B-B14F-4D97-AF65-F5344CB8AC3E}">
        <p14:creationId xmlns:p14="http://schemas.microsoft.com/office/powerpoint/2010/main" val="243639051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bejdsområde"/>
          <p:cNvSpPr/>
          <p:nvPr userDrawn="1"/>
        </p:nvSpPr>
        <p:spPr>
          <a:xfrm>
            <a:off x="2788" y="0"/>
            <a:ext cx="9144000" cy="580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/>
          </a:p>
        </p:txBody>
      </p:sp>
      <p:pic>
        <p:nvPicPr>
          <p:cNvPr id="16" name="Logo, EAA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8" y="5865182"/>
            <a:ext cx="2322374" cy="876847"/>
          </a:xfrm>
          <a:prstGeom prst="rect">
            <a:avLst/>
          </a:prstGeom>
          <a:noFill/>
        </p:spPr>
      </p:pic>
      <p:sp>
        <p:nvSpPr>
          <p:cNvPr id="8" name="Pladsholder til indhold"/>
          <p:cNvSpPr>
            <a:spLocks noGrp="1"/>
          </p:cNvSpPr>
          <p:nvPr>
            <p:ph sz="half" idx="1" hasCustomPrompt="1"/>
          </p:nvPr>
        </p:nvSpPr>
        <p:spPr>
          <a:xfrm>
            <a:off x="714305" y="333374"/>
            <a:ext cx="7705725" cy="5111752"/>
          </a:xfrm>
          <a:prstGeom prst="rect">
            <a:avLst/>
          </a:prstGeom>
        </p:spPr>
        <p:txBody>
          <a:bodyPr/>
          <a:lstStyle>
            <a:lvl1pPr marL="0" indent="0" defTabSz="447675">
              <a:lnSpc>
                <a:spcPct val="100000"/>
              </a:lnSpc>
              <a:buNone/>
              <a:defRPr sz="2000" b="0">
                <a:latin typeface="+mn-lt"/>
              </a:defRPr>
            </a:lvl1pPr>
            <a:lvl2pPr marL="457200" indent="0" defTabSz="447675">
              <a:lnSpc>
                <a:spcPct val="100000"/>
              </a:lnSpc>
              <a:buNone/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defTabSz="449263">
              <a:lnSpc>
                <a:spcPct val="100000"/>
              </a:lnSpc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defTabSz="449263">
              <a:lnSpc>
                <a:spcPct val="100000"/>
              </a:lnSpc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defTabSz="449263">
              <a:lnSpc>
                <a:spcPct val="100000"/>
              </a:lnSpc>
              <a:defRPr lang="da-DK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Billede eller andet indhold</a:t>
            </a:r>
          </a:p>
        </p:txBody>
      </p:sp>
      <p:sp>
        <p:nvSpPr>
          <p:cNvPr id="6" name="Titel"/>
          <p:cNvSpPr>
            <a:spLocks noGrp="1"/>
          </p:cNvSpPr>
          <p:nvPr>
            <p:ph type="title" hasCustomPrompt="1"/>
          </p:nvPr>
        </p:nvSpPr>
        <p:spPr>
          <a:xfrm>
            <a:off x="719139" y="5963381"/>
            <a:ext cx="5876462" cy="894621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400" b="0" u="none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r>
              <a:rPr lang="da-DK" noProof="0" dirty="0"/>
              <a:t>Skriv titel på slide</a:t>
            </a:r>
          </a:p>
        </p:txBody>
      </p:sp>
    </p:spTree>
    <p:extLst>
      <p:ext uri="{BB962C8B-B14F-4D97-AF65-F5344CB8AC3E}">
        <p14:creationId xmlns:p14="http://schemas.microsoft.com/office/powerpoint/2010/main" val="257688524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53" userDrawn="1">
          <p15:clr>
            <a:srgbClr val="A4A3A4"/>
          </p15:clr>
        </p15:guide>
        <p15:guide id="2" pos="5307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3430" userDrawn="1">
          <p15:clr>
            <a:srgbClr val="A4A3A4"/>
          </p15:clr>
        </p15:guide>
        <p15:guide id="5" orient="horz" pos="1820" userDrawn="1">
          <p15:clr>
            <a:srgbClr val="A4A3A4"/>
          </p15:clr>
        </p15:guide>
        <p15:guide id="6" orient="horz" pos="3657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07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4013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Lucida Sans" panose="020B0602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800" b="1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bg1">
              <a:lumMod val="50000"/>
            </a:schemeClr>
          </a:solidFill>
          <a:latin typeface="Lucida Sans" panose="020B0602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40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4010" r:id="rId5"/>
    <p:sldLayoutId id="2147484014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Lucida Sans" panose="020B0602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800" b="1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bg1">
              <a:lumMod val="50000"/>
            </a:schemeClr>
          </a:solidFill>
          <a:latin typeface="Lucida Sans" panose="020B0602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8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4009" r:id="rId5"/>
    <p:sldLayoutId id="2147484011" r:id="rId6"/>
    <p:sldLayoutId id="2147484015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Lucida Sans" panose="020B0602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800" b="1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bg1">
              <a:lumMod val="50000"/>
            </a:schemeClr>
          </a:solidFill>
          <a:latin typeface="Lucida Sans" panose="020B0602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2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Lucida Sans" panose="020B0602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800" b="1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bg1">
              <a:lumMod val="50000"/>
            </a:schemeClr>
          </a:solidFill>
          <a:latin typeface="Lucida Sans" panose="020B0602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64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Lucida Sans" panose="020B0602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800" b="1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bg1">
              <a:lumMod val="50000"/>
            </a:schemeClr>
          </a:solidFill>
          <a:latin typeface="Lucida Sans" panose="020B0602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46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4012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Lucida Sans" panose="020B0602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800" b="1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bg1">
              <a:lumMod val="50000"/>
            </a:schemeClr>
          </a:solidFill>
          <a:latin typeface="Lucida Sans" panose="020B0602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29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7" r:id="rId2"/>
    <p:sldLayoutId id="2147484006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Lucida Sans" panose="020B0602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800" b="1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Lucida Sans" panose="020B0602030504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bg1">
              <a:lumMod val="50000"/>
            </a:schemeClr>
          </a:solidFill>
          <a:latin typeface="Lucida Sans" panose="020B0602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6C24460-4D51-6277-D19E-2E80C859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41" y="1751210"/>
            <a:ext cx="7705724" cy="1361860"/>
          </a:xfrm>
        </p:spPr>
        <p:txBody>
          <a:bodyPr/>
          <a:lstStyle/>
          <a:p>
            <a:pPr algn="ctr"/>
            <a:r>
              <a:rPr lang="da-DK" sz="5400" b="1" i="1" dirty="0">
                <a:solidFill>
                  <a:srgbClr val="00B050"/>
                </a:solidFill>
              </a:rPr>
              <a:t>Sidste  undervisning</a:t>
            </a:r>
          </a:p>
        </p:txBody>
      </p:sp>
    </p:spTree>
    <p:extLst>
      <p:ext uri="{BB962C8B-B14F-4D97-AF65-F5344CB8AC3E}">
        <p14:creationId xmlns:p14="http://schemas.microsoft.com/office/powerpoint/2010/main" val="1953764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D15128D-3667-E135-1B7C-8AFA31BCDA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3981" y="113017"/>
            <a:ext cx="8167955" cy="5163956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0D477B-66D5-0D9F-A530-800B0594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624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323372FB-45A5-3011-F8F5-E8CA497C32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9139" y="107344"/>
            <a:ext cx="6805760" cy="547152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5B4EE8C-6D58-7350-4A72-374672D3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dirty="0"/>
              <a:t>System </a:t>
            </a:r>
            <a:r>
              <a:rPr lang="da-DK" b="1" dirty="0" err="1"/>
              <a:t>sequence</a:t>
            </a:r>
            <a:r>
              <a:rPr lang="da-DK" b="1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90517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A4F0EAA4-1E0D-0962-F787-9E3AA3FA0A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936" y="488558"/>
            <a:ext cx="8681662" cy="500811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AF7625B-26ED-315F-E36F-11F863BE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08" y="0"/>
            <a:ext cx="7705724" cy="488557"/>
          </a:xfrm>
        </p:spPr>
        <p:txBody>
          <a:bodyPr/>
          <a:lstStyle/>
          <a:p>
            <a:pPr algn="ctr"/>
            <a:r>
              <a:rPr lang="da-DK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SSD NOTATION</a:t>
            </a:r>
          </a:p>
        </p:txBody>
      </p:sp>
    </p:spTree>
    <p:extLst>
      <p:ext uri="{BB962C8B-B14F-4D97-AF65-F5344CB8AC3E}">
        <p14:creationId xmlns:p14="http://schemas.microsoft.com/office/powerpoint/2010/main" val="428154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3F8F045-AC19-FA28-7692-821A0DC77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465" y="1248489"/>
            <a:ext cx="5070046" cy="3508445"/>
          </a:xfrm>
        </p:spPr>
        <p:txBody>
          <a:bodyPr/>
          <a:lstStyle/>
          <a:p>
            <a:pPr marL="0" indent="0">
              <a:buNone/>
            </a:pPr>
            <a:r>
              <a:rPr lang="da-DK" sz="2400" b="1" dirty="0"/>
              <a:t>Opgaven</a:t>
            </a:r>
            <a:r>
              <a:rPr lang="da-DK" sz="2400" dirty="0"/>
              <a:t> </a:t>
            </a:r>
          </a:p>
          <a:p>
            <a:pPr marL="0" indent="0">
              <a:buNone/>
            </a:pPr>
            <a:r>
              <a:rPr lang="da-DK" sz="2400" dirty="0"/>
              <a:t>I jeres gruppe, tag </a:t>
            </a:r>
            <a:r>
              <a:rPr lang="da-DK" sz="2400" dirty="0" err="1"/>
              <a:t>udgangpunktet</a:t>
            </a:r>
            <a:r>
              <a:rPr lang="da-DK" sz="2400" dirty="0"/>
              <a:t> i </a:t>
            </a:r>
            <a:r>
              <a:rPr lang="da-DK" sz="2400" dirty="0" err="1"/>
              <a:t>use</a:t>
            </a:r>
            <a:r>
              <a:rPr lang="da-DK" sz="2400" dirty="0"/>
              <a:t> case ”</a:t>
            </a:r>
            <a:r>
              <a:rPr lang="da-DK" sz="2400" dirty="0" err="1"/>
              <a:t>Enroll</a:t>
            </a:r>
            <a:r>
              <a:rPr lang="da-DK" sz="2400" dirty="0"/>
              <a:t> </a:t>
            </a:r>
            <a:r>
              <a:rPr lang="da-DK" sz="2400" dirty="0" err="1"/>
              <a:t>course</a:t>
            </a:r>
            <a:r>
              <a:rPr lang="da-DK" sz="2400" dirty="0"/>
              <a:t>” side 17 i noten OG  diskuter den  SSD 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2800" dirty="0"/>
              <a:t>Forstå hvordan diagrammet modellerer flowet af beskeder til systemet, input, output osv.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7F19649-178E-6B33-F20A-3F8A1592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50" y="0"/>
            <a:ext cx="8409197" cy="498831"/>
          </a:xfrm>
        </p:spPr>
        <p:txBody>
          <a:bodyPr/>
          <a:lstStyle/>
          <a:p>
            <a:pPr algn="ctr"/>
            <a:r>
              <a:rPr lang="da-DK" b="1" dirty="0"/>
              <a:t>SSD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64AC6737-3889-261F-98AC-B1A603D98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207" y="801385"/>
            <a:ext cx="3282341" cy="46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1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5EC075D3-825A-AB6B-B082-20E38D420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80499"/>
            <a:ext cx="5763803" cy="4387065"/>
          </a:xfr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3069503F-55AD-4ED1-0770-65AAF53CF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803" y="2231475"/>
            <a:ext cx="3380198" cy="3340272"/>
          </a:xfrm>
          <a:prstGeom prst="rect">
            <a:avLst/>
          </a:prstGeom>
        </p:spPr>
      </p:pic>
      <p:sp>
        <p:nvSpPr>
          <p:cNvPr id="12" name="Titel 2">
            <a:extLst>
              <a:ext uri="{FF2B5EF4-FFF2-40B4-BE49-F238E27FC236}">
                <a16:creationId xmlns:a16="http://schemas.microsoft.com/office/drawing/2014/main" id="{97F47540-34DB-2645-BD9C-801F9430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9" y="5963381"/>
            <a:ext cx="5876462" cy="894621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44B1E102-122F-723B-A7A2-25D91DE79F06}"/>
              </a:ext>
            </a:extLst>
          </p:cNvPr>
          <p:cNvSpPr txBox="1"/>
          <p:nvPr/>
        </p:nvSpPr>
        <p:spPr>
          <a:xfrm>
            <a:off x="77056" y="-54033"/>
            <a:ext cx="898988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800" b="1" dirty="0">
                <a:solidFill>
                  <a:srgbClr val="00B050"/>
                </a:solidFill>
              </a:rPr>
              <a:t>Hvordan tegner man en SSD ?</a:t>
            </a:r>
          </a:p>
          <a:p>
            <a:r>
              <a:rPr lang="da-DK" sz="2400" dirty="0"/>
              <a:t>Identificer og tegn </a:t>
            </a:r>
            <a:r>
              <a:rPr lang="da-DK" sz="2400" b="1" i="1" dirty="0"/>
              <a:t>skridt for skridt </a:t>
            </a:r>
            <a:r>
              <a:rPr lang="da-DK" sz="2400" dirty="0"/>
              <a:t>input beskeder, evt. betingelser, input og output, </a:t>
            </a:r>
            <a:r>
              <a:rPr lang="da-DK" sz="2400" dirty="0" err="1"/>
              <a:t>parametre…osv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78264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A8F9699-9321-EE82-60DF-0E1E5710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87" y="2244370"/>
            <a:ext cx="6205642" cy="827088"/>
          </a:xfrm>
        </p:spPr>
        <p:txBody>
          <a:bodyPr/>
          <a:lstStyle/>
          <a:p>
            <a:r>
              <a:rPr lang="da-DK" b="1" dirty="0">
                <a:solidFill>
                  <a:srgbClr val="00B050"/>
                </a:solidFill>
              </a:rPr>
              <a:t>DESIGN 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1730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24617D63-79E4-63B0-3434-74824BAD3F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137" y="811658"/>
            <a:ext cx="7952251" cy="5003515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5F477251-6627-2DB8-D59E-82DF3F42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05" y="0"/>
            <a:ext cx="7705724" cy="472611"/>
          </a:xfrm>
        </p:spPr>
        <p:txBody>
          <a:bodyPr/>
          <a:lstStyle/>
          <a:p>
            <a:pPr algn="ctr"/>
            <a:r>
              <a:rPr lang="da-DK" b="1" dirty="0">
                <a:solidFill>
                  <a:schemeClr val="accent1"/>
                </a:solidFill>
              </a:rPr>
              <a:t>DESIGN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64861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BAD9300B-73A5-0F3A-68DF-961CA12249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140" y="1356189"/>
            <a:ext cx="7500185" cy="414048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6794196A-9017-BAFE-2D19-EDDFCCB9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46" y="199812"/>
            <a:ext cx="8537877" cy="745410"/>
          </a:xfrm>
        </p:spPr>
        <p:txBody>
          <a:bodyPr/>
          <a:lstStyle/>
          <a:p>
            <a:r>
              <a:rPr lang="da-DK" b="1" i="1" dirty="0">
                <a:solidFill>
                  <a:schemeClr val="accent3"/>
                </a:solidFill>
              </a:rPr>
              <a:t>Hvordan bygger man en design </a:t>
            </a:r>
            <a:r>
              <a:rPr lang="da-DK" b="1" i="1" dirty="0" err="1">
                <a:solidFill>
                  <a:schemeClr val="accent3"/>
                </a:solidFill>
              </a:rPr>
              <a:t>sequence</a:t>
            </a:r>
            <a:r>
              <a:rPr lang="da-DK" b="1" i="1" dirty="0">
                <a:solidFill>
                  <a:schemeClr val="accent3"/>
                </a:solidFill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412286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334F12F3-A7B7-4EB4-112C-FFD7F76ADC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8186" y="201485"/>
            <a:ext cx="7025310" cy="5259564"/>
          </a:xfrm>
        </p:spPr>
      </p:pic>
    </p:spTree>
    <p:extLst>
      <p:ext uri="{BB962C8B-B14F-4D97-AF65-F5344CB8AC3E}">
        <p14:creationId xmlns:p14="http://schemas.microsoft.com/office/powerpoint/2010/main" val="30926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DF9D61E1-D054-2906-D1C9-D32D4CF4E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49" y="0"/>
            <a:ext cx="8311794" cy="577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3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8E554-A261-3AAA-573B-AD2C5F71D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51E35166-B5E2-B11F-E19E-F7192FB1DB78}"/>
                  </a:ext>
                </a:extLst>
              </p14:cNvPr>
              <p14:cNvContentPartPr/>
              <p14:nvPr/>
            </p14:nvContentPartPr>
            <p14:xfrm>
              <a:off x="2328567" y="5322253"/>
              <a:ext cx="360" cy="36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51E35166-B5E2-B11F-E19E-F7192FB1DB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2447" y="5316133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FA252607-AA1A-2FF8-ED1E-65284454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252" y="5900689"/>
            <a:ext cx="8820792" cy="657545"/>
          </a:xfrm>
        </p:spPr>
        <p:txBody>
          <a:bodyPr/>
          <a:lstStyle/>
          <a:p>
            <a:pPr algn="ctr"/>
            <a:r>
              <a:rPr lang="da-DK" sz="2800" b="1" i="1" dirty="0">
                <a:solidFill>
                  <a:schemeClr val="bg1"/>
                </a:solidFill>
              </a:rPr>
              <a:t>Lagdeling </a:t>
            </a:r>
            <a:r>
              <a:rPr lang="da-DK" sz="2800" b="1" i="1" dirty="0">
                <a:solidFill>
                  <a:srgbClr val="FF0000"/>
                </a:solidFill>
              </a:rPr>
              <a:t>3-lags</a:t>
            </a:r>
            <a:r>
              <a:rPr lang="da-DK" sz="2800" b="1" i="1" dirty="0">
                <a:solidFill>
                  <a:schemeClr val="bg1"/>
                </a:solidFill>
              </a:rPr>
              <a:t>Arkitektur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A30D971B-8AD8-ADFB-DC9E-005091EDC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26" y="299766"/>
            <a:ext cx="8077548" cy="1130037"/>
          </a:xfrm>
          <a:prstGeom prst="rect">
            <a:avLst/>
          </a:prstGeom>
        </p:spPr>
      </p:pic>
      <p:pic>
        <p:nvPicPr>
          <p:cNvPr id="18" name="Pladsholder til indhold 17">
            <a:extLst>
              <a:ext uri="{FF2B5EF4-FFF2-40B4-BE49-F238E27FC236}">
                <a16:creationId xmlns:a16="http://schemas.microsoft.com/office/drawing/2014/main" id="{A726B249-5A51-F9F4-405D-F6BDB33C28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429094" y="1785628"/>
            <a:ext cx="8418356" cy="3673873"/>
          </a:xfrm>
        </p:spPr>
      </p:pic>
    </p:spTree>
    <p:extLst>
      <p:ext uri="{BB962C8B-B14F-4D97-AF65-F5344CB8AC3E}">
        <p14:creationId xmlns:p14="http://schemas.microsoft.com/office/powerpoint/2010/main" val="352774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D8AF2A75-FC55-E597-C2D3-D6339654A4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1802" y="1084101"/>
            <a:ext cx="6534365" cy="444339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F5F55DC-71A6-87C5-FF10-173AB6DF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84" y="86796"/>
            <a:ext cx="7705724" cy="519379"/>
          </a:xfrm>
        </p:spPr>
        <p:txBody>
          <a:bodyPr/>
          <a:lstStyle/>
          <a:p>
            <a:pPr algn="ctr"/>
            <a:r>
              <a:rPr lang="da-DK" b="1" i="1" dirty="0">
                <a:solidFill>
                  <a:schemeClr val="accent1">
                    <a:lumMod val="75000"/>
                  </a:schemeClr>
                </a:solidFill>
              </a:rPr>
              <a:t>SKOLE ADMINISTRATION SYSTEM</a:t>
            </a:r>
          </a:p>
        </p:txBody>
      </p:sp>
    </p:spTree>
    <p:extLst>
      <p:ext uri="{BB962C8B-B14F-4D97-AF65-F5344CB8AC3E}">
        <p14:creationId xmlns:p14="http://schemas.microsoft.com/office/powerpoint/2010/main" val="27822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37616-81E9-519E-8E86-E05097A0F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681AFA-1F29-BC94-BE54-E12FAE6D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7BB4272B-3086-36DA-E167-5DEDBFFC8700}"/>
              </a:ext>
            </a:extLst>
          </p:cNvPr>
          <p:cNvSpPr txBox="1">
            <a:spLocks/>
          </p:cNvSpPr>
          <p:nvPr/>
        </p:nvSpPr>
        <p:spPr>
          <a:xfrm>
            <a:off x="719139" y="93828"/>
            <a:ext cx="6580347" cy="89462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u="none" kern="1200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a-DK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Analyse </a:t>
            </a:r>
            <a:r>
              <a:rPr lang="da-DK" b="1" i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klass</a:t>
            </a:r>
            <a:r>
              <a:rPr lang="da-DK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diagram- </a:t>
            </a:r>
          </a:p>
          <a:p>
            <a:pPr algn="ctr"/>
            <a:r>
              <a:rPr lang="da-DK" b="1" i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da-DK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management system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18BFF9AB-9436-4198-7A0F-51FDD1412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9" y="1318468"/>
            <a:ext cx="2876698" cy="2794144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EE820EA7-FC34-D870-24C3-44A02BF4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18468"/>
            <a:ext cx="3624774" cy="258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8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3CC52B04-684E-24A5-4A9A-0CF71803FD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0418" y="1099335"/>
            <a:ext cx="7972746" cy="4458984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E15A4935-A0EA-E473-8FB6-F035EDEB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" name="Titel 2">
            <a:extLst>
              <a:ext uri="{FF2B5EF4-FFF2-40B4-BE49-F238E27FC236}">
                <a16:creationId xmlns:a16="http://schemas.microsoft.com/office/drawing/2014/main" id="{89EEC3A5-D0B8-CDB3-161B-BFA8DDB1D302}"/>
              </a:ext>
            </a:extLst>
          </p:cNvPr>
          <p:cNvSpPr txBox="1">
            <a:spLocks/>
          </p:cNvSpPr>
          <p:nvPr/>
        </p:nvSpPr>
        <p:spPr>
          <a:xfrm>
            <a:off x="719139" y="215757"/>
            <a:ext cx="6580347" cy="659676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u="none" kern="1200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a-DK" b="1" i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da-DK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case : Perform a task</a:t>
            </a:r>
          </a:p>
        </p:txBody>
      </p:sp>
    </p:spTree>
    <p:extLst>
      <p:ext uri="{BB962C8B-B14F-4D97-AF65-F5344CB8AC3E}">
        <p14:creationId xmlns:p14="http://schemas.microsoft.com/office/powerpoint/2010/main" val="3424276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D51633F-3CA8-1F3C-45D3-96D150FB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26" name="Picture 2" descr="Et billede, der indeholder tekst, skærmbillede, Font/skrifttype&#10;&#10;Automatisk genereret beskrivelse">
            <a:extLst>
              <a:ext uri="{FF2B5EF4-FFF2-40B4-BE49-F238E27FC236}">
                <a16:creationId xmlns:a16="http://schemas.microsoft.com/office/drawing/2014/main" id="{DE078B0A-6800-9C9B-41C3-75D9CD738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59921"/>
            <a:ext cx="31369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Billede 1" descr="Et billede, der indeholder tekst, Font/skrifttype, skærmbillede, linje/række&#10;&#10;Automatisk genereret beskrivelse">
            <a:extLst>
              <a:ext uri="{FF2B5EF4-FFF2-40B4-BE49-F238E27FC236}">
                <a16:creationId xmlns:a16="http://schemas.microsoft.com/office/drawing/2014/main" id="{287B93FF-FA17-AA6F-91BD-AB4C45AF6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84" y="2998221"/>
            <a:ext cx="22479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C0DB46-52C1-4514-48FA-FA571EC23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9" y="58839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0410E-18B4-CAD8-BD80-D052D2F6B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9" y="361734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A6BEA1-E6FC-84B1-44CA-7316ACDFD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9" y="485559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pic>
        <p:nvPicPr>
          <p:cNvPr id="7" name="Billede 6" descr="Et billede, der indeholder tekst, linje/række, skærmbillede, Font/skrifttype&#10;&#10;Automatisk genereret beskrivelse">
            <a:extLst>
              <a:ext uri="{FF2B5EF4-FFF2-40B4-BE49-F238E27FC236}">
                <a16:creationId xmlns:a16="http://schemas.microsoft.com/office/drawing/2014/main" id="{A6F1E6CD-7C7D-2B9B-EDF3-68BB1D440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55" y="588396"/>
            <a:ext cx="302831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4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>
            <a:extLst>
              <a:ext uri="{FF2B5EF4-FFF2-40B4-BE49-F238E27FC236}">
                <a16:creationId xmlns:a16="http://schemas.microsoft.com/office/drawing/2014/main" id="{EB55A7D9-95E0-3842-1701-FD70F1BA5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451" y="1160978"/>
            <a:ext cx="8501614" cy="4171309"/>
          </a:xfrm>
        </p:spPr>
        <p:txBody>
          <a:bodyPr/>
          <a:lstStyle/>
          <a:p>
            <a:pPr marL="342900" marR="244475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 customer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 will be able to place and view all </a:t>
            </a:r>
            <a:r>
              <a:rPr lang="en-US" sz="24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projects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I placed so that I can all the time be updated about their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a-D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44475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 manager,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will be able to manage projects </a:t>
            </a:r>
            <a:r>
              <a:rPr lang="en-US" sz="24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 tasks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allow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work on.</a:t>
            </a:r>
            <a:endParaRPr lang="da-DK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 an </a:t>
            </a:r>
            <a:r>
              <a:rPr lang="da-DK" sz="24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employee</a:t>
            </a:r>
            <a:r>
              <a:rPr lang="da-DK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da-DK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 </a:t>
            </a:r>
            <a:r>
              <a:rPr lang="da-DK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will</a:t>
            </a:r>
            <a:r>
              <a:rPr lang="da-DK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a-DK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</a:t>
            </a:r>
            <a:r>
              <a:rPr lang="da-DK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a-DK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able</a:t>
            </a:r>
            <a:r>
              <a:rPr lang="da-DK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 </a:t>
            </a:r>
            <a:r>
              <a:rPr lang="da-DK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see</a:t>
            </a:r>
            <a:r>
              <a:rPr lang="da-DK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a-DK" sz="24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details</a:t>
            </a:r>
            <a:r>
              <a:rPr lang="da-DK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all </a:t>
            </a:r>
            <a:r>
              <a:rPr lang="da-DK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projects</a:t>
            </a:r>
            <a:r>
              <a:rPr lang="da-DK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da-DK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their</a:t>
            </a:r>
            <a:r>
              <a:rPr lang="da-DK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a-DK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associated</a:t>
            </a:r>
            <a:r>
              <a:rPr lang="da-DK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tasks, so I </a:t>
            </a:r>
            <a:r>
              <a:rPr lang="da-DK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can</a:t>
            </a:r>
            <a:r>
              <a:rPr lang="da-DK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da-DK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work</a:t>
            </a:r>
            <a:r>
              <a:rPr lang="da-DK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on </a:t>
            </a:r>
            <a:r>
              <a:rPr lang="da-DK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one</a:t>
            </a:r>
            <a:r>
              <a:rPr lang="da-DK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</a:t>
            </a:r>
            <a:r>
              <a:rPr lang="da-DK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them</a:t>
            </a:r>
            <a:r>
              <a:rPr lang="da-DK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da-DK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CBCA036-7283-54F8-1E7B-DEDF8902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5724CD76-0887-07ED-FD2A-67DDD08201A3}"/>
              </a:ext>
            </a:extLst>
          </p:cNvPr>
          <p:cNvSpPr txBox="1">
            <a:spLocks/>
          </p:cNvSpPr>
          <p:nvPr/>
        </p:nvSpPr>
        <p:spPr>
          <a:xfrm>
            <a:off x="714305" y="327275"/>
            <a:ext cx="8100922" cy="535754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u="none" kern="1200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a-DK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da-DK" b="1" i="1" dirty="0"/>
              <a:t> </a:t>
            </a:r>
            <a:r>
              <a:rPr lang="da-DK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da-DK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da-DK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da-DK" b="1" i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da-DK" sz="28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r>
              <a:rPr lang="da-DK" sz="28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49784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37616-81E9-519E-8E86-E05097A0F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681AFA-1F29-BC94-BE54-E12FAE6D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7BB4272B-3086-36DA-E167-5DEDBFFC8700}"/>
              </a:ext>
            </a:extLst>
          </p:cNvPr>
          <p:cNvSpPr txBox="1">
            <a:spLocks/>
          </p:cNvSpPr>
          <p:nvPr/>
        </p:nvSpPr>
        <p:spPr>
          <a:xfrm>
            <a:off x="529140" y="540617"/>
            <a:ext cx="6580347" cy="535754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u="none" kern="1200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a-DK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Analyse </a:t>
            </a:r>
            <a:r>
              <a:rPr lang="da-DK" b="1" i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klass</a:t>
            </a:r>
            <a:r>
              <a:rPr lang="da-DK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18BFF9AB-9436-4198-7A0F-51FDD1412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15" y="1944443"/>
            <a:ext cx="2563152" cy="2282793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EE820EA7-FC34-D870-24C3-44A02BF4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877" y="2285930"/>
            <a:ext cx="3624774" cy="194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6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37616-81E9-519E-8E86-E05097A0F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681AFA-1F29-BC94-BE54-E12FAE6D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7BB4272B-3086-36DA-E167-5DEDBFFC8700}"/>
              </a:ext>
            </a:extLst>
          </p:cNvPr>
          <p:cNvSpPr txBox="1">
            <a:spLocks/>
          </p:cNvSpPr>
          <p:nvPr/>
        </p:nvSpPr>
        <p:spPr>
          <a:xfrm>
            <a:off x="780672" y="0"/>
            <a:ext cx="6580347" cy="535754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u="none" kern="1200" cap="all" spc="12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da-DK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</a:t>
            </a:r>
            <a:r>
              <a:rPr lang="da-DK" b="1" i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klass</a:t>
            </a:r>
            <a:r>
              <a:rPr lang="da-DK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diagram</a:t>
            </a:r>
          </a:p>
        </p:txBody>
      </p:sp>
      <p:sp>
        <p:nvSpPr>
          <p:cNvPr id="2" name="Pladsholder til indhold 1">
            <a:extLst>
              <a:ext uri="{FF2B5EF4-FFF2-40B4-BE49-F238E27FC236}">
                <a16:creationId xmlns:a16="http://schemas.microsoft.com/office/drawing/2014/main" id="{F185A3D6-D3D7-CF82-E8A3-B5E3130B2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193" y="726717"/>
            <a:ext cx="8501614" cy="1700793"/>
          </a:xfrm>
        </p:spPr>
        <p:txBody>
          <a:bodyPr/>
          <a:lstStyle/>
          <a:p>
            <a:pPr marL="342900" marR="244475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da-DK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</a:t>
            </a:r>
            <a:r>
              <a:rPr lang="da-DK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</a:t>
            </a:r>
            <a:r>
              <a:rPr lang="da-DK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da-DK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tasks.</a:t>
            </a:r>
          </a:p>
          <a:p>
            <a:pPr marL="342900" marR="244475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da-DK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 the tasks for a </a:t>
            </a:r>
            <a:r>
              <a:rPr lang="da-DK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</a:t>
            </a:r>
            <a:r>
              <a:rPr lang="da-DK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lang="da-DK" sz="16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44475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da-DK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the </a:t>
            </a:r>
            <a:r>
              <a:rPr lang="da-DK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details</a:t>
            </a:r>
            <a:r>
              <a:rPr lang="da-DK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da-DK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</a:t>
            </a:r>
            <a:r>
              <a:rPr lang="da-DK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da-DK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working</a:t>
            </a:r>
            <a:r>
              <a:rPr lang="da-DK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a </a:t>
            </a:r>
            <a:r>
              <a:rPr lang="da-DK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endParaRPr lang="da-DK" sz="16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44475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da-DK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the </a:t>
            </a:r>
            <a:r>
              <a:rPr lang="da-DK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  <a:r>
              <a:rPr lang="da-DK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an </a:t>
            </a:r>
            <a:r>
              <a:rPr lang="da-DK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</a:t>
            </a:r>
            <a:r>
              <a:rPr lang="da-DK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da-DK" sz="16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working</a:t>
            </a:r>
            <a:r>
              <a:rPr lang="da-DK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</a:t>
            </a:r>
          </a:p>
          <a:p>
            <a:pPr marL="342900" marR="244475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da-DK" sz="2400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D55F5A1-5176-410F-F19A-D309A8F3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45" y="2494652"/>
            <a:ext cx="4737598" cy="31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2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0001039C-5F8B-CA85-44B4-3FF6E897F8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139" y="246580"/>
            <a:ext cx="6801492" cy="5331256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B1CA330-DDD1-81D6-3BDA-69F79A92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398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>
            <a:extLst>
              <a:ext uri="{FF2B5EF4-FFF2-40B4-BE49-F238E27FC236}">
                <a16:creationId xmlns:a16="http://schemas.microsoft.com/office/drawing/2014/main" id="{188C9E13-BECD-3C61-3540-CC979965E6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90E8465-1966-6D80-39B4-ACA0D298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b="1" i="1" dirty="0">
                <a:solidFill>
                  <a:srgbClr val="C00000"/>
                </a:solidFill>
              </a:rPr>
              <a:t>Design </a:t>
            </a:r>
            <a:r>
              <a:rPr lang="da-DK" b="1" i="1" dirty="0" err="1">
                <a:solidFill>
                  <a:srgbClr val="C00000"/>
                </a:solidFill>
              </a:rPr>
              <a:t>sequence</a:t>
            </a:r>
            <a:r>
              <a:rPr lang="da-DK" b="1" i="1" dirty="0">
                <a:solidFill>
                  <a:srgbClr val="C00000"/>
                </a:solidFill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01911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054641EF-7767-F770-1A12-8111A3CCB7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3132" y="523467"/>
            <a:ext cx="8157736" cy="4212920"/>
          </a:xfrm>
        </p:spPr>
      </p:pic>
      <p:pic>
        <p:nvPicPr>
          <p:cNvPr id="2" name="Billede 1">
            <a:extLst>
              <a:ext uri="{FF2B5EF4-FFF2-40B4-BE49-F238E27FC236}">
                <a16:creationId xmlns:a16="http://schemas.microsoft.com/office/drawing/2014/main" id="{1021C234-580D-7451-D65A-A8345258B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20" y="4664467"/>
            <a:ext cx="8077548" cy="87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2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D3481658-5C2E-D70D-C22C-9CC654B40E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8499" y="750013"/>
            <a:ext cx="8486454" cy="4849403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F115C032-B355-F4C0-2237-3DB1AA4D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97071"/>
            <a:ext cx="7705724" cy="437186"/>
          </a:xfrm>
        </p:spPr>
        <p:txBody>
          <a:bodyPr/>
          <a:lstStyle/>
          <a:p>
            <a:pPr algn="ctr"/>
            <a:r>
              <a:rPr lang="da-DK" b="1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423600962"/>
      </p:ext>
    </p:extLst>
  </p:cSld>
  <p:clrMapOvr>
    <a:masterClrMapping/>
  </p:clrMapOvr>
</p:sld>
</file>

<file path=ppt/theme/theme1.xml><?xml version="1.0" encoding="utf-8"?>
<a:theme xmlns:a="http://schemas.openxmlformats.org/drawingml/2006/main" name="1_Erhvervsakademi Aarhus, Dansk">
  <a:themeElements>
    <a:clrScheme name="Erhvervsakademi Aarhu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2C4"/>
      </a:accent1>
      <a:accent2>
        <a:srgbClr val="FF7000"/>
      </a:accent2>
      <a:accent3>
        <a:srgbClr val="79B57F"/>
      </a:accent3>
      <a:accent4>
        <a:srgbClr val="B52933"/>
      </a:accent4>
      <a:accent5>
        <a:srgbClr val="613C8D"/>
      </a:accent5>
      <a:accent6>
        <a:srgbClr val="FDD100"/>
      </a:accent6>
      <a:hlink>
        <a:srgbClr val="0000EE"/>
      </a:hlink>
      <a:folHlink>
        <a:srgbClr val="551A8B"/>
      </a:folHlink>
    </a:clrScheme>
    <a:fontScheme name="Tw Cen MT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714649-5264-4569-92BE-1EC2FB2F52B1}" vid="{28816E1C-6954-4AF8-9E86-C50630FC7642}"/>
    </a:ext>
  </a:extLst>
</a:theme>
</file>

<file path=ppt/theme/theme2.xml><?xml version="1.0" encoding="utf-8"?>
<a:theme xmlns:a="http://schemas.openxmlformats.org/drawingml/2006/main" name="2_Erhvervsakademi Aarhus, Dansk">
  <a:themeElements>
    <a:clrScheme name="Erhvervsakademi Aarhus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7000"/>
      </a:accent1>
      <a:accent2>
        <a:srgbClr val="79B57F"/>
      </a:accent2>
      <a:accent3>
        <a:srgbClr val="B52933"/>
      </a:accent3>
      <a:accent4>
        <a:srgbClr val="613C8D"/>
      </a:accent4>
      <a:accent5>
        <a:srgbClr val="FDD100"/>
      </a:accent5>
      <a:accent6>
        <a:srgbClr val="62B2C4"/>
      </a:accent6>
      <a:hlink>
        <a:srgbClr val="0563C1"/>
      </a:hlink>
      <a:folHlink>
        <a:srgbClr val="954F72"/>
      </a:folHlink>
    </a:clrScheme>
    <a:fontScheme name="Tw Cen MT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7714649-5264-4569-92BE-1EC2FB2F52B1}" vid="{C6C74497-F4FC-4BE5-BFE1-2F41C19B6FA2}"/>
    </a:ext>
  </a:extLst>
</a:theme>
</file>

<file path=ppt/theme/theme3.xml><?xml version="1.0" encoding="utf-8"?>
<a:theme xmlns:a="http://schemas.openxmlformats.org/drawingml/2006/main" name="3_Erhvervsakademi Aarhus, Dansk">
  <a:themeElements>
    <a:clrScheme name="Erhvervsakademi Aarhus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B57F"/>
      </a:accent1>
      <a:accent2>
        <a:srgbClr val="B52933"/>
      </a:accent2>
      <a:accent3>
        <a:srgbClr val="613C8D"/>
      </a:accent3>
      <a:accent4>
        <a:srgbClr val="FDD100"/>
      </a:accent4>
      <a:accent5>
        <a:srgbClr val="62B2C4"/>
      </a:accent5>
      <a:accent6>
        <a:srgbClr val="FF7000"/>
      </a:accent6>
      <a:hlink>
        <a:srgbClr val="0563C1"/>
      </a:hlink>
      <a:folHlink>
        <a:srgbClr val="954F72"/>
      </a:folHlink>
    </a:clrScheme>
    <a:fontScheme name="Tw Cen MT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7714649-5264-4569-92BE-1EC2FB2F52B1}" vid="{08329D7C-AD9E-4993-89A6-B4A1A3A30D64}"/>
    </a:ext>
  </a:extLst>
</a:theme>
</file>

<file path=ppt/theme/theme4.xml><?xml version="1.0" encoding="utf-8"?>
<a:theme xmlns:a="http://schemas.openxmlformats.org/drawingml/2006/main" name="4_Erhvervsakademi Aarhus, Dansk">
  <a:themeElements>
    <a:clrScheme name="Erhvervsakademi Aarhus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52933"/>
      </a:accent1>
      <a:accent2>
        <a:srgbClr val="613C8D"/>
      </a:accent2>
      <a:accent3>
        <a:srgbClr val="FDD100"/>
      </a:accent3>
      <a:accent4>
        <a:srgbClr val="62B2C4"/>
      </a:accent4>
      <a:accent5>
        <a:srgbClr val="FF7000"/>
      </a:accent5>
      <a:accent6>
        <a:srgbClr val="79B57F"/>
      </a:accent6>
      <a:hlink>
        <a:srgbClr val="0563C1"/>
      </a:hlink>
      <a:folHlink>
        <a:srgbClr val="954F72"/>
      </a:folHlink>
    </a:clrScheme>
    <a:fontScheme name="Tw Cen MT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7714649-5264-4569-92BE-1EC2FB2F52B1}" vid="{DBE34DE9-D04F-4088-AD52-4E3C6F88E4F8}"/>
    </a:ext>
  </a:extLst>
</a:theme>
</file>

<file path=ppt/theme/theme5.xml><?xml version="1.0" encoding="utf-8"?>
<a:theme xmlns:a="http://schemas.openxmlformats.org/drawingml/2006/main" name="5_Erhvervsakademi Aarhus, Dansk">
  <a:themeElements>
    <a:clrScheme name="Erhvervsakademi Aarhus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13C8D"/>
      </a:accent1>
      <a:accent2>
        <a:srgbClr val="FDD100"/>
      </a:accent2>
      <a:accent3>
        <a:srgbClr val="62B2C4"/>
      </a:accent3>
      <a:accent4>
        <a:srgbClr val="FF7000"/>
      </a:accent4>
      <a:accent5>
        <a:srgbClr val="79B57F"/>
      </a:accent5>
      <a:accent6>
        <a:srgbClr val="B52933"/>
      </a:accent6>
      <a:hlink>
        <a:srgbClr val="0563C1"/>
      </a:hlink>
      <a:folHlink>
        <a:srgbClr val="954F72"/>
      </a:folHlink>
    </a:clrScheme>
    <a:fontScheme name="Tw Cen MT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7714649-5264-4569-92BE-1EC2FB2F52B1}" vid="{49FC5E5C-C585-49DF-8C9F-8E6420E0CF15}"/>
    </a:ext>
  </a:extLst>
</a:theme>
</file>

<file path=ppt/theme/theme6.xml><?xml version="1.0" encoding="utf-8"?>
<a:theme xmlns:a="http://schemas.openxmlformats.org/drawingml/2006/main" name="6_Erhvervsakademi Aarhus, Dansk">
  <a:themeElements>
    <a:clrScheme name="Erhvervsakademi Aarhus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D100"/>
      </a:accent1>
      <a:accent2>
        <a:srgbClr val="62B2C4"/>
      </a:accent2>
      <a:accent3>
        <a:srgbClr val="FF7000"/>
      </a:accent3>
      <a:accent4>
        <a:srgbClr val="79B57F"/>
      </a:accent4>
      <a:accent5>
        <a:srgbClr val="B52933"/>
      </a:accent5>
      <a:accent6>
        <a:srgbClr val="613C8D"/>
      </a:accent6>
      <a:hlink>
        <a:srgbClr val="0563C1"/>
      </a:hlink>
      <a:folHlink>
        <a:srgbClr val="954F72"/>
      </a:folHlink>
    </a:clrScheme>
    <a:fontScheme name="Tw Cen MT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E7714649-5264-4569-92BE-1EC2FB2F52B1}" vid="{69620E07-C115-428A-8D27-075BEE57EDDB}"/>
    </a:ext>
  </a:extLst>
</a:theme>
</file>

<file path=ppt/theme/theme7.xml><?xml version="1.0" encoding="utf-8"?>
<a:theme xmlns:a="http://schemas.openxmlformats.org/drawingml/2006/main" name="7_Erhvervsakademi Aarhus, Dansk">
  <a:themeElements>
    <a:clrScheme name="Erhvervsakademi Aarhus, Dans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2C4"/>
      </a:accent1>
      <a:accent2>
        <a:srgbClr val="FF7000"/>
      </a:accent2>
      <a:accent3>
        <a:srgbClr val="79B57F"/>
      </a:accent3>
      <a:accent4>
        <a:srgbClr val="B52933"/>
      </a:accent4>
      <a:accent5>
        <a:srgbClr val="613C8D"/>
      </a:accent5>
      <a:accent6>
        <a:srgbClr val="FDD100"/>
      </a:accent6>
      <a:hlink>
        <a:srgbClr val="0563C1"/>
      </a:hlink>
      <a:folHlink>
        <a:srgbClr val="954F72"/>
      </a:folHlink>
    </a:clrScheme>
    <a:fontScheme name="Tw Cen MT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7714649-5264-4569-92BE-1EC2FB2F52B1}" vid="{283715B3-8F44-483D-8276-9562DF1A19A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5952</TotalTime>
  <Words>231</Words>
  <Application>Microsoft Office PowerPoint</Application>
  <PresentationFormat>Skærmshow (4:3)</PresentationFormat>
  <Paragraphs>30</Paragraphs>
  <Slides>23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7</vt:i4>
      </vt:variant>
      <vt:variant>
        <vt:lpstr>Slidetitler</vt:lpstr>
      </vt:variant>
      <vt:variant>
        <vt:i4>23</vt:i4>
      </vt:variant>
    </vt:vector>
  </HeadingPairs>
  <TitlesOfParts>
    <vt:vector size="37" baseType="lpstr">
      <vt:lpstr>Tw Cen MT</vt:lpstr>
      <vt:lpstr>Calibri</vt:lpstr>
      <vt:lpstr>Times New Roman</vt:lpstr>
      <vt:lpstr>Lucida Sans</vt:lpstr>
      <vt:lpstr>Wingdings</vt:lpstr>
      <vt:lpstr>Symbol</vt:lpstr>
      <vt:lpstr>Arial</vt:lpstr>
      <vt:lpstr>1_Erhvervsakademi Aarhus, Dansk</vt:lpstr>
      <vt:lpstr>2_Erhvervsakademi Aarhus, Dansk</vt:lpstr>
      <vt:lpstr>3_Erhvervsakademi Aarhus, Dansk</vt:lpstr>
      <vt:lpstr>4_Erhvervsakademi Aarhus, Dansk</vt:lpstr>
      <vt:lpstr>5_Erhvervsakademi Aarhus, Dansk</vt:lpstr>
      <vt:lpstr>6_Erhvervsakademi Aarhus, Dansk</vt:lpstr>
      <vt:lpstr>7_Erhvervsakademi Aarhus, Dansk</vt:lpstr>
      <vt:lpstr>Sidste  undervisning</vt:lpstr>
      <vt:lpstr>Lagdeling 3-lagsArkitektur</vt:lpstr>
      <vt:lpstr>PowerPoint-præsentation</vt:lpstr>
      <vt:lpstr>PowerPoint-præsentation</vt:lpstr>
      <vt:lpstr>PowerPoint-præsentation</vt:lpstr>
      <vt:lpstr>PowerPoint-præsentation</vt:lpstr>
      <vt:lpstr>Design sequence diagram</vt:lpstr>
      <vt:lpstr>PowerPoint-præsentation</vt:lpstr>
      <vt:lpstr>USE CASE</vt:lpstr>
      <vt:lpstr>PowerPoint-præsentation</vt:lpstr>
      <vt:lpstr>System sequence diagram</vt:lpstr>
      <vt:lpstr>SSD NOTATION</vt:lpstr>
      <vt:lpstr>SSD</vt:lpstr>
      <vt:lpstr>PowerPoint-præsentation</vt:lpstr>
      <vt:lpstr>DESIGN  SEQUENCE DIAGRAM</vt:lpstr>
      <vt:lpstr>DESIGN SEQUENCE DIAGRAM</vt:lpstr>
      <vt:lpstr>Hvordan bygger man en design sequence diagram</vt:lpstr>
      <vt:lpstr>PowerPoint-præsentation</vt:lpstr>
      <vt:lpstr>PowerPoint-præsentation</vt:lpstr>
      <vt:lpstr>SKOLE ADMINISTRATION SYSTEM</vt:lpstr>
      <vt:lpstr>PowerPoint-præsentation</vt:lpstr>
      <vt:lpstr>PowerPoint-præsentation</vt:lpstr>
      <vt:lpstr>PowerPoint-præsentation</vt:lpstr>
    </vt:vector>
  </TitlesOfParts>
  <Company>EFIF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Estimation</dc:title>
  <dc:creator>Jakob Bjerre Knudsen (adjunkt – jbk@eaaa.dk)</dc:creator>
  <cp:lastModifiedBy>Mohammed El Allali (lektor – moal@eaaa.dk)</cp:lastModifiedBy>
  <cp:revision>619</cp:revision>
  <cp:lastPrinted>2019-02-26T07:17:29Z</cp:lastPrinted>
  <dcterms:created xsi:type="dcterms:W3CDTF">2020-01-30T12:46:24Z</dcterms:created>
  <dcterms:modified xsi:type="dcterms:W3CDTF">2024-10-21T17:55:10Z</dcterms:modified>
</cp:coreProperties>
</file>