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5" r:id="rId6"/>
    <p:sldId id="269" r:id="rId7"/>
    <p:sldId id="262" r:id="rId8"/>
    <p:sldId id="270" r:id="rId9"/>
    <p:sldId id="271" r:id="rId10"/>
    <p:sldId id="272" r:id="rId11"/>
  </p:sldIdLst>
  <p:sldSz cx="9144000" cy="6858000" type="screen4x3"/>
  <p:notesSz cx="6794500" cy="99314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260"/>
    <a:srgbClr val="613C8D"/>
    <a:srgbClr val="73ADA0"/>
    <a:srgbClr val="58A99F"/>
    <a:srgbClr val="3EA089"/>
    <a:srgbClr val="9DBCB0"/>
    <a:srgbClr val="62B2C4"/>
    <a:srgbClr val="75B3C0"/>
    <a:srgbClr val="79B57F"/>
    <a:srgbClr val="B52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Mørkt layou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Mørkt layou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86039" autoAdjust="0"/>
  </p:normalViewPr>
  <p:slideViewPr>
    <p:cSldViewPr>
      <p:cViewPr varScale="1">
        <p:scale>
          <a:sx n="97" d="100"/>
          <a:sy n="97" d="100"/>
        </p:scale>
        <p:origin x="19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3" d="100"/>
          <a:sy n="93" d="100"/>
        </p:scale>
        <p:origin x="3726" y="78"/>
      </p:cViewPr>
      <p:guideLst>
        <p:guide orient="horz" pos="3128"/>
        <p:guide pos="214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003B2-37E0-4442-9C78-FB117A6F1863}" type="datetime1">
              <a:rPr lang="da-DK" smtClean="0"/>
              <a:t>15.10.2024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4B31C-007A-410F-BB42-8A2D3B6872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403678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62279-CC46-5447-9128-BEED102D31B5}" type="datetime1">
              <a:rPr lang="da-DK" smtClean="0"/>
              <a:t>15.10.2024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B5FE-4561-469F-AFBF-A10AA9A1D6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917462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5364088" y="3559785"/>
            <a:ext cx="4221545" cy="4221545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 userDrawn="1"/>
        </p:nvSpPr>
        <p:spPr>
          <a:xfrm>
            <a:off x="5586855" y="-2259632"/>
            <a:ext cx="4252626" cy="4252626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8971"/>
            <a:ext cx="2448272" cy="924382"/>
          </a:xfrm>
          <a:prstGeom prst="rect">
            <a:avLst/>
          </a:prstGeom>
        </p:spPr>
      </p:pic>
      <p:sp>
        <p:nvSpPr>
          <p:cNvPr id="12" name="Ellipse 11"/>
          <p:cNvSpPr/>
          <p:nvPr userDrawn="1"/>
        </p:nvSpPr>
        <p:spPr>
          <a:xfrm>
            <a:off x="-2340768" y="0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/>
          <p:cNvSpPr/>
          <p:nvPr userDrawn="1"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299019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dsholder til billede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68579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7" name="Rektangel 6"/>
          <p:cNvSpPr/>
          <p:nvPr userDrawn="1"/>
        </p:nvSpPr>
        <p:spPr>
          <a:xfrm>
            <a:off x="0" y="5157192"/>
            <a:ext cx="9157849" cy="1700807"/>
          </a:xfrm>
          <a:prstGeom prst="rect">
            <a:avLst/>
          </a:prstGeom>
          <a:solidFill>
            <a:srgbClr val="613C8D">
              <a:alpha val="85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 userDrawn="1"/>
        </p:nvSpPr>
        <p:spPr>
          <a:xfrm>
            <a:off x="2186787" y="504565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755576" y="5802612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319779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 userDrawn="1"/>
        </p:nvSpPr>
        <p:spPr>
          <a:xfrm>
            <a:off x="-4832" y="0"/>
            <a:ext cx="9144000" cy="6885384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259632" y="429309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/>
          <p:cNvSpPr/>
          <p:nvPr userDrawn="1"/>
        </p:nvSpPr>
        <p:spPr>
          <a:xfrm>
            <a:off x="2112650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3203848" y="378904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-5144" y="2924944"/>
            <a:ext cx="9140262" cy="72008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Overskrift eller kapitel</a:t>
            </a:r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14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62B2C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259632" y="429309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/>
          <p:cNvSpPr/>
          <p:nvPr userDrawn="1"/>
        </p:nvSpPr>
        <p:spPr>
          <a:xfrm>
            <a:off x="2112650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3203848" y="378904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-5144" y="2924944"/>
            <a:ext cx="914026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Overskrift eller kapitel</a:t>
            </a:r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2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259632" y="429309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/>
          <p:cNvSpPr/>
          <p:nvPr userDrawn="1"/>
        </p:nvSpPr>
        <p:spPr>
          <a:xfrm>
            <a:off x="2112650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3203848" y="378904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-5144" y="2924944"/>
            <a:ext cx="914026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Overskrift eller kapitel</a:t>
            </a:r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1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259632" y="429309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/>
          <p:cNvSpPr/>
          <p:nvPr userDrawn="1"/>
        </p:nvSpPr>
        <p:spPr>
          <a:xfrm>
            <a:off x="2112650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3203848" y="378904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-5144" y="2924944"/>
            <a:ext cx="914026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Overskrift eller kapitel</a:t>
            </a:r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7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259632" y="429309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/>
          <p:cNvSpPr/>
          <p:nvPr userDrawn="1"/>
        </p:nvSpPr>
        <p:spPr>
          <a:xfrm>
            <a:off x="2112650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3203848" y="378904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-5144" y="2924944"/>
            <a:ext cx="9140262" cy="72008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Overskrift eller kapitel</a:t>
            </a:r>
          </a:p>
          <a:p>
            <a:endParaRPr lang="da-DK" dirty="0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76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cxnSp>
        <p:nvCxnSpPr>
          <p:cNvPr id="15" name="Lige forbindelse 14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ladsholder til indhold 2"/>
          <p:cNvSpPr>
            <a:spLocks noGrp="1"/>
          </p:cNvSpPr>
          <p:nvPr>
            <p:ph sz="half" idx="13" hasCustomPrompt="1"/>
          </p:nvPr>
        </p:nvSpPr>
        <p:spPr>
          <a:xfrm>
            <a:off x="4752024" y="1718772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pic>
        <p:nvPicPr>
          <p:cNvPr id="16" name="Billed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2B2C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21" name="Lige forbindelse 20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ladsholder til indhold 2"/>
          <p:cNvSpPr>
            <a:spLocks noGrp="1"/>
          </p:cNvSpPr>
          <p:nvPr>
            <p:ph sz="half" idx="13" hasCustomPrompt="1"/>
          </p:nvPr>
        </p:nvSpPr>
        <p:spPr>
          <a:xfrm>
            <a:off x="4752024" y="1718772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78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21" name="Lige forbindelse 20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ladsholder til indhold 2"/>
          <p:cNvSpPr>
            <a:spLocks noGrp="1"/>
          </p:cNvSpPr>
          <p:nvPr>
            <p:ph sz="half" idx="13" hasCustomPrompt="1"/>
          </p:nvPr>
        </p:nvSpPr>
        <p:spPr>
          <a:xfrm>
            <a:off x="4752024" y="1718772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47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ladsholder til indhold 2"/>
          <p:cNvSpPr>
            <a:spLocks noGrp="1"/>
          </p:cNvSpPr>
          <p:nvPr>
            <p:ph sz="half" idx="13" hasCustomPrompt="1"/>
          </p:nvPr>
        </p:nvSpPr>
        <p:spPr>
          <a:xfrm>
            <a:off x="4752024" y="1718772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pic>
        <p:nvPicPr>
          <p:cNvPr id="19" name="Billed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7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62B2C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5364088" y="3559785"/>
            <a:ext cx="4221545" cy="4221545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 userDrawn="1"/>
        </p:nvSpPr>
        <p:spPr>
          <a:xfrm>
            <a:off x="5586855" y="-2259632"/>
            <a:ext cx="4252626" cy="4252626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8971"/>
            <a:ext cx="2448272" cy="924382"/>
          </a:xfrm>
          <a:prstGeom prst="rect">
            <a:avLst/>
          </a:prstGeom>
        </p:spPr>
      </p:pic>
      <p:sp>
        <p:nvSpPr>
          <p:cNvPr id="12" name="Ellipse 11"/>
          <p:cNvSpPr/>
          <p:nvPr userDrawn="1"/>
        </p:nvSpPr>
        <p:spPr>
          <a:xfrm>
            <a:off x="-2340768" y="0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/>
          <p:cNvSpPr/>
          <p:nvPr userDrawn="1"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4000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ladsholder til indhold 2"/>
          <p:cNvSpPr>
            <a:spLocks noGrp="1"/>
          </p:cNvSpPr>
          <p:nvPr>
            <p:ph sz="half" idx="14" hasCustomPrompt="1"/>
          </p:nvPr>
        </p:nvSpPr>
        <p:spPr>
          <a:xfrm>
            <a:off x="4752024" y="1718772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pic>
        <p:nvPicPr>
          <p:cNvPr id="19" name="Billed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7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7200960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13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7200960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72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2B2C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7200960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72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7200960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72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7200960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72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11509234"/>
              </p:ext>
            </p:extLst>
          </p:nvPr>
        </p:nvGraphicFramePr>
        <p:xfrm>
          <a:off x="971520" y="2168832"/>
          <a:ext cx="717614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49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9368496"/>
              </p:ext>
            </p:extLst>
          </p:nvPr>
        </p:nvGraphicFramePr>
        <p:xfrm>
          <a:off x="971520" y="2168832"/>
          <a:ext cx="717614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91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2B2C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9368496"/>
              </p:ext>
            </p:extLst>
          </p:nvPr>
        </p:nvGraphicFramePr>
        <p:xfrm>
          <a:off x="971520" y="2168832"/>
          <a:ext cx="717614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91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9368496"/>
              </p:ext>
            </p:extLst>
          </p:nvPr>
        </p:nvGraphicFramePr>
        <p:xfrm>
          <a:off x="971520" y="2168832"/>
          <a:ext cx="717614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9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5364088" y="3559785"/>
            <a:ext cx="4221545" cy="4221545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 userDrawn="1"/>
        </p:nvSpPr>
        <p:spPr>
          <a:xfrm>
            <a:off x="5586855" y="-2259632"/>
            <a:ext cx="4252626" cy="4252626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8971"/>
            <a:ext cx="2448272" cy="924382"/>
          </a:xfrm>
          <a:prstGeom prst="rect">
            <a:avLst/>
          </a:prstGeom>
        </p:spPr>
      </p:pic>
      <p:sp>
        <p:nvSpPr>
          <p:cNvPr id="12" name="Ellipse 11"/>
          <p:cNvSpPr/>
          <p:nvPr userDrawn="1"/>
        </p:nvSpPr>
        <p:spPr>
          <a:xfrm>
            <a:off x="-2340768" y="0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/>
          <p:cNvSpPr/>
          <p:nvPr userDrawn="1"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4000425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0816170"/>
              </p:ext>
            </p:extLst>
          </p:nvPr>
        </p:nvGraphicFramePr>
        <p:xfrm>
          <a:off x="971520" y="2168832"/>
          <a:ext cx="717614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167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8" name="Pladsholder til indhold 2"/>
          <p:cNvSpPr>
            <a:spLocks noGrp="1"/>
          </p:cNvSpPr>
          <p:nvPr>
            <p:ph idx="18"/>
          </p:nvPr>
        </p:nvSpPr>
        <p:spPr>
          <a:xfrm>
            <a:off x="2185392" y="260648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9" name="Pladsholder til indhold 2"/>
          <p:cNvSpPr>
            <a:spLocks noGrp="1"/>
          </p:cNvSpPr>
          <p:nvPr>
            <p:ph idx="20"/>
          </p:nvPr>
        </p:nvSpPr>
        <p:spPr>
          <a:xfrm>
            <a:off x="2195736" y="2150900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idx="22"/>
          </p:nvPr>
        </p:nvSpPr>
        <p:spPr>
          <a:xfrm>
            <a:off x="2223858" y="4077104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2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3" name="Pladsholder til billede 2"/>
          <p:cNvSpPr>
            <a:spLocks noGrp="1"/>
          </p:cNvSpPr>
          <p:nvPr>
            <p:ph type="pic" idx="19"/>
          </p:nvPr>
        </p:nvSpPr>
        <p:spPr>
          <a:xfrm>
            <a:off x="441792" y="2150900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4" name="Pladsholder til billede 2"/>
          <p:cNvSpPr>
            <a:spLocks noGrp="1"/>
          </p:cNvSpPr>
          <p:nvPr>
            <p:ph type="pic" idx="21"/>
          </p:nvPr>
        </p:nvSpPr>
        <p:spPr>
          <a:xfrm>
            <a:off x="469914" y="4077104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pic>
        <p:nvPicPr>
          <p:cNvPr id="21" name="Billed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8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53A1B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8" name="Pladsholder til indhold 2"/>
          <p:cNvSpPr>
            <a:spLocks noGrp="1"/>
          </p:cNvSpPr>
          <p:nvPr>
            <p:ph idx="18"/>
          </p:nvPr>
        </p:nvSpPr>
        <p:spPr>
          <a:xfrm>
            <a:off x="2185392" y="260648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9" name="Pladsholder til indhold 2"/>
          <p:cNvSpPr>
            <a:spLocks noGrp="1"/>
          </p:cNvSpPr>
          <p:nvPr>
            <p:ph idx="20"/>
          </p:nvPr>
        </p:nvSpPr>
        <p:spPr>
          <a:xfrm>
            <a:off x="2195736" y="2150900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idx="22"/>
          </p:nvPr>
        </p:nvSpPr>
        <p:spPr>
          <a:xfrm>
            <a:off x="2223858" y="4077104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2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3" name="Pladsholder til billede 2"/>
          <p:cNvSpPr>
            <a:spLocks noGrp="1"/>
          </p:cNvSpPr>
          <p:nvPr>
            <p:ph type="pic" idx="19"/>
          </p:nvPr>
        </p:nvSpPr>
        <p:spPr>
          <a:xfrm>
            <a:off x="441792" y="2150900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4" name="Pladsholder til billede 2"/>
          <p:cNvSpPr>
            <a:spLocks noGrp="1"/>
          </p:cNvSpPr>
          <p:nvPr>
            <p:ph type="pic" idx="21"/>
          </p:nvPr>
        </p:nvSpPr>
        <p:spPr>
          <a:xfrm>
            <a:off x="469914" y="4077104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pic>
        <p:nvPicPr>
          <p:cNvPr id="21" name="Billed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6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8" name="Pladsholder til indhold 2"/>
          <p:cNvSpPr>
            <a:spLocks noGrp="1"/>
          </p:cNvSpPr>
          <p:nvPr>
            <p:ph idx="18"/>
          </p:nvPr>
        </p:nvSpPr>
        <p:spPr>
          <a:xfrm>
            <a:off x="2185392" y="260648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9" name="Pladsholder til indhold 2"/>
          <p:cNvSpPr>
            <a:spLocks noGrp="1"/>
          </p:cNvSpPr>
          <p:nvPr>
            <p:ph idx="20"/>
          </p:nvPr>
        </p:nvSpPr>
        <p:spPr>
          <a:xfrm>
            <a:off x="2195736" y="2150900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idx="22"/>
          </p:nvPr>
        </p:nvSpPr>
        <p:spPr>
          <a:xfrm>
            <a:off x="2223858" y="4077104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2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3" name="Pladsholder til billede 2"/>
          <p:cNvSpPr>
            <a:spLocks noGrp="1"/>
          </p:cNvSpPr>
          <p:nvPr>
            <p:ph type="pic" idx="19"/>
          </p:nvPr>
        </p:nvSpPr>
        <p:spPr>
          <a:xfrm>
            <a:off x="441792" y="2150900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4" name="Pladsholder til billede 2"/>
          <p:cNvSpPr>
            <a:spLocks noGrp="1"/>
          </p:cNvSpPr>
          <p:nvPr>
            <p:ph type="pic" idx="21"/>
          </p:nvPr>
        </p:nvSpPr>
        <p:spPr>
          <a:xfrm>
            <a:off x="469914" y="4077104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pic>
        <p:nvPicPr>
          <p:cNvPr id="21" name="Billed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6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8" name="Pladsholder til indhold 2"/>
          <p:cNvSpPr>
            <a:spLocks noGrp="1"/>
          </p:cNvSpPr>
          <p:nvPr>
            <p:ph idx="18"/>
          </p:nvPr>
        </p:nvSpPr>
        <p:spPr>
          <a:xfrm>
            <a:off x="2185392" y="260648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9" name="Pladsholder til indhold 2"/>
          <p:cNvSpPr>
            <a:spLocks noGrp="1"/>
          </p:cNvSpPr>
          <p:nvPr>
            <p:ph idx="20"/>
          </p:nvPr>
        </p:nvSpPr>
        <p:spPr>
          <a:xfrm>
            <a:off x="2195736" y="2150900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idx="22"/>
          </p:nvPr>
        </p:nvSpPr>
        <p:spPr>
          <a:xfrm>
            <a:off x="2223858" y="4077104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2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3" name="Pladsholder til billede 2"/>
          <p:cNvSpPr>
            <a:spLocks noGrp="1"/>
          </p:cNvSpPr>
          <p:nvPr>
            <p:ph type="pic" idx="19"/>
          </p:nvPr>
        </p:nvSpPr>
        <p:spPr>
          <a:xfrm>
            <a:off x="441792" y="2150900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4" name="Pladsholder til billede 2"/>
          <p:cNvSpPr>
            <a:spLocks noGrp="1"/>
          </p:cNvSpPr>
          <p:nvPr>
            <p:ph type="pic" idx="21"/>
          </p:nvPr>
        </p:nvSpPr>
        <p:spPr>
          <a:xfrm>
            <a:off x="469914" y="4077104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pic>
        <p:nvPicPr>
          <p:cNvPr id="21" name="Billed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6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22" name="Pladsholder til indhold 2"/>
          <p:cNvSpPr>
            <a:spLocks noGrp="1"/>
          </p:cNvSpPr>
          <p:nvPr>
            <p:ph idx="18"/>
          </p:nvPr>
        </p:nvSpPr>
        <p:spPr>
          <a:xfrm>
            <a:off x="2185392" y="260648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1" name="Pladsholder til billede 2"/>
          <p:cNvSpPr>
            <a:spLocks noGrp="1"/>
          </p:cNvSpPr>
          <p:nvPr>
            <p:ph type="pic" idx="19"/>
          </p:nvPr>
        </p:nvSpPr>
        <p:spPr>
          <a:xfrm>
            <a:off x="441792" y="2150900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5" name="Pladsholder til indhold 2"/>
          <p:cNvSpPr>
            <a:spLocks noGrp="1"/>
          </p:cNvSpPr>
          <p:nvPr>
            <p:ph idx="20"/>
          </p:nvPr>
        </p:nvSpPr>
        <p:spPr>
          <a:xfrm>
            <a:off x="2195736" y="2150900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6" name="Pladsholder til billede 2"/>
          <p:cNvSpPr>
            <a:spLocks noGrp="1"/>
          </p:cNvSpPr>
          <p:nvPr>
            <p:ph type="pic" idx="21"/>
          </p:nvPr>
        </p:nvSpPr>
        <p:spPr>
          <a:xfrm>
            <a:off x="469914" y="4077104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7" name="Pladsholder til indhold 2"/>
          <p:cNvSpPr>
            <a:spLocks noGrp="1"/>
          </p:cNvSpPr>
          <p:nvPr>
            <p:ph idx="22"/>
          </p:nvPr>
        </p:nvSpPr>
        <p:spPr>
          <a:xfrm>
            <a:off x="2223858" y="4077104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6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8280920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67544" y="5229200"/>
            <a:ext cx="83529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763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8280920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67544" y="5229200"/>
            <a:ext cx="83529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53A1B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69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8280920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67544" y="5229200"/>
            <a:ext cx="83529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69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8280920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67544" y="5229200"/>
            <a:ext cx="83529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5364088" y="3559785"/>
            <a:ext cx="4221545" cy="4221545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 userDrawn="1"/>
        </p:nvSpPr>
        <p:spPr>
          <a:xfrm>
            <a:off x="5586855" y="-2259632"/>
            <a:ext cx="4252626" cy="4252626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8971"/>
            <a:ext cx="2448272" cy="924382"/>
          </a:xfrm>
          <a:prstGeom prst="rect">
            <a:avLst/>
          </a:prstGeom>
        </p:spPr>
      </p:pic>
      <p:sp>
        <p:nvSpPr>
          <p:cNvPr id="12" name="Ellipse 11"/>
          <p:cNvSpPr/>
          <p:nvPr userDrawn="1"/>
        </p:nvSpPr>
        <p:spPr>
          <a:xfrm>
            <a:off x="-2340768" y="0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/>
          <p:cNvSpPr/>
          <p:nvPr userDrawn="1"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40004253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8280920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67544" y="5229200"/>
            <a:ext cx="83529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6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F210D-F596-4EFF-8595-A055D708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16AC-EC15-40C9-8A72-57D50C67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E17B-3CA0-4729-8D78-22AF35D2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4379F-A27A-4064-9FBF-A0CBF580D62B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032814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23FA-48BF-4749-9054-B5E067B2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379EA-D86E-4878-877E-1DB321D7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6E03E-4708-4B5B-BB67-BB2C9583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F2202-5AD7-4CD5-A584-EBA56D7C82C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7367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5364088" y="3559785"/>
            <a:ext cx="4221545" cy="4221545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 userDrawn="1"/>
        </p:nvSpPr>
        <p:spPr>
          <a:xfrm>
            <a:off x="5586855" y="-2259632"/>
            <a:ext cx="4252626" cy="4252626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8971"/>
            <a:ext cx="2448272" cy="924382"/>
          </a:xfrm>
          <a:prstGeom prst="rect">
            <a:avLst/>
          </a:prstGeom>
        </p:spPr>
      </p:pic>
      <p:sp>
        <p:nvSpPr>
          <p:cNvPr id="12" name="Ellipse 11"/>
          <p:cNvSpPr/>
          <p:nvPr userDrawn="1"/>
        </p:nvSpPr>
        <p:spPr>
          <a:xfrm>
            <a:off x="-2340768" y="0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/>
          <p:cNvSpPr/>
          <p:nvPr userDrawn="1"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364614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-4832" y="5157192"/>
            <a:ext cx="9144000" cy="1728192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 userDrawn="1"/>
        </p:nvSpPr>
        <p:spPr>
          <a:xfrm>
            <a:off x="2186787" y="504565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755576" y="5802612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139821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dsholder til billede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68579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7" name="Rektangel 6"/>
          <p:cNvSpPr/>
          <p:nvPr userDrawn="1"/>
        </p:nvSpPr>
        <p:spPr>
          <a:xfrm>
            <a:off x="0" y="5157192"/>
            <a:ext cx="9157849" cy="1700807"/>
          </a:xfrm>
          <a:prstGeom prst="rect">
            <a:avLst/>
          </a:prstGeom>
          <a:solidFill>
            <a:srgbClr val="62B2C4">
              <a:alpha val="84706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 userDrawn="1"/>
        </p:nvSpPr>
        <p:spPr>
          <a:xfrm>
            <a:off x="2186787" y="504565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755576" y="5802612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270343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dsholder til billede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68579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7" name="Rektangel 6"/>
          <p:cNvSpPr/>
          <p:nvPr userDrawn="1"/>
        </p:nvSpPr>
        <p:spPr>
          <a:xfrm>
            <a:off x="0" y="5157192"/>
            <a:ext cx="9157849" cy="1700807"/>
          </a:xfrm>
          <a:prstGeom prst="rect">
            <a:avLst/>
          </a:prstGeom>
          <a:solidFill>
            <a:srgbClr val="79B57F">
              <a:alpha val="85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 userDrawn="1"/>
        </p:nvSpPr>
        <p:spPr>
          <a:xfrm>
            <a:off x="2186787" y="504565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755576" y="5802612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186924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dsholder til billede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68579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7" name="Rektangel 6"/>
          <p:cNvSpPr/>
          <p:nvPr userDrawn="1"/>
        </p:nvSpPr>
        <p:spPr>
          <a:xfrm>
            <a:off x="0" y="5157192"/>
            <a:ext cx="9157849" cy="1700807"/>
          </a:xfrm>
          <a:prstGeom prst="rect">
            <a:avLst/>
          </a:prstGeom>
          <a:solidFill>
            <a:srgbClr val="B52933">
              <a:alpha val="85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 userDrawn="1"/>
        </p:nvSpPr>
        <p:spPr>
          <a:xfrm>
            <a:off x="2186787" y="504565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755576" y="5802612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36410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061532" y="548616"/>
            <a:ext cx="7110948" cy="90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61532" y="1808784"/>
            <a:ext cx="7110948" cy="4317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Line 49"/>
          <p:cNvSpPr>
            <a:spLocks noChangeShapeType="1"/>
          </p:cNvSpPr>
          <p:nvPr userDrawn="1"/>
        </p:nvSpPr>
        <p:spPr bwMode="auto">
          <a:xfrm>
            <a:off x="467544" y="6237312"/>
            <a:ext cx="3456384" cy="0"/>
          </a:xfrm>
          <a:prstGeom prst="line">
            <a:avLst/>
          </a:prstGeom>
          <a:ln w="28575">
            <a:solidFill>
              <a:schemeClr val="bg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2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3" r:id="rId3"/>
    <p:sldLayoutId id="2147483674" r:id="rId4"/>
    <p:sldLayoutId id="2147483675" r:id="rId5"/>
    <p:sldLayoutId id="2147483660" r:id="rId6"/>
    <p:sldLayoutId id="2147483676" r:id="rId7"/>
    <p:sldLayoutId id="2147483677" r:id="rId8"/>
    <p:sldLayoutId id="2147483678" r:id="rId9"/>
    <p:sldLayoutId id="2147483679" r:id="rId10"/>
    <p:sldLayoutId id="2147483667" r:id="rId11"/>
    <p:sldLayoutId id="2147483665" r:id="rId12"/>
    <p:sldLayoutId id="2147483670" r:id="rId13"/>
    <p:sldLayoutId id="2147483671" r:id="rId14"/>
    <p:sldLayoutId id="2147483650" r:id="rId15"/>
    <p:sldLayoutId id="2147483652" r:id="rId16"/>
    <p:sldLayoutId id="2147483680" r:id="rId17"/>
    <p:sldLayoutId id="2147483666" r:id="rId18"/>
    <p:sldLayoutId id="2147483681" r:id="rId19"/>
    <p:sldLayoutId id="2147483682" r:id="rId20"/>
    <p:sldLayoutId id="2147483664" r:id="rId21"/>
    <p:sldLayoutId id="2147483707" r:id="rId22"/>
    <p:sldLayoutId id="2147483708" r:id="rId23"/>
    <p:sldLayoutId id="2147483709" r:id="rId24"/>
    <p:sldLayoutId id="2147483710" r:id="rId25"/>
    <p:sldLayoutId id="2147483700" r:id="rId26"/>
    <p:sldLayoutId id="2147483711" r:id="rId27"/>
    <p:sldLayoutId id="2147483712" r:id="rId28"/>
    <p:sldLayoutId id="2147483713" r:id="rId29"/>
    <p:sldLayoutId id="2147483714" r:id="rId30"/>
    <p:sldLayoutId id="2147483663" r:id="rId31"/>
    <p:sldLayoutId id="2147483687" r:id="rId32"/>
    <p:sldLayoutId id="2147483688" r:id="rId33"/>
    <p:sldLayoutId id="2147483689" r:id="rId34"/>
    <p:sldLayoutId id="2147483690" r:id="rId35"/>
    <p:sldLayoutId id="2147483662" r:id="rId36"/>
    <p:sldLayoutId id="2147483696" r:id="rId37"/>
    <p:sldLayoutId id="2147483697" r:id="rId38"/>
    <p:sldLayoutId id="2147483698" r:id="rId39"/>
    <p:sldLayoutId id="2147483699" r:id="rId40"/>
    <p:sldLayoutId id="2147483715" r:id="rId41"/>
    <p:sldLayoutId id="2147483716" r:id="rId4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Lucida Sans" panose="020B0602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800" b="1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bg1">
              <a:lumMod val="50000"/>
            </a:schemeClr>
          </a:solidFill>
          <a:latin typeface="Lucida Sans" panose="020B0602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484" y="4959204"/>
            <a:ext cx="8101080" cy="1752600"/>
          </a:xfrm>
        </p:spPr>
        <p:txBody>
          <a:bodyPr>
            <a:noAutofit/>
          </a:bodyPr>
          <a:lstStyle/>
          <a:p>
            <a:r>
              <a:rPr lang="da-DK" sz="4800" dirty="0" err="1"/>
              <a:t>Blazor</a:t>
            </a:r>
            <a:endParaRPr lang="da-DK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8E5150-189F-40AE-CB19-7CC90B769B63}"/>
              </a:ext>
            </a:extLst>
          </p:cNvPr>
          <p:cNvSpPr txBox="1"/>
          <p:nvPr/>
        </p:nvSpPr>
        <p:spPr>
          <a:xfrm>
            <a:off x="4463826" y="5235339"/>
            <a:ext cx="2870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sz="2400" b="1" dirty="0">
                <a:solidFill>
                  <a:schemeClr val="bg1"/>
                </a:solidFill>
              </a:rPr>
              <a:t>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Validation</a:t>
            </a:r>
            <a:endParaRPr lang="en-DK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sz="2400" b="1" dirty="0">
                <a:solidFill>
                  <a:schemeClr val="bg1"/>
                </a:solidFill>
              </a:rPr>
              <a:t>Input components</a:t>
            </a:r>
          </a:p>
        </p:txBody>
      </p:sp>
    </p:spTree>
    <p:extLst>
      <p:ext uri="{BB962C8B-B14F-4D97-AF65-F5344CB8AC3E}">
        <p14:creationId xmlns:p14="http://schemas.microsoft.com/office/powerpoint/2010/main" val="175378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0FB8-A271-19D3-DB12-C2423FF8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Input fra brugeren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D7950-40ED-B24C-9925-8B0E3D6D2C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Blazor indeholder en del komponenter til input fra brugeren.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a-DK" dirty="0"/>
              <a:t>Tekst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a-DK" dirty="0"/>
              <a:t>Tal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a-DK" dirty="0"/>
              <a:t>Dato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a-DK" dirty="0"/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Blazor indeholder en form komponent, som samler flere input.</a:t>
            </a:r>
          </a:p>
        </p:txBody>
      </p:sp>
    </p:spTree>
    <p:extLst>
      <p:ext uri="{BB962C8B-B14F-4D97-AF65-F5344CB8AC3E}">
        <p14:creationId xmlns:p14="http://schemas.microsoft.com/office/powerpoint/2010/main" val="113992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4B55-BA9F-41AC-CC8A-D0A74910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Inputkomponenter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D98BB0-F9F5-1666-71B8-B10F42F22D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20" y="1448736"/>
            <a:ext cx="5997159" cy="4500600"/>
          </a:xfrm>
        </p:spPr>
      </p:pic>
    </p:spTree>
    <p:extLst>
      <p:ext uri="{BB962C8B-B14F-4D97-AF65-F5344CB8AC3E}">
        <p14:creationId xmlns:p14="http://schemas.microsoft.com/office/powerpoint/2010/main" val="169952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298B-160F-82FF-58EE-6117096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Hvad er en form?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1EE08C-C69C-93B0-F403-9711ECB1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60" y="1898796"/>
            <a:ext cx="7772400" cy="36470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00DC0-14A7-ED61-C706-563BE45D8D6D}"/>
              </a:ext>
            </a:extLst>
          </p:cNvPr>
          <p:cNvSpPr txBox="1"/>
          <p:nvPr/>
        </p:nvSpPr>
        <p:spPr>
          <a:xfrm rot="456717">
            <a:off x="3130644" y="5638788"/>
            <a:ext cx="3692817" cy="646331"/>
          </a:xfrm>
          <a:prstGeom prst="rect">
            <a:avLst/>
          </a:prstGeom>
          <a:solidFill>
            <a:srgbClr val="F4E260"/>
          </a:solidFill>
        </p:spPr>
        <p:txBody>
          <a:bodyPr wrap="square" rtlCol="0">
            <a:spAutoFit/>
          </a:bodyPr>
          <a:lstStyle/>
          <a:p>
            <a:r>
              <a:rPr lang="en-DK" dirty="0"/>
              <a:t>Består af et antal input komponenter</a:t>
            </a:r>
          </a:p>
          <a:p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submitknap</a:t>
            </a:r>
            <a:r>
              <a:rPr lang="en-GB" dirty="0"/>
              <a:t>…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6025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C32A-2E3B-6BE4-2B66-EC79AE56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En form </a:t>
            </a:r>
            <a:r>
              <a:rPr lang="en-GB" dirty="0"/>
              <a:t>i</a:t>
            </a:r>
            <a:r>
              <a:rPr lang="en-DK" dirty="0"/>
              <a:t> koden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A3D187-50A5-F0F6-1D6C-07CB1CB63F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6" y="1268712"/>
            <a:ext cx="7200960" cy="5665730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8E7CBAE-D438-746C-85FC-5468D5B49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44" y="221669"/>
            <a:ext cx="3311832" cy="15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4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965F-2FC3-3584-BFB2-3DCE7584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E391-6D5E-7C38-E12C-EB9424FF41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K" dirty="0"/>
              <a:t>Validering er, at sikre at de data der modtages fra brugeren via formen er “korrekte”. </a:t>
            </a:r>
          </a:p>
          <a:p>
            <a:endParaRPr lang="en-DK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12529"/>
                </a:solidFill>
                <a:effectLst/>
                <a:latin typeface="inherit"/>
              </a:rPr>
              <a:t>Field Validation –</a:t>
            </a:r>
            <a:r>
              <a:rPr lang="en-GB" b="0" i="0" dirty="0">
                <a:solidFill>
                  <a:srgbClr val="212529"/>
                </a:solidFill>
                <a:effectLst/>
                <a:latin typeface="Roboto" panose="020F0502020204030204" pitchFamily="34" charset="0"/>
              </a:rPr>
              <a:t> This type of validation is performed when the user presses the Tab key to move from one form component to another.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12529"/>
                </a:solidFill>
                <a:effectLst/>
                <a:latin typeface="inherit"/>
              </a:rPr>
              <a:t>Model Validation –</a:t>
            </a:r>
            <a:r>
              <a:rPr lang="en-GB" b="0" i="0" dirty="0">
                <a:solidFill>
                  <a:srgbClr val="212529"/>
                </a:solidFill>
                <a:effectLst/>
                <a:latin typeface="Roboto" panose="020F0502020204030204" pitchFamily="34" charset="0"/>
              </a:rPr>
              <a:t> This type of validation is performed when the user submits the form. 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6878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210F-8490-685C-C27F-2A6067A5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Validering </a:t>
            </a:r>
            <a:r>
              <a:rPr lang="en-GB" dirty="0"/>
              <a:t>i</a:t>
            </a:r>
            <a:r>
              <a:rPr lang="en-DK" dirty="0"/>
              <a:t> kode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B3DE-41E3-2151-A5DD-02769590DA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K" dirty="0"/>
              <a:t>Der er mange metoder til dette.</a:t>
            </a:r>
          </a:p>
          <a:p>
            <a:r>
              <a:rPr lang="en-DK" dirty="0"/>
              <a:t>Den hurtige: </a:t>
            </a:r>
          </a:p>
          <a:p>
            <a:pPr marL="457200" indent="-457200">
              <a:buFont typeface="+mj-lt"/>
              <a:buAutoNum type="arabicPeriod"/>
            </a:pPr>
            <a:r>
              <a:rPr lang="en-DK" dirty="0"/>
              <a:t>Annoteringer på properties i modelklasser. Annoteringer indeholder både regler og fejlbeskeder.</a:t>
            </a:r>
          </a:p>
          <a:p>
            <a:pPr marL="457200" indent="-457200">
              <a:buFont typeface="+mj-lt"/>
              <a:buAutoNum type="arabicPeriod"/>
            </a:pPr>
            <a:r>
              <a:rPr lang="en-DK" dirty="0"/>
              <a:t>Indsæt besked om validering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formen</a:t>
            </a:r>
            <a:r>
              <a:rPr lang="en-GB" dirty="0"/>
              <a:t>. Dette er et tag: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6A7757-9394-3136-8BC9-0A18BA667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r="44445"/>
          <a:stretch/>
        </p:blipFill>
        <p:spPr>
          <a:xfrm rot="1404003">
            <a:off x="5125192" y="1439751"/>
            <a:ext cx="3960528" cy="914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451BDD-1AF0-A62E-ABF7-804BA29DC212}"/>
              </a:ext>
            </a:extLst>
          </p:cNvPr>
          <p:cNvCxnSpPr>
            <a:cxnSpLocks/>
          </p:cNvCxnSpPr>
          <p:nvPr/>
        </p:nvCxnSpPr>
        <p:spPr>
          <a:xfrm flipV="1">
            <a:off x="5337102" y="1988808"/>
            <a:ext cx="945126" cy="63008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3FFA68B-11E6-C029-63D1-DFBD79E8E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2144"/>
            <a:ext cx="7772400" cy="216568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4077FE-EE43-A13F-ADB6-5BD790566BE6}"/>
              </a:ext>
            </a:extLst>
          </p:cNvPr>
          <p:cNvCxnSpPr>
            <a:cxnSpLocks/>
          </p:cNvCxnSpPr>
          <p:nvPr/>
        </p:nvCxnSpPr>
        <p:spPr>
          <a:xfrm flipH="1">
            <a:off x="3131808" y="4419132"/>
            <a:ext cx="630084" cy="900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9718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Brugerdefineret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133A24E69C6E41AAC757A5EE7EA4CE" ma:contentTypeVersion="0" ma:contentTypeDescription="Opret et nyt dokument." ma:contentTypeScope="" ma:versionID="770393eef86d7b4bef4bb0f2e56185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504b555cbc0eb2a32092f08c35baa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ED8E34-367B-40C1-A70A-5C8464280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51F44B-3034-4740-95C2-985891052F7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C4D403-FD8F-406A-9EDF-320652EB29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3756</TotalTime>
  <Words>151</Words>
  <Application>Microsoft Macintosh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inherit</vt:lpstr>
      <vt:lpstr>Lucida Sans</vt:lpstr>
      <vt:lpstr>Roboto</vt:lpstr>
      <vt:lpstr>Kontortema</vt:lpstr>
      <vt:lpstr>PowerPoint Presentation</vt:lpstr>
      <vt:lpstr>Input fra brugeren</vt:lpstr>
      <vt:lpstr>Inputkomponenter</vt:lpstr>
      <vt:lpstr>Hvad er en form?</vt:lpstr>
      <vt:lpstr>En form i koden</vt:lpstr>
      <vt:lpstr>Validation</vt:lpstr>
      <vt:lpstr>Validering i kode</vt:lpstr>
    </vt:vector>
  </TitlesOfParts>
  <Company>EFIF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Henrik Varmark (Marketingchef – eaaa.dk)</dc:creator>
  <cp:lastModifiedBy>Ole Eriksen (lektor – oler@eaaa.dk)</cp:lastModifiedBy>
  <cp:revision>142</cp:revision>
  <cp:lastPrinted>2014-02-11T13:26:00Z</cp:lastPrinted>
  <dcterms:created xsi:type="dcterms:W3CDTF">2014-02-11T09:21:34Z</dcterms:created>
  <dcterms:modified xsi:type="dcterms:W3CDTF">2024-10-15T05:53:53Z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0x01010097133A24E69C6E41AAC757A5EE7EA4CE</vt:lpwstr>
  </property>
</Properties>
</file>