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3" r:id="rId2"/>
    <p:sldId id="264" r:id="rId3"/>
    <p:sldId id="265" r:id="rId4"/>
    <p:sldId id="266" r:id="rId5"/>
    <p:sldId id="267" r:id="rId6"/>
    <p:sldId id="273" r:id="rId7"/>
    <p:sldId id="274" r:id="rId8"/>
    <p:sldId id="275" r:id="rId9"/>
    <p:sldId id="276" r:id="rId10"/>
    <p:sldId id="268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0F868-BF35-3949-9DFE-E1FC2E274452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9B466-4083-7A45-B943-F425D058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6CCC-9B63-4A43-B5AD-AC4F7C0E253A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139D9-2319-5248-8A58-09569007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0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4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0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74" y="1027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9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9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Lam</dc:creator>
  <cp:lastModifiedBy>Marco Lam</cp:lastModifiedBy>
  <cp:revision>2</cp:revision>
  <dcterms:created xsi:type="dcterms:W3CDTF">2017-06-05T09:14:03Z</dcterms:created>
  <dcterms:modified xsi:type="dcterms:W3CDTF">2017-06-09T09:21:08Z</dcterms:modified>
</cp:coreProperties>
</file>