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C4B52-7ED1-9546-8885-AE4DBE78980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ED23-383A-AA47-A419-077A4D1E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9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6499" y="2091847"/>
            <a:ext cx="1691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Cleaned from</a:t>
            </a:r>
          </a:p>
          <a:p>
            <a:endParaRPr lang="en-US" dirty="0"/>
          </a:p>
          <a:p>
            <a:r>
              <a:rPr lang="en-US" dirty="0" err="1" smtClean="0"/>
              <a:t>Eng</a:t>
            </a:r>
            <a:endParaRPr lang="en-US" dirty="0" smtClean="0"/>
          </a:p>
          <a:p>
            <a:r>
              <a:rPr lang="en-US" dirty="0" smtClean="0"/>
              <a:t>Ops</a:t>
            </a:r>
          </a:p>
          <a:p>
            <a:r>
              <a:rPr lang="en-US" dirty="0" smtClean="0"/>
              <a:t>Unknown</a:t>
            </a:r>
          </a:p>
          <a:p>
            <a:r>
              <a:rPr lang="en-US" dirty="0" smtClean="0"/>
              <a:t>ARI</a:t>
            </a:r>
          </a:p>
          <a:p>
            <a:r>
              <a:rPr lang="en-US" dirty="0" smtClean="0"/>
              <a:t>St. Andrews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Lam</dc:creator>
  <cp:lastModifiedBy>Marco Lam</cp:lastModifiedBy>
  <cp:revision>2</cp:revision>
  <dcterms:created xsi:type="dcterms:W3CDTF">2017-06-05T13:33:01Z</dcterms:created>
  <dcterms:modified xsi:type="dcterms:W3CDTF">2017-06-05T13:37:04Z</dcterms:modified>
</cp:coreProperties>
</file>