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92" r:id="rId4"/>
    <p:sldId id="259" r:id="rId5"/>
    <p:sldId id="926" r:id="rId6"/>
    <p:sldId id="995" r:id="rId7"/>
    <p:sldId id="996" r:id="rId8"/>
    <p:sldId id="997" r:id="rId9"/>
    <p:sldId id="981" r:id="rId10"/>
    <p:sldId id="998" r:id="rId11"/>
    <p:sldId id="979" r:id="rId12"/>
    <p:sldId id="99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5" userDrawn="1">
          <p15:clr>
            <a:srgbClr val="A4A3A4"/>
          </p15:clr>
        </p15:guide>
        <p15:guide id="2" pos="2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1831" autoAdjust="0"/>
  </p:normalViewPr>
  <p:slideViewPr>
    <p:cSldViewPr snapToGrid="0" showGuides="1">
      <p:cViewPr varScale="1">
        <p:scale>
          <a:sx n="44" d="100"/>
          <a:sy n="44" d="100"/>
        </p:scale>
        <p:origin x="1053" y="41"/>
      </p:cViewPr>
      <p:guideLst>
        <p:guide orient="horz" pos="1185"/>
        <p:guide pos="2865"/>
      </p:guideLst>
    </p:cSldViewPr>
  </p:slideViewPr>
  <p:outlineViewPr>
    <p:cViewPr>
      <p:scale>
        <a:sx n="33" d="100"/>
        <a:sy n="33" d="100"/>
      </p:scale>
      <p:origin x="0" y="-400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1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791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B24F3-20DF-40C1-9310-1A919A9E96E9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749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B24F3-20DF-40C1-9310-1A919A9E96E9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946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B24F3-20DF-40C1-9310-1A919A9E96E9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95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8DDD-C74E-4A13-92BD-5E1B45913F63}" type="datetime1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1394 And Then There Was One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D85D-9390-49A2-BB90-2292DD9520EA}" type="datetime1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1394 And Then There Was One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1F75-9294-4069-8EEF-0929FDA05F55}" type="datetime1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1394 And Then There Was One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CC71-9EA1-47C0-9707-A0D5C813FEFE}" type="datetime1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1394 And Then There Was One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84B0-3A71-4487-B4BD-AFFCBBECA754}" type="datetime1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1394 And Then There Was One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62CA-02EE-46EF-B3D8-40E4066F2794}" type="datetime1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1394 And Then There Was One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01C1-FF2D-4F42-A31E-C5CCFBE67C08}" type="datetime1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1394 And Then There Was One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A42-4525-4370-8D16-3DB36B0A4138}" type="datetime1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1394 And Then There Was One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6122-5656-43BA-A9F1-83FA2C708C2B}" type="datetime1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1394 And Then There Was One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FF2A-18D2-4577-8910-A5F9C63C63F9}" type="datetime1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1394 And Then There Was One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B12B-4DEB-400D-885A-BDBCBAAA61B1}" type="datetime1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1394 And Then There Was One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C2DC-F81A-4D92-A976-75509EE83890}" type="datetime1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1394 And Then There Was One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184" y="1198563"/>
            <a:ext cx="10009632" cy="2387600"/>
          </a:xfrm>
        </p:spPr>
        <p:txBody>
          <a:bodyPr>
            <a:norm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1394 And Then There Was One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A8D12-0878-4E3B-B665-69B625CF9BBD}"/>
              </a:ext>
            </a:extLst>
          </p:cNvPr>
          <p:cNvSpPr txBox="1"/>
          <p:nvPr/>
        </p:nvSpPr>
        <p:spPr>
          <a:xfrm>
            <a:off x="1091184" y="3686372"/>
            <a:ext cx="1038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3882, ACM/ICPC Tokyo 2007)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0F7066-440A-4392-9F2A-31AD16EF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64F-3BC0-4B23-A5CC-8078F0B84D48}" type="datetime1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026FA2-94CB-41E6-AC2C-40C22478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FB8E1A-08D2-466A-B028-C558F6336FFB}"/>
              </a:ext>
            </a:extLst>
          </p:cNvPr>
          <p:cNvSpPr txBox="1"/>
          <p:nvPr/>
        </p:nvSpPr>
        <p:spPr>
          <a:xfrm>
            <a:off x="3637256" y="136525"/>
            <a:ext cx="129911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m-1</a:t>
            </a:r>
          </a:p>
          <a:p>
            <a:r>
              <a:rPr lang="en-US" altLang="zh-TW" sz="2400" dirty="0"/>
              <a:t>m</a:t>
            </a:r>
          </a:p>
          <a:p>
            <a:r>
              <a:rPr lang="en-US" altLang="zh-TW" sz="2400" dirty="0"/>
              <a:t>m+1</a:t>
            </a:r>
          </a:p>
          <a:p>
            <a:r>
              <a:rPr lang="en-US" altLang="zh-TW" sz="2400" dirty="0"/>
              <a:t>m+2 </a:t>
            </a:r>
          </a:p>
          <a:p>
            <a:r>
              <a:rPr lang="en-US" altLang="zh-TW" sz="2400" dirty="0"/>
              <a:t>m+3 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m+(k-1)</a:t>
            </a:r>
          </a:p>
          <a:p>
            <a:r>
              <a:rPr lang="en-US" altLang="zh-TW" sz="2400" dirty="0" err="1"/>
              <a:t>m+k</a:t>
            </a:r>
            <a:endParaRPr lang="en-US" altLang="zh-TW" sz="2400" dirty="0"/>
          </a:p>
          <a:p>
            <a:r>
              <a:rPr lang="en-US" altLang="zh-TW" sz="2400" dirty="0"/>
              <a:t>m+(k+1)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. </a:t>
            </a:r>
          </a:p>
          <a:p>
            <a:endParaRPr lang="en-US" altLang="zh-TW" sz="2400" dirty="0"/>
          </a:p>
          <a:p>
            <a:r>
              <a:rPr lang="en-US" altLang="zh-TW" sz="2400" dirty="0"/>
              <a:t>.</a:t>
            </a:r>
          </a:p>
          <a:p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77892A-E8DF-4DC8-85CD-8380489FD622}"/>
              </a:ext>
            </a:extLst>
          </p:cNvPr>
          <p:cNvSpPr txBox="1"/>
          <p:nvPr/>
        </p:nvSpPr>
        <p:spPr>
          <a:xfrm>
            <a:off x="5022474" y="487025"/>
            <a:ext cx="90912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 </a:t>
            </a:r>
          </a:p>
          <a:p>
            <a:r>
              <a:rPr lang="en-US" altLang="zh-TW" sz="2400" dirty="0"/>
              <a:t>3 </a:t>
            </a:r>
          </a:p>
          <a:p>
            <a:r>
              <a:rPr lang="en-US" altLang="zh-TW" sz="2400" dirty="0"/>
              <a:t>. 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k-1</a:t>
            </a:r>
          </a:p>
          <a:p>
            <a:r>
              <a:rPr lang="en-US" altLang="zh-TW" sz="2400" dirty="0"/>
              <a:t>k</a:t>
            </a:r>
          </a:p>
          <a:p>
            <a:r>
              <a:rPr lang="en-US" altLang="zh-TW" sz="2400" dirty="0"/>
              <a:t>k+1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f(n-1)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n-1</a:t>
            </a:r>
            <a:endParaRPr lang="zh-TW" altLang="en-US" sz="2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B69A6F5-C42C-4670-B8B2-04BA3888AF64}"/>
              </a:ext>
            </a:extLst>
          </p:cNvPr>
          <p:cNvCxnSpPr>
            <a:cxnSpLocks/>
          </p:cNvCxnSpPr>
          <p:nvPr/>
        </p:nvCxnSpPr>
        <p:spPr>
          <a:xfrm flipH="1">
            <a:off x="4378505" y="282854"/>
            <a:ext cx="813427" cy="898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6E55FBB-F0EA-4D87-A856-857C7CB78433}"/>
              </a:ext>
            </a:extLst>
          </p:cNvPr>
          <p:cNvCxnSpPr>
            <a:cxnSpLocks/>
          </p:cNvCxnSpPr>
          <p:nvPr/>
        </p:nvCxnSpPr>
        <p:spPr>
          <a:xfrm flipH="1">
            <a:off x="3921147" y="4740488"/>
            <a:ext cx="110132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CC7A15B-6B06-4361-ACD3-7742D4432FAA}"/>
              </a:ext>
            </a:extLst>
          </p:cNvPr>
          <p:cNvSpPr txBox="1"/>
          <p:nvPr/>
        </p:nvSpPr>
        <p:spPr>
          <a:xfrm>
            <a:off x="428261" y="4478878"/>
            <a:ext cx="3437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X=</a:t>
            </a:r>
            <a:r>
              <a:rPr lang="en-US" altLang="zh-TW" sz="2800" dirty="0">
                <a:solidFill>
                  <a:srgbClr val="FF0000"/>
                </a:solidFill>
              </a:rPr>
              <a:t>f(n)=(f(n-1)+m)%n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A259D11-C7F6-4523-A718-A5A1B5A0E4EA}"/>
              </a:ext>
            </a:extLst>
          </p:cNvPr>
          <p:cNvSpPr txBox="1"/>
          <p:nvPr/>
        </p:nvSpPr>
        <p:spPr>
          <a:xfrm>
            <a:off x="58523" y="282854"/>
            <a:ext cx="29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位置對應關係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5713B7F-7999-4CD4-8136-3E9D5963B044}"/>
              </a:ext>
            </a:extLst>
          </p:cNvPr>
          <p:cNvSpPr txBox="1"/>
          <p:nvPr/>
        </p:nvSpPr>
        <p:spPr>
          <a:xfrm>
            <a:off x="5191931" y="8420"/>
            <a:ext cx="277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Step 1: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  <a:r>
              <a:rPr lang="en-US" altLang="zh-TW" sz="2400" dirty="0">
                <a:ea typeface="標楷體" panose="03000509000000000000" pitchFamily="65" charset="-120"/>
              </a:rPr>
              <a:t>m-1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移除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3139822-DF73-426B-9DE3-2C97C4F634C3}"/>
              </a:ext>
            </a:extLst>
          </p:cNvPr>
          <p:cNvCxnSpPr>
            <a:cxnSpLocks/>
          </p:cNvCxnSpPr>
          <p:nvPr/>
        </p:nvCxnSpPr>
        <p:spPr>
          <a:xfrm>
            <a:off x="3495138" y="598190"/>
            <a:ext cx="9122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32FCCB54-130F-4279-963C-C2CC7CCD5026}"/>
                  </a:ext>
                </a:extLst>
              </p:cNvPr>
              <p:cNvSpPr txBox="1"/>
              <p:nvPr/>
            </p:nvSpPr>
            <p:spPr>
              <a:xfrm>
                <a:off x="3365828" y="141850"/>
                <a:ext cx="4133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32FCCB54-130F-4279-963C-C2CC7CCD5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828" y="141850"/>
                <a:ext cx="41335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04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23B15F-480B-4085-B3FF-5691B5C8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6122-5656-43BA-A9F1-83FA2C708C2B}" type="datetime1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018EDE-9655-4AA8-90EA-4F295C34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1394 And Then There Was One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F5CE55-F43E-44A7-8C7E-D840F273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E53410-9E9C-4117-BEC0-AA7DA5E47948}"/>
              </a:ext>
            </a:extLst>
          </p:cNvPr>
          <p:cNvSpPr txBox="1"/>
          <p:nvPr/>
        </p:nvSpPr>
        <p:spPr>
          <a:xfrm>
            <a:off x="1750613" y="2818715"/>
            <a:ext cx="2435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f(</a:t>
            </a:r>
            <a:r>
              <a:rPr lang="en-US" altLang="zh-TW" sz="2800" dirty="0" err="1"/>
              <a:t>i</a:t>
            </a:r>
            <a:r>
              <a:rPr lang="en-US" altLang="zh-TW" sz="2800" dirty="0"/>
              <a:t>)=(f(i-1)+k)%</a:t>
            </a:r>
            <a:r>
              <a:rPr lang="en-US" altLang="zh-TW" sz="2800" dirty="0" err="1"/>
              <a:t>i</a:t>
            </a:r>
            <a:r>
              <a:rPr lang="en-US" altLang="zh-TW" sz="2800" dirty="0"/>
              <a:t>,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6C42A6F-F882-4D9D-992E-0C1D1E4D18CD}"/>
                  </a:ext>
                </a:extLst>
              </p:cNvPr>
              <p:cNvSpPr txBox="1"/>
              <p:nvPr/>
            </p:nvSpPr>
            <p:spPr>
              <a:xfrm>
                <a:off x="4186459" y="2793661"/>
                <a:ext cx="20319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2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800" dirty="0"/>
                  <a:t>  i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800" dirty="0"/>
                  <a:t> n-1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6C42A6F-F882-4D9D-992E-0C1D1E4D1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459" y="2793661"/>
                <a:ext cx="2031902" cy="523220"/>
              </a:xfrm>
              <a:prstGeom prst="rect">
                <a:avLst/>
              </a:prstGeom>
              <a:blipFill>
                <a:blip r:embed="rId2"/>
                <a:stretch>
                  <a:fillRect l="-6306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72D7BD8F-F806-4B2E-BFD4-215F8449BD90}"/>
              </a:ext>
            </a:extLst>
          </p:cNvPr>
          <p:cNvSpPr txBox="1"/>
          <p:nvPr/>
        </p:nvSpPr>
        <p:spPr>
          <a:xfrm>
            <a:off x="1750613" y="3469469"/>
            <a:ext cx="2881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f(n)=(f(n-1)+m)%n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3CE224-9A7D-45FB-9AA9-86B56CF5557B}"/>
              </a:ext>
            </a:extLst>
          </p:cNvPr>
          <p:cNvSpPr txBox="1"/>
          <p:nvPr/>
        </p:nvSpPr>
        <p:spPr>
          <a:xfrm>
            <a:off x="1750613" y="2167961"/>
            <a:ext cx="1188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f(1)=0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49D5DAE-DCD8-45A8-A5EC-94275CF5AC9A}"/>
              </a:ext>
            </a:extLst>
          </p:cNvPr>
          <p:cNvSpPr txBox="1"/>
          <p:nvPr/>
        </p:nvSpPr>
        <p:spPr>
          <a:xfrm>
            <a:off x="1750613" y="4135112"/>
            <a:ext cx="5208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最後留下的石頭編號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f(n)+1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41FF06-DEAE-4DCE-BE2C-424F5A8645FE}"/>
              </a:ext>
            </a:extLst>
          </p:cNvPr>
          <p:cNvSpPr txBox="1"/>
          <p:nvPr/>
        </p:nvSpPr>
        <p:spPr>
          <a:xfrm>
            <a:off x="1047398" y="1125120"/>
            <a:ext cx="146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r>
              <a:rPr lang="en-US" altLang="zh-TW" sz="3600" dirty="0"/>
              <a:t>: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6008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79388F-ABEA-4347-8BED-27A1143D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6122-5656-43BA-A9F1-83FA2C708C2B}" type="datetime1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432504-CDCE-47D7-A701-24A2E513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1394 And Then There Was One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4AB14-5669-4625-8387-D2221BAF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ED8211-B5CB-4D48-AC4D-F76C6FCD01AB}"/>
              </a:ext>
            </a:extLst>
          </p:cNvPr>
          <p:cNvSpPr txBox="1"/>
          <p:nvPr/>
        </p:nvSpPr>
        <p:spPr>
          <a:xfrm>
            <a:off x="1585619" y="0"/>
            <a:ext cx="95759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#include&lt;</a:t>
            </a:r>
            <a:r>
              <a:rPr lang="en-US" altLang="zh-TW" sz="2400" dirty="0" err="1"/>
              <a:t>cstdio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#include&lt;</a:t>
            </a:r>
            <a:r>
              <a:rPr lang="en-US" altLang="zh-TW" sz="2400" dirty="0" err="1"/>
              <a:t>cstring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#include&lt;iostream&gt;</a:t>
            </a:r>
          </a:p>
          <a:p>
            <a:r>
              <a:rPr lang="en-US" altLang="zh-TW" sz="2400" dirty="0"/>
              <a:t>#include&lt;algorithm&gt;</a:t>
            </a:r>
          </a:p>
          <a:p>
            <a:r>
              <a:rPr lang="en-US" altLang="zh-TW" sz="2400" dirty="0"/>
              <a:t>using namespace std;</a:t>
            </a:r>
          </a:p>
          <a:p>
            <a:r>
              <a:rPr lang="en-US" altLang="zh-TW" sz="2400" dirty="0"/>
              <a:t>const int MAXN = 10010;</a:t>
            </a:r>
          </a:p>
          <a:p>
            <a:r>
              <a:rPr lang="en-US" altLang="zh-TW" sz="2400" dirty="0"/>
              <a:t>int n , m , k , f[MAXN];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int main() </a:t>
            </a:r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("1394.in","r",stdin);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("1394.out","w",stdout);</a:t>
            </a:r>
          </a:p>
          <a:p>
            <a:r>
              <a:rPr lang="en-US" altLang="zh-TW" sz="2400" dirty="0"/>
              <a:t>    while(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</a:t>
            </a:r>
            <a:r>
              <a:rPr lang="en-US" altLang="zh-TW" sz="2400" dirty="0" err="1"/>
              <a:t>d%d%d</a:t>
            </a:r>
            <a:r>
              <a:rPr lang="en-US" altLang="zh-TW" sz="2400" dirty="0"/>
              <a:t>" , &amp;</a:t>
            </a:r>
            <a:r>
              <a:rPr lang="en-US" altLang="zh-TW" sz="2400" dirty="0" err="1"/>
              <a:t>n,&amp;k,&amp;m</a:t>
            </a:r>
            <a:r>
              <a:rPr lang="en-US" altLang="zh-TW" sz="2400" dirty="0"/>
              <a:t>) &amp;&amp; </a:t>
            </a:r>
            <a:r>
              <a:rPr lang="en-US" altLang="zh-TW" sz="2400" dirty="0" err="1"/>
              <a:t>n+m+k</a:t>
            </a:r>
            <a:r>
              <a:rPr lang="en-US" altLang="zh-TW" sz="2400" dirty="0"/>
              <a:t>) {</a:t>
            </a:r>
          </a:p>
          <a:p>
            <a:r>
              <a:rPr lang="en-US" altLang="zh-TW" sz="2400" dirty="0"/>
              <a:t>         f[1] = 0;   </a:t>
            </a:r>
          </a:p>
          <a:p>
            <a:r>
              <a:rPr lang="en-US" altLang="zh-TW" sz="2400" dirty="0"/>
              <a:t>         for(int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2 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 n 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++)</a:t>
            </a:r>
          </a:p>
          <a:p>
            <a:r>
              <a:rPr lang="en-US" altLang="zh-TW" sz="2400" dirty="0"/>
              <a:t>             f[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= (f[i-1]+k)%</a:t>
            </a:r>
            <a:r>
              <a:rPr lang="en-US" altLang="zh-TW" sz="2400" dirty="0" err="1"/>
              <a:t>i</a:t>
            </a:r>
            <a:r>
              <a:rPr lang="en-US" altLang="zh-TW" sz="2400" dirty="0"/>
              <a:t>; </a:t>
            </a:r>
          </a:p>
          <a:p>
            <a:r>
              <a:rPr lang="en-US" altLang="zh-TW" sz="2400" dirty="0"/>
              <a:t>         f[n] = (f[n-1]+m)%n;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("%d\n" , f[n]+1);</a:t>
            </a:r>
          </a:p>
          <a:p>
            <a:r>
              <a:rPr lang="en-US" altLang="zh-TW" sz="2400" dirty="0"/>
              <a:t>    }</a:t>
            </a:r>
          </a:p>
          <a:p>
            <a:r>
              <a:rPr lang="en-US" altLang="zh-TW" sz="2400" dirty="0"/>
              <a:t>    return 0;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26FA70B-B93E-415C-985B-7A8903116E6D}"/>
              </a:ext>
            </a:extLst>
          </p:cNvPr>
          <p:cNvSpPr txBox="1"/>
          <p:nvPr/>
        </p:nvSpPr>
        <p:spPr>
          <a:xfrm>
            <a:off x="10131143" y="22436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1394 Code (1/1)</a:t>
            </a:r>
            <a:endParaRPr lang="zh-TW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66AC40-3BCB-4504-85D0-D6609164CCFC}"/>
              </a:ext>
            </a:extLst>
          </p:cNvPr>
          <p:cNvSpPr/>
          <p:nvPr/>
        </p:nvSpPr>
        <p:spPr>
          <a:xfrm>
            <a:off x="2209800" y="3708788"/>
            <a:ext cx="3086100" cy="188155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26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38200" y="1396691"/>
            <a:ext cx="103807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石頭移除遊戲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sz="3200" dirty="0">
                <a:ea typeface="標楷體" panose="03000509000000000000" pitchFamily="65" charset="-120"/>
              </a:rPr>
              <a:t>n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個石頭編號從</a:t>
            </a:r>
            <a:r>
              <a:rPr lang="en-US" altLang="zh-TW" sz="3200" dirty="0">
                <a:ea typeface="標楷體" panose="03000509000000000000" pitchFamily="65" charset="-120"/>
              </a:rPr>
              <a:t>1,2,.., n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順時鐘排成環狀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遊戲首先移除編號</a:t>
            </a:r>
            <a:r>
              <a:rPr lang="en-US" altLang="zh-TW" sz="3200" dirty="0">
                <a:ea typeface="標楷體" panose="03000509000000000000" pitchFamily="65" charset="-120"/>
              </a:rPr>
              <a:t>m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石頭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之後順時針數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3200" dirty="0">
                <a:ea typeface="標楷體" panose="03000509000000000000" pitchFamily="65" charset="-120"/>
              </a:rPr>
              <a:t>1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開始數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每第</a:t>
            </a:r>
            <a:r>
              <a:rPr lang="en-US" altLang="zh-TW" sz="3200" dirty="0">
                <a:ea typeface="標楷體" panose="03000509000000000000" pitchFamily="65" charset="-120"/>
              </a:rPr>
              <a:t>k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個石頭移除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到最後剩下一個石頭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請問這顆石頭的編號為何</a:t>
            </a:r>
            <a:r>
              <a:rPr lang="en-US" altLang="zh-TW" sz="3200" dirty="0">
                <a:ea typeface="標楷體" panose="03000509000000000000" pitchFamily="65" charset="-120"/>
              </a:rPr>
              <a:t>?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90458"/>
            <a:ext cx="11353800" cy="1087483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1394 And Then There Was One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3F1E0A-5759-4498-863D-DCA2BD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465B-B3BD-4281-B701-29FA2152FD21}" type="datetime1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9C30D-ECFD-4D28-8678-567DD8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1394 And Then There Was One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292E7-8402-4DE6-8B0F-E391220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7FFBA7-D749-4052-BB69-A9937737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8441" y="6316978"/>
            <a:ext cx="2743200" cy="365125"/>
          </a:xfrm>
        </p:spPr>
        <p:txBody>
          <a:bodyPr/>
          <a:lstStyle/>
          <a:p>
            <a:fld id="{FC9052B1-1F4D-492E-9DC3-3A32234386A8}" type="datetime1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59EDAD-D26E-46B8-81F8-05996573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68AB68-BCCF-49C2-9F04-FA2129BFA256}"/>
              </a:ext>
            </a:extLst>
          </p:cNvPr>
          <p:cNvSpPr txBox="1"/>
          <p:nvPr/>
        </p:nvSpPr>
        <p:spPr>
          <a:xfrm>
            <a:off x="255178" y="73759"/>
            <a:ext cx="310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4B5D3-E4EF-424D-BC9C-D5BB466B1622}"/>
              </a:ext>
            </a:extLst>
          </p:cNvPr>
          <p:cNvSpPr txBox="1"/>
          <p:nvPr/>
        </p:nvSpPr>
        <p:spPr>
          <a:xfrm>
            <a:off x="7739480" y="153222"/>
            <a:ext cx="31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7C7EB-A36A-4FF7-A65C-9A4773B76827}"/>
              </a:ext>
            </a:extLst>
          </p:cNvPr>
          <p:cNvSpPr txBox="1"/>
          <p:nvPr/>
        </p:nvSpPr>
        <p:spPr>
          <a:xfrm>
            <a:off x="412144" y="774011"/>
            <a:ext cx="4114825" cy="23083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TW" sz="3600" dirty="0"/>
              <a:t>8 5 3</a:t>
            </a:r>
          </a:p>
          <a:p>
            <a:r>
              <a:rPr lang="pt-BR" altLang="zh-TW" sz="3600" dirty="0"/>
              <a:t>100 9999 98</a:t>
            </a:r>
          </a:p>
          <a:p>
            <a:r>
              <a:rPr lang="pt-BR" altLang="zh-TW" sz="3600" dirty="0"/>
              <a:t>10000 10000 10000</a:t>
            </a:r>
          </a:p>
          <a:p>
            <a:r>
              <a:rPr lang="pt-BR" altLang="zh-TW" sz="3600" dirty="0"/>
              <a:t>0 0 0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DC1C89-0766-4CB1-84D4-01B205EF1E29}"/>
              </a:ext>
            </a:extLst>
          </p:cNvPr>
          <p:cNvSpPr txBox="1"/>
          <p:nvPr/>
        </p:nvSpPr>
        <p:spPr>
          <a:xfrm>
            <a:off x="7817815" y="752141"/>
            <a:ext cx="4025514" cy="17543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</a:t>
            </a:r>
          </a:p>
          <a:p>
            <a:r>
              <a:rPr lang="en-US" altLang="zh-TW" sz="3600" dirty="0"/>
              <a:t>93</a:t>
            </a:r>
          </a:p>
          <a:p>
            <a:r>
              <a:rPr lang="en-US" altLang="zh-TW" sz="3600" dirty="0"/>
              <a:t>2019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2977B85-4A8D-4D4C-BFA8-AB65CB63ED5A}"/>
              </a:ext>
            </a:extLst>
          </p:cNvPr>
          <p:cNvSpPr txBox="1"/>
          <p:nvPr/>
        </p:nvSpPr>
        <p:spPr>
          <a:xfrm>
            <a:off x="9092378" y="870341"/>
            <a:ext cx="226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最後一個留下的石頭編號</a:t>
            </a:r>
            <a:endParaRPr lang="en-US" altLang="zh-TW" dirty="0">
              <a:solidFill>
                <a:srgbClr val="0070C0"/>
              </a:solidFill>
              <a:ea typeface="標楷體" panose="03000509000000000000" pitchFamily="65" charset="-12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>
            <a:cxnSpLocks/>
          </p:cNvCxnSpPr>
          <p:nvPr/>
        </p:nvCxnSpPr>
        <p:spPr>
          <a:xfrm flipH="1" flipV="1">
            <a:off x="8354853" y="1060614"/>
            <a:ext cx="737525" cy="96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370F606-0F6E-49C9-9338-B5FDD8185E2F}"/>
              </a:ext>
            </a:extLst>
          </p:cNvPr>
          <p:cNvCxnSpPr>
            <a:cxnSpLocks/>
          </p:cNvCxnSpPr>
          <p:nvPr/>
        </p:nvCxnSpPr>
        <p:spPr>
          <a:xfrm>
            <a:off x="3113820" y="1110973"/>
            <a:ext cx="4573867" cy="69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250BECD-2AD3-4C99-A68A-3D8FD5D89A25}"/>
              </a:ext>
            </a:extLst>
          </p:cNvPr>
          <p:cNvSpPr txBox="1"/>
          <p:nvPr/>
        </p:nvSpPr>
        <p:spPr>
          <a:xfrm>
            <a:off x="5697129" y="594712"/>
            <a:ext cx="19905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#1</a:t>
            </a:r>
            <a:endParaRPr lang="zh-TW" altLang="en-US" sz="2800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2FC08D3-C6BD-447D-9A12-D95AB38A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1394 And Then There Was One</a:t>
            </a:r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40D492C-4F31-4FB2-93F5-67315B27D1E8}"/>
              </a:ext>
            </a:extLst>
          </p:cNvPr>
          <p:cNvSpPr txBox="1"/>
          <p:nvPr/>
        </p:nvSpPr>
        <p:spPr>
          <a:xfrm>
            <a:off x="2070792" y="870341"/>
            <a:ext cx="225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n, k, m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573D5A73-45D2-46E1-ACA0-081287A82E64}"/>
              </a:ext>
            </a:extLst>
          </p:cNvPr>
          <p:cNvCxnSpPr>
            <a:cxnSpLocks/>
          </p:cNvCxnSpPr>
          <p:nvPr/>
        </p:nvCxnSpPr>
        <p:spPr>
          <a:xfrm flipH="1">
            <a:off x="1506618" y="1146038"/>
            <a:ext cx="5290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9CDC2B6-BBD8-46A4-BBAA-F1A4BC49FB86}"/>
              </a:ext>
            </a:extLst>
          </p:cNvPr>
          <p:cNvCxnSpPr>
            <a:cxnSpLocks/>
          </p:cNvCxnSpPr>
          <p:nvPr/>
        </p:nvCxnSpPr>
        <p:spPr>
          <a:xfrm>
            <a:off x="3113820" y="1629304"/>
            <a:ext cx="46256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0E20306-DA7A-4375-88F5-99E305C28AE6}"/>
              </a:ext>
            </a:extLst>
          </p:cNvPr>
          <p:cNvSpPr txBox="1"/>
          <p:nvPr/>
        </p:nvSpPr>
        <p:spPr>
          <a:xfrm>
            <a:off x="5697129" y="1140100"/>
            <a:ext cx="19905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#2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7B7564F-356B-4260-B328-80A51E84DEBB}"/>
              </a:ext>
            </a:extLst>
          </p:cNvPr>
          <p:cNvSpPr txBox="1"/>
          <p:nvPr/>
        </p:nvSpPr>
        <p:spPr>
          <a:xfrm>
            <a:off x="1990592" y="2562341"/>
            <a:ext cx="177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輸入結束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427BE17A-7412-484D-8A02-5EE112482179}"/>
              </a:ext>
            </a:extLst>
          </p:cNvPr>
          <p:cNvCxnSpPr>
            <a:cxnSpLocks/>
          </p:cNvCxnSpPr>
          <p:nvPr/>
        </p:nvCxnSpPr>
        <p:spPr>
          <a:xfrm flipH="1">
            <a:off x="1541770" y="2793173"/>
            <a:ext cx="5290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565C6125-7018-4ECA-903B-F9506ACE48B9}"/>
              </a:ext>
            </a:extLst>
          </p:cNvPr>
          <p:cNvCxnSpPr>
            <a:cxnSpLocks/>
          </p:cNvCxnSpPr>
          <p:nvPr/>
        </p:nvCxnSpPr>
        <p:spPr>
          <a:xfrm>
            <a:off x="4253218" y="2152026"/>
            <a:ext cx="34862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AE8F913-AB21-4432-9BD4-F8E0C088D12B}"/>
              </a:ext>
            </a:extLst>
          </p:cNvPr>
          <p:cNvSpPr txBox="1"/>
          <p:nvPr/>
        </p:nvSpPr>
        <p:spPr>
          <a:xfrm>
            <a:off x="5697129" y="1662822"/>
            <a:ext cx="19905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#3</a:t>
            </a:r>
            <a:endParaRPr lang="zh-TW" altLang="en-US" sz="28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1FAD2E0-DB97-43F4-8496-C8D1BADD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843" y="3235937"/>
            <a:ext cx="7722077" cy="3622063"/>
          </a:xfrm>
          <a:prstGeom prst="rect">
            <a:avLst/>
          </a:prstGeom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CE5F9DFC-C662-46A5-A42F-F10B24FE1E6F}"/>
              </a:ext>
            </a:extLst>
          </p:cNvPr>
          <p:cNvSpPr txBox="1"/>
          <p:nvPr/>
        </p:nvSpPr>
        <p:spPr>
          <a:xfrm>
            <a:off x="196940" y="3290672"/>
            <a:ext cx="19905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#1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826937F-1EAE-4027-9207-9EF3525B0415}"/>
              </a:ext>
            </a:extLst>
          </p:cNvPr>
          <p:cNvSpPr txBox="1"/>
          <p:nvPr/>
        </p:nvSpPr>
        <p:spPr>
          <a:xfrm>
            <a:off x="4610827" y="2629724"/>
            <a:ext cx="6742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sz="3200" dirty="0"/>
              <a:t>(2 ≤ n ≤ 10000, 1 ≤ k ≤ 10000, 1 ≤ m ≤ n)</a:t>
            </a:r>
            <a:endParaRPr lang="zh-TW" altLang="en-US" sz="3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5D3A2-0F5D-44A1-8B78-5E02E0DFD00F}"/>
              </a:ext>
            </a:extLst>
          </p:cNvPr>
          <p:cNvSpPr txBox="1"/>
          <p:nvPr/>
        </p:nvSpPr>
        <p:spPr>
          <a:xfrm>
            <a:off x="255178" y="3883466"/>
            <a:ext cx="1990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Step 1: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先從編號</a:t>
            </a:r>
            <a:r>
              <a:rPr lang="en-US" altLang="zh-TW" sz="2000" dirty="0"/>
              <a:t>m(=3)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石頭移除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5E09128-5C63-400B-835D-5367C8778F6F}"/>
              </a:ext>
            </a:extLst>
          </p:cNvPr>
          <p:cNvSpPr txBox="1"/>
          <p:nvPr/>
        </p:nvSpPr>
        <p:spPr>
          <a:xfrm>
            <a:off x="261359" y="4660926"/>
            <a:ext cx="18617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Step 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以後</a:t>
            </a:r>
            <a:r>
              <a:rPr lang="en-US" altLang="zh-TW" sz="2000" dirty="0"/>
              <a:t>: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順時針往下數每第</a:t>
            </a:r>
            <a:r>
              <a:rPr lang="en-US" altLang="zh-TW" sz="2000" dirty="0"/>
              <a:t>k</a:t>
            </a:r>
            <a:r>
              <a:rPr lang="zh-TW" altLang="en-US" sz="2000" dirty="0"/>
              <a:t> </a:t>
            </a:r>
            <a:r>
              <a:rPr lang="en-US" altLang="zh-TW" sz="2000" dirty="0"/>
              <a:t>(=5)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石頭移除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直到剩下一個石頭。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FC90CC-EBF5-43D3-9D89-27D2066723D3}"/>
              </a:ext>
            </a:extLst>
          </p:cNvPr>
          <p:cNvSpPr txBox="1"/>
          <p:nvPr/>
        </p:nvSpPr>
        <p:spPr>
          <a:xfrm>
            <a:off x="8563068" y="5272937"/>
            <a:ext cx="2838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有編號</a:t>
            </a:r>
            <a:r>
              <a:rPr lang="en-US" altLang="zh-TW" sz="2000" dirty="0"/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2000" dirty="0"/>
              <a:t>n (=8)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順時針排列的</a:t>
            </a:r>
            <a:r>
              <a:rPr lang="en-US" altLang="zh-TW" sz="2000" dirty="0"/>
              <a:t>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個石頭</a:t>
            </a:r>
            <a:r>
              <a:rPr lang="zh-TW" altLang="en-US" sz="2000" dirty="0"/>
              <a:t>。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79AEB07-AF39-4DBF-A0DD-0D265B5E2DBB}"/>
              </a:ext>
            </a:extLst>
          </p:cNvPr>
          <p:cNvSpPr/>
          <p:nvPr/>
        </p:nvSpPr>
        <p:spPr>
          <a:xfrm>
            <a:off x="7588153" y="5306455"/>
            <a:ext cx="302653" cy="2775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BF2CF4-C569-46E8-A35E-4407B4750E0A}"/>
              </a:ext>
            </a:extLst>
          </p:cNvPr>
          <p:cNvSpPr txBox="1"/>
          <p:nvPr/>
        </p:nvSpPr>
        <p:spPr>
          <a:xfrm>
            <a:off x="1092200" y="1121880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3B1C-A67F-4FA8-9E61-282DD35BFBD7}" type="datetime1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1394 And Then There Was One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EEA2E2D-C6ED-4B69-B5E3-CF10C0552138}"/>
              </a:ext>
            </a:extLst>
          </p:cNvPr>
          <p:cNvSpPr txBox="1"/>
          <p:nvPr/>
        </p:nvSpPr>
        <p:spPr>
          <a:xfrm>
            <a:off x="1121063" y="2022538"/>
            <a:ext cx="9422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ea typeface="標楷體" panose="03000509000000000000" pitchFamily="65" charset="-120"/>
              </a:rPr>
              <a:t>數學分析找出答案的</a:t>
            </a:r>
            <a:r>
              <a:rPr lang="en-US" altLang="zh-TW" sz="2800" dirty="0">
                <a:ea typeface="標楷體" panose="03000509000000000000" pitchFamily="65" charset="-120"/>
              </a:rPr>
              <a:t>recurrence formula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E73B461-B134-44E7-A273-F52B96C8EF78}"/>
              </a:ext>
            </a:extLst>
          </p:cNvPr>
          <p:cNvSpPr txBox="1"/>
          <p:nvPr/>
        </p:nvSpPr>
        <p:spPr>
          <a:xfrm>
            <a:off x="1673306" y="2643239"/>
            <a:ext cx="2159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ea typeface="標楷體" panose="03000509000000000000" pitchFamily="65" charset="-120"/>
              </a:rPr>
              <a:t>避免超時</a:t>
            </a:r>
            <a:endParaRPr lang="en-US" altLang="zh-TW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638769E-A21B-45E2-8514-2B401271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7434-0CD8-4E33-98B6-A0CAD7A8EF72}" type="datetime1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D1A114-2700-4F30-8955-F240EA01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1394 And Then There Was One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095802-7882-4950-8FA7-4DF9B0D4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034D4E-705D-41E2-85C8-40D80E1108DC}"/>
              </a:ext>
            </a:extLst>
          </p:cNvPr>
          <p:cNvSpPr txBox="1"/>
          <p:nvPr/>
        </p:nvSpPr>
        <p:spPr>
          <a:xfrm>
            <a:off x="737870" y="626429"/>
            <a:ext cx="1292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做法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B213C5-A0C7-43F4-821E-0212D52C48C9}"/>
              </a:ext>
            </a:extLst>
          </p:cNvPr>
          <p:cNvSpPr txBox="1"/>
          <p:nvPr/>
        </p:nvSpPr>
        <p:spPr>
          <a:xfrm>
            <a:off x="838200" y="1615143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為方便處理起見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800" dirty="0">
                <a:ea typeface="標楷體" panose="03000509000000000000" pitchFamily="65" charset="-120"/>
              </a:rPr>
              <a:t> 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個石頭編號</a:t>
            </a:r>
            <a:r>
              <a:rPr lang="en-US" altLang="zh-TW" sz="2800" dirty="0">
                <a:ea typeface="標楷體" panose="03000509000000000000" pitchFamily="65" charset="-120"/>
              </a:rPr>
              <a:t>1,2,…,n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視為編號</a:t>
            </a:r>
            <a:r>
              <a:rPr lang="en-US" altLang="zh-TW" sz="2800" dirty="0">
                <a:ea typeface="標楷體" panose="03000509000000000000" pitchFamily="65" charset="-120"/>
              </a:rPr>
              <a:t>0,1, 2,…, n-1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因為石頭排成環狀關係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採用</a:t>
            </a:r>
            <a:r>
              <a:rPr lang="en-US" altLang="zh-TW" sz="2800" dirty="0">
                <a:ea typeface="標楷體" panose="03000509000000000000" pitchFamily="65" charset="-120"/>
              </a:rPr>
              <a:t>%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算出最後結果時編號再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回來</a:t>
            </a:r>
            <a:r>
              <a:rPr lang="zh-TW" altLang="en-US" sz="2800" dirty="0"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19B0CD-FBA0-4828-8CCB-BCA3A9EFB8B4}"/>
              </a:ext>
            </a:extLst>
          </p:cNvPr>
          <p:cNvSpPr txBox="1"/>
          <p:nvPr/>
        </p:nvSpPr>
        <p:spPr>
          <a:xfrm>
            <a:off x="838200" y="2674471"/>
            <a:ext cx="1042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推導連續兩步驟間位置關係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算出結果編號。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5DA407-280F-4823-BF14-B32558C1533B}"/>
              </a:ext>
            </a:extLst>
          </p:cNvPr>
          <p:cNvSpPr txBox="1"/>
          <p:nvPr/>
        </p:nvSpPr>
        <p:spPr>
          <a:xfrm>
            <a:off x="1333500" y="3302912"/>
            <a:ext cx="797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不能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直接模擬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一步一步移除石頭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這樣會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超時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172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431FD4AF-8E74-4F39-B029-384E26FB61C2}"/>
              </a:ext>
            </a:extLst>
          </p:cNvPr>
          <p:cNvGrpSpPr/>
          <p:nvPr/>
        </p:nvGrpSpPr>
        <p:grpSpPr>
          <a:xfrm>
            <a:off x="1727737" y="1540396"/>
            <a:ext cx="1410585" cy="2877132"/>
            <a:chOff x="1727737" y="1540396"/>
            <a:chExt cx="1410585" cy="2877132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D2251B9-1E5B-48BF-A5A6-B7399632271E}"/>
                </a:ext>
              </a:extLst>
            </p:cNvPr>
            <p:cNvSpPr txBox="1"/>
            <p:nvPr/>
          </p:nvSpPr>
          <p:spPr>
            <a:xfrm>
              <a:off x="2300633" y="1739872"/>
              <a:ext cx="5135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</a:t>
              </a: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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5BE29D5E-6877-4AF1-B78D-B739282790E1}"/>
                    </a:ext>
                  </a:extLst>
                </p:cNvPr>
                <p:cNvSpPr txBox="1"/>
                <p:nvPr/>
              </p:nvSpPr>
              <p:spPr>
                <a:xfrm>
                  <a:off x="1727737" y="3202389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5BE29D5E-6877-4AF1-B78D-B73928279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737" y="3202389"/>
                  <a:ext cx="41335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1A1F17B-C2B1-4418-9DCD-5C935B81C990}"/>
                </a:ext>
              </a:extLst>
            </p:cNvPr>
            <p:cNvSpPr/>
            <p:nvPr/>
          </p:nvSpPr>
          <p:spPr>
            <a:xfrm>
              <a:off x="2368603" y="1849103"/>
              <a:ext cx="320704" cy="17517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16BC9A8A-6C10-4429-B62D-1CE3E424A6DD}"/>
                </a:ext>
              </a:extLst>
            </p:cNvPr>
            <p:cNvSpPr txBox="1"/>
            <p:nvPr/>
          </p:nvSpPr>
          <p:spPr>
            <a:xfrm>
              <a:off x="2332918" y="1540396"/>
              <a:ext cx="805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k</a:t>
              </a: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個數</a:t>
              </a:r>
            </a:p>
          </p:txBody>
        </p:sp>
      </p:grp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0F7066-440A-4392-9F2A-31AD16EF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FD6122-5656-43BA-A9F1-83FA2C708C2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30AE39-9998-4F0C-A031-65123D98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1394 And Then There Was One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026FA2-94CB-41E6-AC2C-40C22478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E822F04-F65F-4F20-BAD7-5A541967476D}"/>
              </a:ext>
            </a:extLst>
          </p:cNvPr>
          <p:cNvSpPr txBox="1"/>
          <p:nvPr/>
        </p:nvSpPr>
        <p:spPr>
          <a:xfrm>
            <a:off x="1963100" y="1748910"/>
            <a:ext cx="413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3  4 5 6 7 0 1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990CB1D-07EB-4120-94D2-617261E66EE8}"/>
              </a:ext>
            </a:extLst>
          </p:cNvPr>
          <p:cNvSpPr txBox="1"/>
          <p:nvPr/>
        </p:nvSpPr>
        <p:spPr>
          <a:xfrm>
            <a:off x="1967379" y="1271074"/>
            <a:ext cx="413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80D5715-7A0D-464A-8596-8944A604DC3D}"/>
              </a:ext>
            </a:extLst>
          </p:cNvPr>
          <p:cNvCxnSpPr>
            <a:cxnSpLocks/>
          </p:cNvCxnSpPr>
          <p:nvPr/>
        </p:nvCxnSpPr>
        <p:spPr>
          <a:xfrm flipV="1">
            <a:off x="1835295" y="1739872"/>
            <a:ext cx="541164" cy="26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58501062-F2E4-4D3F-A17B-019F1BB8CB66}"/>
              </a:ext>
            </a:extLst>
          </p:cNvPr>
          <p:cNvGrpSpPr/>
          <p:nvPr/>
        </p:nvGrpSpPr>
        <p:grpSpPr>
          <a:xfrm>
            <a:off x="4312749" y="1019151"/>
            <a:ext cx="541376" cy="2644903"/>
            <a:chOff x="4312749" y="1019151"/>
            <a:chExt cx="541376" cy="2644903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1FB573F-A417-46F4-99C2-D23A24CB18D0}"/>
                </a:ext>
              </a:extLst>
            </p:cNvPr>
            <p:cNvSpPr txBox="1"/>
            <p:nvPr/>
          </p:nvSpPr>
          <p:spPr>
            <a:xfrm>
              <a:off x="4420663" y="1725062"/>
              <a:ext cx="41335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6 0 1 3  4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1AAE272-1A1B-40D6-948E-316899D61C30}"/>
                </a:ext>
              </a:extLst>
            </p:cNvPr>
            <p:cNvSpPr txBox="1"/>
            <p:nvPr/>
          </p:nvSpPr>
          <p:spPr>
            <a:xfrm>
              <a:off x="4440766" y="1287245"/>
              <a:ext cx="41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BAA707BA-7162-4E46-9D63-E71616D42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2749" y="1746214"/>
              <a:ext cx="541164" cy="26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94984341-E2E4-43F8-93BF-D23438493009}"/>
                    </a:ext>
                  </a:extLst>
                </p:cNvPr>
                <p:cNvSpPr txBox="1"/>
                <p:nvPr/>
              </p:nvSpPr>
              <p:spPr>
                <a:xfrm>
                  <a:off x="4420663" y="1019151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94984341-E2E4-43F8-93BF-D23438493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663" y="1019151"/>
                  <a:ext cx="41335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D77B398D-C7F6-4589-BF4C-CFC6592F7566}"/>
              </a:ext>
            </a:extLst>
          </p:cNvPr>
          <p:cNvGrpSpPr/>
          <p:nvPr/>
        </p:nvGrpSpPr>
        <p:grpSpPr>
          <a:xfrm>
            <a:off x="3076876" y="1019152"/>
            <a:ext cx="541164" cy="3038082"/>
            <a:chOff x="3076876" y="1019152"/>
            <a:chExt cx="541164" cy="3038082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49C2CA88-B1AC-48B1-9F82-0986F41128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6876" y="1747562"/>
              <a:ext cx="541164" cy="26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A76DB76C-1942-4180-B2C7-DA7243EF2A02}"/>
                </a:ext>
              </a:extLst>
            </p:cNvPr>
            <p:cNvGrpSpPr/>
            <p:nvPr/>
          </p:nvGrpSpPr>
          <p:grpSpPr>
            <a:xfrm>
              <a:off x="3168749" y="1019152"/>
              <a:ext cx="442565" cy="3038082"/>
              <a:chOff x="3168749" y="1019152"/>
              <a:chExt cx="442565" cy="3038082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15582BA-E667-4D02-82AC-7307790A5806}"/>
                  </a:ext>
                </a:extLst>
              </p:cNvPr>
              <p:cNvSpPr txBox="1"/>
              <p:nvPr/>
            </p:nvSpPr>
            <p:spPr>
              <a:xfrm>
                <a:off x="3187621" y="1748910"/>
                <a:ext cx="41335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0 1 3  4 5 6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12E3ABA7-4B08-4F3B-8BE1-CF9225824606}"/>
                  </a:ext>
                </a:extLst>
              </p:cNvPr>
              <p:cNvSpPr txBox="1"/>
              <p:nvPr/>
            </p:nvSpPr>
            <p:spPr>
              <a:xfrm>
                <a:off x="3197955" y="1287244"/>
                <a:ext cx="4133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7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E98A485B-2F87-4C55-829B-C52421281B87}"/>
                      </a:ext>
                    </a:extLst>
                  </p:cNvPr>
                  <p:cNvSpPr txBox="1"/>
                  <p:nvPr/>
                </p:nvSpPr>
                <p:spPr>
                  <a:xfrm>
                    <a:off x="3168749" y="1019152"/>
                    <a:ext cx="4133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</m:oMath>
                      </m:oMathPara>
                    </a14:m>
                    <a:endParaRPr kumimoji="0" lang="zh-TW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E98A485B-2F87-4C55-829B-C52421281B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8749" y="1019152"/>
                    <a:ext cx="41335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1D9BF697-E768-4B6F-93B7-18054254573E}"/>
              </a:ext>
            </a:extLst>
          </p:cNvPr>
          <p:cNvGrpSpPr/>
          <p:nvPr/>
        </p:nvGrpSpPr>
        <p:grpSpPr>
          <a:xfrm>
            <a:off x="5522203" y="1003285"/>
            <a:ext cx="541164" cy="2299114"/>
            <a:chOff x="5522203" y="1003285"/>
            <a:chExt cx="541164" cy="2299114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989EA9-F829-4D16-940C-686DA0ADDD4E}"/>
                </a:ext>
              </a:extLst>
            </p:cNvPr>
            <p:cNvSpPr txBox="1"/>
            <p:nvPr/>
          </p:nvSpPr>
          <p:spPr>
            <a:xfrm>
              <a:off x="5633600" y="1732739"/>
              <a:ext cx="4133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6 0 1 3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6321801-8365-43EE-8456-EAC83FF7453B}"/>
                </a:ext>
              </a:extLst>
            </p:cNvPr>
            <p:cNvSpPr txBox="1"/>
            <p:nvPr/>
          </p:nvSpPr>
          <p:spPr>
            <a:xfrm>
              <a:off x="5620802" y="1267507"/>
              <a:ext cx="41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4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C661B089-25F0-4C49-8D2A-694CE73C0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2203" y="1730043"/>
              <a:ext cx="541164" cy="26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4D8686F0-2311-423B-BA48-8C798568AE66}"/>
                    </a:ext>
                  </a:extLst>
                </p:cNvPr>
                <p:cNvSpPr txBox="1"/>
                <p:nvPr/>
              </p:nvSpPr>
              <p:spPr>
                <a:xfrm>
                  <a:off x="5591015" y="1003285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4D8686F0-2311-423B-BA48-8C798568AE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015" y="1003285"/>
                  <a:ext cx="41335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B7BEBE26-CE32-4697-A483-0A5B42A0F693}"/>
              </a:ext>
            </a:extLst>
          </p:cNvPr>
          <p:cNvGrpSpPr/>
          <p:nvPr/>
        </p:nvGrpSpPr>
        <p:grpSpPr>
          <a:xfrm>
            <a:off x="6624781" y="1021650"/>
            <a:ext cx="559959" cy="1908511"/>
            <a:chOff x="6624781" y="1021650"/>
            <a:chExt cx="559959" cy="1908511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CDD9314-DC3B-4B1E-9125-0EA9D1F3946C}"/>
                </a:ext>
              </a:extLst>
            </p:cNvPr>
            <p:cNvSpPr txBox="1"/>
            <p:nvPr/>
          </p:nvSpPr>
          <p:spPr>
            <a:xfrm>
              <a:off x="6771381" y="1729832"/>
              <a:ext cx="4133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0 1 3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287F5A93-B6A7-40D5-840A-51E7F1FDC4DC}"/>
                </a:ext>
              </a:extLst>
            </p:cNvPr>
            <p:cNvSpPr txBox="1"/>
            <p:nvPr/>
          </p:nvSpPr>
          <p:spPr>
            <a:xfrm>
              <a:off x="6753451" y="1287243"/>
              <a:ext cx="41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6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F9376295-2309-4B0F-A31C-D97F1B797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4781" y="1730043"/>
              <a:ext cx="541164" cy="26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645991B-F2D7-4BD2-A805-237DC70AA04A}"/>
                    </a:ext>
                  </a:extLst>
                </p:cNvPr>
                <p:cNvSpPr txBox="1"/>
                <p:nvPr/>
              </p:nvSpPr>
              <p:spPr>
                <a:xfrm>
                  <a:off x="6717647" y="1021650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645991B-F2D7-4BD2-A805-237DC70AA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647" y="1021650"/>
                  <a:ext cx="41335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D1A59BEF-B7C0-4A3E-A326-7AE02BAF7C7F}"/>
              </a:ext>
            </a:extLst>
          </p:cNvPr>
          <p:cNvGrpSpPr/>
          <p:nvPr/>
        </p:nvGrpSpPr>
        <p:grpSpPr>
          <a:xfrm>
            <a:off x="7824952" y="974006"/>
            <a:ext cx="541164" cy="1586322"/>
            <a:chOff x="7824952" y="974006"/>
            <a:chExt cx="541164" cy="1586322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F8465A4-1302-4E7A-B645-7E46A6B2E2F1}"/>
                </a:ext>
              </a:extLst>
            </p:cNvPr>
            <p:cNvSpPr txBox="1"/>
            <p:nvPr/>
          </p:nvSpPr>
          <p:spPr>
            <a:xfrm>
              <a:off x="7950411" y="1729331"/>
              <a:ext cx="4133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3 0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2E1A069-E66D-4D8F-BCD0-B52D9DC07556}"/>
                </a:ext>
              </a:extLst>
            </p:cNvPr>
            <p:cNvSpPr txBox="1"/>
            <p:nvPr/>
          </p:nvSpPr>
          <p:spPr>
            <a:xfrm>
              <a:off x="7945494" y="1234118"/>
              <a:ext cx="41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CD9D633F-DAB8-426C-9A4B-9C9DC83E5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952" y="1725062"/>
              <a:ext cx="541164" cy="26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925EA46-AAE9-432F-9A97-0BCCB4BD5A46}"/>
                    </a:ext>
                  </a:extLst>
                </p:cNvPr>
                <p:cNvSpPr txBox="1"/>
                <p:nvPr/>
              </p:nvSpPr>
              <p:spPr>
                <a:xfrm>
                  <a:off x="7904362" y="974006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925EA46-AAE9-432F-9A97-0BCCB4BD5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362" y="974006"/>
                  <a:ext cx="41335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686E7BA5-68A9-4CA7-B64C-58C86D5B8FBD}"/>
              </a:ext>
            </a:extLst>
          </p:cNvPr>
          <p:cNvGrpSpPr/>
          <p:nvPr/>
        </p:nvGrpSpPr>
        <p:grpSpPr>
          <a:xfrm>
            <a:off x="9011416" y="974005"/>
            <a:ext cx="970784" cy="1207291"/>
            <a:chOff x="9011416" y="974005"/>
            <a:chExt cx="970784" cy="1207291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97D22F0-6277-4E8F-9241-C1639F357E40}"/>
                </a:ext>
              </a:extLst>
            </p:cNvPr>
            <p:cNvSpPr txBox="1"/>
            <p:nvPr/>
          </p:nvSpPr>
          <p:spPr>
            <a:xfrm>
              <a:off x="9140522" y="1719631"/>
              <a:ext cx="41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ED9CFA2-2336-4BEB-9846-A2419282779A}"/>
                </a:ext>
              </a:extLst>
            </p:cNvPr>
            <p:cNvSpPr txBox="1"/>
            <p:nvPr/>
          </p:nvSpPr>
          <p:spPr>
            <a:xfrm>
              <a:off x="9468633" y="1695783"/>
              <a:ext cx="513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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4BF429A3-A6F2-4F63-B28A-859BB2679715}"/>
                </a:ext>
              </a:extLst>
            </p:cNvPr>
            <p:cNvSpPr txBox="1"/>
            <p:nvPr/>
          </p:nvSpPr>
          <p:spPr>
            <a:xfrm>
              <a:off x="9140521" y="1234118"/>
              <a:ext cx="41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978DAC18-A7B1-417E-835F-BC46CBEDB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1416" y="1747562"/>
              <a:ext cx="541164" cy="26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0F7600B4-9DD1-4585-B96A-63BE01195CB6}"/>
                    </a:ext>
                  </a:extLst>
                </p:cNvPr>
                <p:cNvSpPr txBox="1"/>
                <p:nvPr/>
              </p:nvSpPr>
              <p:spPr>
                <a:xfrm>
                  <a:off x="9091077" y="974005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0F7600B4-9DD1-4585-B96A-63BE01195C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1077" y="974005"/>
                  <a:ext cx="41335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62C6A666-BEF1-431A-A717-DDC76BD1A5F8}"/>
                  </a:ext>
                </a:extLst>
              </p:cNvPr>
              <p:cNvSpPr txBox="1"/>
              <p:nvPr/>
            </p:nvSpPr>
            <p:spPr>
              <a:xfrm>
                <a:off x="1949449" y="1019152"/>
                <a:ext cx="4133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62C6A666-BEF1-431A-A717-DDC76BD1A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449" y="1019152"/>
                <a:ext cx="41335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群組 53">
            <a:extLst>
              <a:ext uri="{FF2B5EF4-FFF2-40B4-BE49-F238E27FC236}">
                <a16:creationId xmlns:a16="http://schemas.microsoft.com/office/drawing/2014/main" id="{F344F575-5F04-478C-B9E7-AA4175E7848F}"/>
              </a:ext>
            </a:extLst>
          </p:cNvPr>
          <p:cNvGrpSpPr/>
          <p:nvPr/>
        </p:nvGrpSpPr>
        <p:grpSpPr>
          <a:xfrm>
            <a:off x="5414122" y="1719630"/>
            <a:ext cx="1052118" cy="1589902"/>
            <a:chOff x="5414122" y="1719630"/>
            <a:chExt cx="1052118" cy="1589902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F4AAF33-BC74-466F-8483-CB3FA9D34DA2}"/>
                </a:ext>
              </a:extLst>
            </p:cNvPr>
            <p:cNvSpPr txBox="1"/>
            <p:nvPr/>
          </p:nvSpPr>
          <p:spPr>
            <a:xfrm>
              <a:off x="5952673" y="1739872"/>
              <a:ext cx="5135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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151482D9-AFFE-4275-B6E2-6CC7F6FBD464}"/>
                    </a:ext>
                  </a:extLst>
                </p:cNvPr>
                <p:cNvSpPr txBox="1"/>
                <p:nvPr/>
              </p:nvSpPr>
              <p:spPr>
                <a:xfrm>
                  <a:off x="5414122" y="1719630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151482D9-AFFE-4275-B6E2-6CC7F6FBD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4122" y="1719630"/>
                  <a:ext cx="413359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1FE7FC5A-61B0-4A20-9468-B4FB454700D6}"/>
              </a:ext>
            </a:extLst>
          </p:cNvPr>
          <p:cNvGrpSpPr/>
          <p:nvPr/>
        </p:nvGrpSpPr>
        <p:grpSpPr>
          <a:xfrm>
            <a:off x="6577479" y="1732739"/>
            <a:ext cx="1042540" cy="1200329"/>
            <a:chOff x="6577479" y="1732739"/>
            <a:chExt cx="1042540" cy="1200329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DD513F0-EE30-4394-86C0-E9DC5082FA60}"/>
                </a:ext>
              </a:extLst>
            </p:cNvPr>
            <p:cNvSpPr txBox="1"/>
            <p:nvPr/>
          </p:nvSpPr>
          <p:spPr>
            <a:xfrm>
              <a:off x="7106452" y="1732739"/>
              <a:ext cx="5135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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04F8FB97-4010-43BE-8D5E-0E93C021AEBF}"/>
                    </a:ext>
                  </a:extLst>
                </p:cNvPr>
                <p:cNvSpPr txBox="1"/>
                <p:nvPr/>
              </p:nvSpPr>
              <p:spPr>
                <a:xfrm>
                  <a:off x="6577479" y="2108702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04F8FB97-4010-43BE-8D5E-0E93C021A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479" y="2108702"/>
                  <a:ext cx="413359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8C773B1E-C865-4323-ABD7-6600AF9585C4}"/>
              </a:ext>
            </a:extLst>
          </p:cNvPr>
          <p:cNvGrpSpPr/>
          <p:nvPr/>
        </p:nvGrpSpPr>
        <p:grpSpPr>
          <a:xfrm>
            <a:off x="7745478" y="1725062"/>
            <a:ext cx="1032696" cy="830997"/>
            <a:chOff x="7745478" y="1725062"/>
            <a:chExt cx="1032696" cy="830997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3D5AD5D-307E-4650-B589-48A82F57E2C2}"/>
                </a:ext>
              </a:extLst>
            </p:cNvPr>
            <p:cNvSpPr txBox="1"/>
            <p:nvPr/>
          </p:nvSpPr>
          <p:spPr>
            <a:xfrm>
              <a:off x="8264607" y="1725062"/>
              <a:ext cx="5135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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81D5A929-944E-4B43-954D-07A0FBAA51FB}"/>
                    </a:ext>
                  </a:extLst>
                </p:cNvPr>
                <p:cNvSpPr txBox="1"/>
                <p:nvPr/>
              </p:nvSpPr>
              <p:spPr>
                <a:xfrm>
                  <a:off x="7745478" y="1726410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81D5A929-944E-4B43-954D-07A0FBAA5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478" y="1726410"/>
                  <a:ext cx="413359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4E917CDF-03C1-4DBB-8EB8-6E88DDB7AE04}"/>
              </a:ext>
            </a:extLst>
          </p:cNvPr>
          <p:cNvGrpSpPr/>
          <p:nvPr/>
        </p:nvGrpSpPr>
        <p:grpSpPr>
          <a:xfrm>
            <a:off x="2649236" y="1990091"/>
            <a:ext cx="623368" cy="1828800"/>
            <a:chOff x="2328760" y="2131407"/>
            <a:chExt cx="623368" cy="1828800"/>
          </a:xfrm>
        </p:grpSpPr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A5669687-7251-40DC-8FF5-3BB9E9CFB807}"/>
                </a:ext>
              </a:extLst>
            </p:cNvPr>
            <p:cNvSpPr/>
            <p:nvPr/>
          </p:nvSpPr>
          <p:spPr>
            <a:xfrm>
              <a:off x="2328760" y="2131407"/>
              <a:ext cx="572322" cy="1828800"/>
            </a:xfrm>
            <a:custGeom>
              <a:avLst/>
              <a:gdLst>
                <a:gd name="connsiteX0" fmla="*/ 0 w 572322"/>
                <a:gd name="connsiteY0" fmla="*/ 1828800 h 1828800"/>
                <a:gd name="connsiteX1" fmla="*/ 151303 w 572322"/>
                <a:gd name="connsiteY1" fmla="*/ 1578820 h 1828800"/>
                <a:gd name="connsiteX2" fmla="*/ 171039 w 572322"/>
                <a:gd name="connsiteY2" fmla="*/ 888087 h 1828800"/>
                <a:gd name="connsiteX3" fmla="*/ 177617 w 572322"/>
                <a:gd name="connsiteY3" fmla="*/ 447333 h 1828800"/>
                <a:gd name="connsiteX4" fmla="*/ 269715 w 572322"/>
                <a:gd name="connsiteY4" fmla="*/ 124990 h 1828800"/>
                <a:gd name="connsiteX5" fmla="*/ 572322 w 572322"/>
                <a:gd name="connsiteY5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2322" h="1828800">
                  <a:moveTo>
                    <a:pt x="0" y="1828800"/>
                  </a:moveTo>
                  <a:cubicBezTo>
                    <a:pt x="61398" y="1782202"/>
                    <a:pt x="122797" y="1735605"/>
                    <a:pt x="151303" y="1578820"/>
                  </a:cubicBezTo>
                  <a:cubicBezTo>
                    <a:pt x="179809" y="1422035"/>
                    <a:pt x="166653" y="1076668"/>
                    <a:pt x="171039" y="888087"/>
                  </a:cubicBezTo>
                  <a:cubicBezTo>
                    <a:pt x="175425" y="699506"/>
                    <a:pt x="161171" y="574516"/>
                    <a:pt x="177617" y="447333"/>
                  </a:cubicBezTo>
                  <a:cubicBezTo>
                    <a:pt x="194063" y="320150"/>
                    <a:pt x="203931" y="199545"/>
                    <a:pt x="269715" y="124990"/>
                  </a:cubicBezTo>
                  <a:cubicBezTo>
                    <a:pt x="335499" y="50434"/>
                    <a:pt x="453910" y="25217"/>
                    <a:pt x="572322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19107702-D6B4-4F79-BB44-C5379C907B75}"/>
                </a:ext>
              </a:extLst>
            </p:cNvPr>
            <p:cNvCxnSpPr>
              <a:stCxn id="53" idx="5"/>
            </p:cNvCxnSpPr>
            <p:nvPr/>
          </p:nvCxnSpPr>
          <p:spPr>
            <a:xfrm>
              <a:off x="2901082" y="2131407"/>
              <a:ext cx="5104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56D97591-ED38-486F-B9AC-55F529694573}"/>
              </a:ext>
            </a:extLst>
          </p:cNvPr>
          <p:cNvGrpSpPr/>
          <p:nvPr/>
        </p:nvGrpSpPr>
        <p:grpSpPr>
          <a:xfrm>
            <a:off x="3866697" y="1983909"/>
            <a:ext cx="623368" cy="1828800"/>
            <a:chOff x="2328760" y="2131407"/>
            <a:chExt cx="623368" cy="1828800"/>
          </a:xfrm>
        </p:grpSpPr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26D22ECD-471F-4F63-AABC-F9B66A68B593}"/>
                </a:ext>
              </a:extLst>
            </p:cNvPr>
            <p:cNvSpPr/>
            <p:nvPr/>
          </p:nvSpPr>
          <p:spPr>
            <a:xfrm>
              <a:off x="2328760" y="2131407"/>
              <a:ext cx="572322" cy="1828800"/>
            </a:xfrm>
            <a:custGeom>
              <a:avLst/>
              <a:gdLst>
                <a:gd name="connsiteX0" fmla="*/ 0 w 572322"/>
                <a:gd name="connsiteY0" fmla="*/ 1828800 h 1828800"/>
                <a:gd name="connsiteX1" fmla="*/ 151303 w 572322"/>
                <a:gd name="connsiteY1" fmla="*/ 1578820 h 1828800"/>
                <a:gd name="connsiteX2" fmla="*/ 171039 w 572322"/>
                <a:gd name="connsiteY2" fmla="*/ 888087 h 1828800"/>
                <a:gd name="connsiteX3" fmla="*/ 177617 w 572322"/>
                <a:gd name="connsiteY3" fmla="*/ 447333 h 1828800"/>
                <a:gd name="connsiteX4" fmla="*/ 269715 w 572322"/>
                <a:gd name="connsiteY4" fmla="*/ 124990 h 1828800"/>
                <a:gd name="connsiteX5" fmla="*/ 572322 w 572322"/>
                <a:gd name="connsiteY5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2322" h="1828800">
                  <a:moveTo>
                    <a:pt x="0" y="1828800"/>
                  </a:moveTo>
                  <a:cubicBezTo>
                    <a:pt x="61398" y="1782202"/>
                    <a:pt x="122797" y="1735605"/>
                    <a:pt x="151303" y="1578820"/>
                  </a:cubicBezTo>
                  <a:cubicBezTo>
                    <a:pt x="179809" y="1422035"/>
                    <a:pt x="166653" y="1076668"/>
                    <a:pt x="171039" y="888087"/>
                  </a:cubicBezTo>
                  <a:cubicBezTo>
                    <a:pt x="175425" y="699506"/>
                    <a:pt x="161171" y="574516"/>
                    <a:pt x="177617" y="447333"/>
                  </a:cubicBezTo>
                  <a:cubicBezTo>
                    <a:pt x="194063" y="320150"/>
                    <a:pt x="203931" y="199545"/>
                    <a:pt x="269715" y="124990"/>
                  </a:cubicBezTo>
                  <a:cubicBezTo>
                    <a:pt x="335499" y="50434"/>
                    <a:pt x="453910" y="25217"/>
                    <a:pt x="572322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EDC06717-C9EB-47B5-8B6F-810FB4E275C7}"/>
                </a:ext>
              </a:extLst>
            </p:cNvPr>
            <p:cNvCxnSpPr>
              <a:stCxn id="58" idx="5"/>
            </p:cNvCxnSpPr>
            <p:nvPr/>
          </p:nvCxnSpPr>
          <p:spPr>
            <a:xfrm>
              <a:off x="2901082" y="2131407"/>
              <a:ext cx="5104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7B57F7C-15F1-495C-991A-7D99B61F29A4}"/>
              </a:ext>
            </a:extLst>
          </p:cNvPr>
          <p:cNvCxnSpPr>
            <a:cxnSpLocks/>
          </p:cNvCxnSpPr>
          <p:nvPr/>
        </p:nvCxnSpPr>
        <p:spPr>
          <a:xfrm>
            <a:off x="5161750" y="1983909"/>
            <a:ext cx="3604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CF8AABED-2CD7-4997-BF9A-64A90D60B780}"/>
              </a:ext>
            </a:extLst>
          </p:cNvPr>
          <p:cNvCxnSpPr>
            <a:cxnSpLocks/>
          </p:cNvCxnSpPr>
          <p:nvPr/>
        </p:nvCxnSpPr>
        <p:spPr>
          <a:xfrm flipV="1">
            <a:off x="6286013" y="1950462"/>
            <a:ext cx="562402" cy="3806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5B5193A9-569D-4603-B211-4BDB0B4808DE}"/>
              </a:ext>
            </a:extLst>
          </p:cNvPr>
          <p:cNvCxnSpPr>
            <a:cxnSpLocks/>
          </p:cNvCxnSpPr>
          <p:nvPr/>
        </p:nvCxnSpPr>
        <p:spPr>
          <a:xfrm flipV="1">
            <a:off x="7430493" y="2065662"/>
            <a:ext cx="515001" cy="6288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EA3E706D-ABBC-4B3E-A83F-76F39E5DC94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592095" y="1950464"/>
            <a:ext cx="548427" cy="37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B58557A3-49D5-469A-A220-BA53B349A615}"/>
              </a:ext>
            </a:extLst>
          </p:cNvPr>
          <p:cNvGrpSpPr/>
          <p:nvPr/>
        </p:nvGrpSpPr>
        <p:grpSpPr>
          <a:xfrm>
            <a:off x="4194846" y="1554019"/>
            <a:ext cx="1391303" cy="2133883"/>
            <a:chOff x="4194846" y="1554019"/>
            <a:chExt cx="1391303" cy="2133883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F1986A0-78DC-49D8-85B7-A36D05D933E0}"/>
                </a:ext>
              </a:extLst>
            </p:cNvPr>
            <p:cNvSpPr txBox="1"/>
            <p:nvPr/>
          </p:nvSpPr>
          <p:spPr>
            <a:xfrm>
              <a:off x="4735901" y="1748910"/>
              <a:ext cx="51356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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8D257D42-E605-479E-B4C9-931EB2664AF3}"/>
                    </a:ext>
                  </a:extLst>
                </p:cNvPr>
                <p:cNvSpPr txBox="1"/>
                <p:nvPr/>
              </p:nvSpPr>
              <p:spPr>
                <a:xfrm>
                  <a:off x="4194846" y="3176951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8D257D42-E605-479E-B4C9-931EB2664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4846" y="3176951"/>
                  <a:ext cx="413359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7F6E0C9-C224-4044-9312-A6C625C4DF7C}"/>
                </a:ext>
              </a:extLst>
            </p:cNvPr>
            <p:cNvSpPr/>
            <p:nvPr/>
          </p:nvSpPr>
          <p:spPr>
            <a:xfrm>
              <a:off x="4798862" y="1851727"/>
              <a:ext cx="320704" cy="17517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D550F7E-A89E-4DAE-BD39-335D2BC1C05C}"/>
                </a:ext>
              </a:extLst>
            </p:cNvPr>
            <p:cNvSpPr txBox="1"/>
            <p:nvPr/>
          </p:nvSpPr>
          <p:spPr>
            <a:xfrm>
              <a:off x="4780745" y="1554019"/>
              <a:ext cx="805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k</a:t>
              </a: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個數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4998658F-93AE-4F27-AF4F-600EDD10EC46}"/>
              </a:ext>
            </a:extLst>
          </p:cNvPr>
          <p:cNvGrpSpPr/>
          <p:nvPr/>
        </p:nvGrpSpPr>
        <p:grpSpPr>
          <a:xfrm>
            <a:off x="2976518" y="1532542"/>
            <a:ext cx="1377932" cy="2524692"/>
            <a:chOff x="2976518" y="1532542"/>
            <a:chExt cx="1377932" cy="2524692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E4F92C3-9957-436C-9C48-21780DA7D360}"/>
                </a:ext>
              </a:extLst>
            </p:cNvPr>
            <p:cNvSpPr txBox="1"/>
            <p:nvPr/>
          </p:nvSpPr>
          <p:spPr>
            <a:xfrm>
              <a:off x="3513570" y="1748910"/>
              <a:ext cx="51356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</a:t>
              </a: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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E134B2C8-3E6B-4F80-AD61-23FB15E1DE19}"/>
                    </a:ext>
                  </a:extLst>
                </p:cNvPr>
                <p:cNvSpPr txBox="1"/>
                <p:nvPr/>
              </p:nvSpPr>
              <p:spPr>
                <a:xfrm>
                  <a:off x="2976518" y="3176952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E134B2C8-3E6B-4F80-AD61-23FB15E1D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6518" y="3176952"/>
                  <a:ext cx="413359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DC8A94D-AB0F-4F5F-9F48-E6445782C932}"/>
                </a:ext>
              </a:extLst>
            </p:cNvPr>
            <p:cNvSpPr/>
            <p:nvPr/>
          </p:nvSpPr>
          <p:spPr>
            <a:xfrm>
              <a:off x="3585399" y="1842521"/>
              <a:ext cx="320704" cy="17517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36699BCA-4300-47A0-A9CF-DB1A199E2979}"/>
                </a:ext>
              </a:extLst>
            </p:cNvPr>
            <p:cNvSpPr txBox="1"/>
            <p:nvPr/>
          </p:nvSpPr>
          <p:spPr>
            <a:xfrm>
              <a:off x="3549046" y="1532542"/>
              <a:ext cx="805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k</a:t>
              </a: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個數</a:t>
              </a:r>
            </a:p>
          </p:txBody>
        </p:sp>
      </p:grp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9B0E7C92-A7C5-4BD8-8788-BD62212DD1B2}"/>
              </a:ext>
            </a:extLst>
          </p:cNvPr>
          <p:cNvSpPr txBox="1"/>
          <p:nvPr/>
        </p:nvSpPr>
        <p:spPr>
          <a:xfrm>
            <a:off x="1117513" y="1725062"/>
            <a:ext cx="7791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m m+1 m+2 m+3 m+4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m+5 m+6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D13BCAA6-6064-44C7-BD85-18DE9BDC24D9}"/>
              </a:ext>
            </a:extLst>
          </p:cNvPr>
          <p:cNvSpPr txBox="1"/>
          <p:nvPr/>
        </p:nvSpPr>
        <p:spPr>
          <a:xfrm>
            <a:off x="1085447" y="1251872"/>
            <a:ext cx="69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387F538C-4345-48F1-A36F-A4D53C90C571}"/>
              </a:ext>
            </a:extLst>
          </p:cNvPr>
          <p:cNvSpPr txBox="1"/>
          <p:nvPr/>
        </p:nvSpPr>
        <p:spPr>
          <a:xfrm>
            <a:off x="298529" y="390999"/>
            <a:ext cx="289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 = 8, k = 5, m = 3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18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431FD4AF-8E74-4F39-B029-384E26FB61C2}"/>
              </a:ext>
            </a:extLst>
          </p:cNvPr>
          <p:cNvGrpSpPr/>
          <p:nvPr/>
        </p:nvGrpSpPr>
        <p:grpSpPr>
          <a:xfrm>
            <a:off x="1727737" y="1540396"/>
            <a:ext cx="1410585" cy="2877132"/>
            <a:chOff x="1727737" y="1540396"/>
            <a:chExt cx="1410585" cy="2877132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D2251B9-1E5B-48BF-A5A6-B7399632271E}"/>
                </a:ext>
              </a:extLst>
            </p:cNvPr>
            <p:cNvSpPr txBox="1"/>
            <p:nvPr/>
          </p:nvSpPr>
          <p:spPr>
            <a:xfrm>
              <a:off x="2300633" y="1739872"/>
              <a:ext cx="5135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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</a:t>
              </a: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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5BE29D5E-6877-4AF1-B78D-B739282790E1}"/>
                    </a:ext>
                  </a:extLst>
                </p:cNvPr>
                <p:cNvSpPr txBox="1"/>
                <p:nvPr/>
              </p:nvSpPr>
              <p:spPr>
                <a:xfrm>
                  <a:off x="1727737" y="3202389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5BE29D5E-6877-4AF1-B78D-B73928279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737" y="3202389"/>
                  <a:ext cx="41335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1A1F17B-C2B1-4418-9DCD-5C935B81C990}"/>
                </a:ext>
              </a:extLst>
            </p:cNvPr>
            <p:cNvSpPr/>
            <p:nvPr/>
          </p:nvSpPr>
          <p:spPr>
            <a:xfrm>
              <a:off x="2368603" y="1849103"/>
              <a:ext cx="320704" cy="17517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16BC9A8A-6C10-4429-B62D-1CE3E424A6DD}"/>
                </a:ext>
              </a:extLst>
            </p:cNvPr>
            <p:cNvSpPr txBox="1"/>
            <p:nvPr/>
          </p:nvSpPr>
          <p:spPr>
            <a:xfrm>
              <a:off x="2332918" y="1540396"/>
              <a:ext cx="805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k</a:t>
              </a: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個數</a:t>
              </a:r>
            </a:p>
          </p:txBody>
        </p:sp>
      </p:grp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0F7066-440A-4392-9F2A-31AD16EF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FD6122-5656-43BA-A9F1-83FA2C708C2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30AE39-9998-4F0C-A031-65123D98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1394 And Then There Was One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026FA2-94CB-41E6-AC2C-40C22478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E822F04-F65F-4F20-BAD7-5A541967476D}"/>
              </a:ext>
            </a:extLst>
          </p:cNvPr>
          <p:cNvSpPr txBox="1"/>
          <p:nvPr/>
        </p:nvSpPr>
        <p:spPr>
          <a:xfrm>
            <a:off x="1963100" y="1748910"/>
            <a:ext cx="413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3  4 5 6 7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1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990CB1D-07EB-4120-94D2-617261E66EE8}"/>
              </a:ext>
            </a:extLst>
          </p:cNvPr>
          <p:cNvSpPr txBox="1"/>
          <p:nvPr/>
        </p:nvSpPr>
        <p:spPr>
          <a:xfrm>
            <a:off x="1967379" y="1271074"/>
            <a:ext cx="413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80D5715-7A0D-464A-8596-8944A604DC3D}"/>
              </a:ext>
            </a:extLst>
          </p:cNvPr>
          <p:cNvCxnSpPr>
            <a:cxnSpLocks/>
          </p:cNvCxnSpPr>
          <p:nvPr/>
        </p:nvCxnSpPr>
        <p:spPr>
          <a:xfrm flipV="1">
            <a:off x="1835295" y="1739872"/>
            <a:ext cx="541164" cy="26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58501062-F2E4-4D3F-A17B-019F1BB8CB66}"/>
              </a:ext>
            </a:extLst>
          </p:cNvPr>
          <p:cNvGrpSpPr/>
          <p:nvPr/>
        </p:nvGrpSpPr>
        <p:grpSpPr>
          <a:xfrm>
            <a:off x="4312749" y="1019151"/>
            <a:ext cx="541376" cy="729759"/>
            <a:chOff x="4312749" y="1019151"/>
            <a:chExt cx="541376" cy="729759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1AAE272-1A1B-40D6-948E-316899D61C30}"/>
                </a:ext>
              </a:extLst>
            </p:cNvPr>
            <p:cNvSpPr txBox="1"/>
            <p:nvPr/>
          </p:nvSpPr>
          <p:spPr>
            <a:xfrm>
              <a:off x="4440766" y="1287245"/>
              <a:ext cx="41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BAA707BA-7162-4E46-9D63-E71616D42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2749" y="1746214"/>
              <a:ext cx="541164" cy="26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94984341-E2E4-43F8-93BF-D23438493009}"/>
                    </a:ext>
                  </a:extLst>
                </p:cNvPr>
                <p:cNvSpPr txBox="1"/>
                <p:nvPr/>
              </p:nvSpPr>
              <p:spPr>
                <a:xfrm>
                  <a:off x="4420663" y="1019151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94984341-E2E4-43F8-93BF-D23438493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663" y="1019151"/>
                  <a:ext cx="41335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D77B398D-C7F6-4589-BF4C-CFC6592F7566}"/>
              </a:ext>
            </a:extLst>
          </p:cNvPr>
          <p:cNvGrpSpPr/>
          <p:nvPr/>
        </p:nvGrpSpPr>
        <p:grpSpPr>
          <a:xfrm>
            <a:off x="3076876" y="1019152"/>
            <a:ext cx="541164" cy="731106"/>
            <a:chOff x="3076876" y="1019152"/>
            <a:chExt cx="541164" cy="731106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49C2CA88-B1AC-48B1-9F82-0986F41128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6876" y="1747562"/>
              <a:ext cx="541164" cy="26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A76DB76C-1942-4180-B2C7-DA7243EF2A02}"/>
                </a:ext>
              </a:extLst>
            </p:cNvPr>
            <p:cNvGrpSpPr/>
            <p:nvPr/>
          </p:nvGrpSpPr>
          <p:grpSpPr>
            <a:xfrm>
              <a:off x="3168749" y="1019152"/>
              <a:ext cx="442565" cy="729757"/>
              <a:chOff x="3168749" y="1019152"/>
              <a:chExt cx="442565" cy="729757"/>
            </a:xfrm>
          </p:grpSpPr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12E3ABA7-4B08-4F3B-8BE1-CF9225824606}"/>
                  </a:ext>
                </a:extLst>
              </p:cNvPr>
              <p:cNvSpPr txBox="1"/>
              <p:nvPr/>
            </p:nvSpPr>
            <p:spPr>
              <a:xfrm>
                <a:off x="3197955" y="1287244"/>
                <a:ext cx="4133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7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E98A485B-2F87-4C55-829B-C52421281B87}"/>
                      </a:ext>
                    </a:extLst>
                  </p:cNvPr>
                  <p:cNvSpPr txBox="1"/>
                  <p:nvPr/>
                </p:nvSpPr>
                <p:spPr>
                  <a:xfrm>
                    <a:off x="3168749" y="1019152"/>
                    <a:ext cx="4133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</m:oMath>
                      </m:oMathPara>
                    </a14:m>
                    <a:endParaRPr kumimoji="0" lang="zh-TW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E98A485B-2F87-4C55-829B-C52421281B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8749" y="1019152"/>
                    <a:ext cx="41335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1D9BF697-E768-4B6F-93B7-18054254573E}"/>
              </a:ext>
            </a:extLst>
          </p:cNvPr>
          <p:cNvGrpSpPr/>
          <p:nvPr/>
        </p:nvGrpSpPr>
        <p:grpSpPr>
          <a:xfrm>
            <a:off x="5522203" y="1003285"/>
            <a:ext cx="541164" cy="729454"/>
            <a:chOff x="5522203" y="1003285"/>
            <a:chExt cx="541164" cy="729454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6321801-8365-43EE-8456-EAC83FF7453B}"/>
                </a:ext>
              </a:extLst>
            </p:cNvPr>
            <p:cNvSpPr txBox="1"/>
            <p:nvPr/>
          </p:nvSpPr>
          <p:spPr>
            <a:xfrm>
              <a:off x="5620802" y="1267507"/>
              <a:ext cx="41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4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C661B089-25F0-4C49-8D2A-694CE73C0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2203" y="1730043"/>
              <a:ext cx="541164" cy="26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4D8686F0-2311-423B-BA48-8C798568AE66}"/>
                    </a:ext>
                  </a:extLst>
                </p:cNvPr>
                <p:cNvSpPr txBox="1"/>
                <p:nvPr/>
              </p:nvSpPr>
              <p:spPr>
                <a:xfrm>
                  <a:off x="5591015" y="1003285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4D8686F0-2311-423B-BA48-8C798568AE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015" y="1003285"/>
                  <a:ext cx="41335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B7BEBE26-CE32-4697-A483-0A5B42A0F693}"/>
              </a:ext>
            </a:extLst>
          </p:cNvPr>
          <p:cNvGrpSpPr/>
          <p:nvPr/>
        </p:nvGrpSpPr>
        <p:grpSpPr>
          <a:xfrm>
            <a:off x="6624781" y="1021650"/>
            <a:ext cx="542029" cy="727258"/>
            <a:chOff x="6624781" y="1021650"/>
            <a:chExt cx="542029" cy="727258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287F5A93-B6A7-40D5-840A-51E7F1FDC4DC}"/>
                </a:ext>
              </a:extLst>
            </p:cNvPr>
            <p:cNvSpPr txBox="1"/>
            <p:nvPr/>
          </p:nvSpPr>
          <p:spPr>
            <a:xfrm>
              <a:off x="6753451" y="1287243"/>
              <a:ext cx="41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6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F9376295-2309-4B0F-A31C-D97F1B797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4781" y="1730043"/>
              <a:ext cx="541164" cy="26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645991B-F2D7-4BD2-A805-237DC70AA04A}"/>
                    </a:ext>
                  </a:extLst>
                </p:cNvPr>
                <p:cNvSpPr txBox="1"/>
                <p:nvPr/>
              </p:nvSpPr>
              <p:spPr>
                <a:xfrm>
                  <a:off x="6717647" y="1021650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645991B-F2D7-4BD2-A805-237DC70AA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647" y="1021650"/>
                  <a:ext cx="41335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D1A59BEF-B7C0-4A3E-A326-7AE02BAF7C7F}"/>
              </a:ext>
            </a:extLst>
          </p:cNvPr>
          <p:cNvGrpSpPr/>
          <p:nvPr/>
        </p:nvGrpSpPr>
        <p:grpSpPr>
          <a:xfrm>
            <a:off x="7824952" y="974006"/>
            <a:ext cx="541164" cy="753752"/>
            <a:chOff x="7824952" y="974006"/>
            <a:chExt cx="541164" cy="753752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2E1A069-E66D-4D8F-BCD0-B52D9DC07556}"/>
                </a:ext>
              </a:extLst>
            </p:cNvPr>
            <p:cNvSpPr txBox="1"/>
            <p:nvPr/>
          </p:nvSpPr>
          <p:spPr>
            <a:xfrm>
              <a:off x="7945494" y="1234118"/>
              <a:ext cx="41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CD9D633F-DAB8-426C-9A4B-9C9DC83E5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952" y="1725062"/>
              <a:ext cx="541164" cy="26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925EA46-AAE9-432F-9A97-0BCCB4BD5A46}"/>
                    </a:ext>
                  </a:extLst>
                </p:cNvPr>
                <p:cNvSpPr txBox="1"/>
                <p:nvPr/>
              </p:nvSpPr>
              <p:spPr>
                <a:xfrm>
                  <a:off x="7904362" y="974006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925EA46-AAE9-432F-9A97-0BCCB4BD5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362" y="974006"/>
                  <a:ext cx="41335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686E7BA5-68A9-4CA7-B64C-58C86D5B8FBD}"/>
              </a:ext>
            </a:extLst>
          </p:cNvPr>
          <p:cNvGrpSpPr/>
          <p:nvPr/>
        </p:nvGrpSpPr>
        <p:grpSpPr>
          <a:xfrm>
            <a:off x="9011416" y="974005"/>
            <a:ext cx="970784" cy="1183443"/>
            <a:chOff x="9011416" y="974005"/>
            <a:chExt cx="970784" cy="1183443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ED9CFA2-2336-4BEB-9846-A2419282779A}"/>
                </a:ext>
              </a:extLst>
            </p:cNvPr>
            <p:cNvSpPr txBox="1"/>
            <p:nvPr/>
          </p:nvSpPr>
          <p:spPr>
            <a:xfrm>
              <a:off x="9468633" y="1695783"/>
              <a:ext cx="513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</a:t>
              </a:r>
              <a:endPara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4BF429A3-A6F2-4F63-B28A-859BB2679715}"/>
                </a:ext>
              </a:extLst>
            </p:cNvPr>
            <p:cNvSpPr txBox="1"/>
            <p:nvPr/>
          </p:nvSpPr>
          <p:spPr>
            <a:xfrm>
              <a:off x="9140521" y="1234118"/>
              <a:ext cx="41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978DAC18-A7B1-417E-835F-BC46CBEDB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1416" y="1747562"/>
              <a:ext cx="541164" cy="26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0F7600B4-9DD1-4585-B96A-63BE01195CB6}"/>
                    </a:ext>
                  </a:extLst>
                </p:cNvPr>
                <p:cNvSpPr txBox="1"/>
                <p:nvPr/>
              </p:nvSpPr>
              <p:spPr>
                <a:xfrm>
                  <a:off x="9091077" y="974005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0F7600B4-9DD1-4585-B96A-63BE01195C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1077" y="974005"/>
                  <a:ext cx="41335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62C6A666-BEF1-431A-A717-DDC76BD1A5F8}"/>
                  </a:ext>
                </a:extLst>
              </p:cNvPr>
              <p:cNvSpPr txBox="1"/>
              <p:nvPr/>
            </p:nvSpPr>
            <p:spPr>
              <a:xfrm>
                <a:off x="1949449" y="1019152"/>
                <a:ext cx="4133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62C6A666-BEF1-431A-A717-DDC76BD1A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449" y="1019152"/>
                <a:ext cx="41335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群組 53">
            <a:extLst>
              <a:ext uri="{FF2B5EF4-FFF2-40B4-BE49-F238E27FC236}">
                <a16:creationId xmlns:a16="http://schemas.microsoft.com/office/drawing/2014/main" id="{F344F575-5F04-478C-B9E7-AA4175E7848F}"/>
              </a:ext>
            </a:extLst>
          </p:cNvPr>
          <p:cNvGrpSpPr/>
          <p:nvPr/>
        </p:nvGrpSpPr>
        <p:grpSpPr>
          <a:xfrm>
            <a:off x="5414122" y="1719630"/>
            <a:ext cx="1052118" cy="1589902"/>
            <a:chOff x="5414122" y="1719630"/>
            <a:chExt cx="1052118" cy="1589902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F4AAF33-BC74-466F-8483-CB3FA9D34DA2}"/>
                </a:ext>
              </a:extLst>
            </p:cNvPr>
            <p:cNvSpPr txBox="1"/>
            <p:nvPr/>
          </p:nvSpPr>
          <p:spPr>
            <a:xfrm>
              <a:off x="5952673" y="1739872"/>
              <a:ext cx="5135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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</a:t>
              </a: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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151482D9-AFFE-4275-B6E2-6CC7F6FBD464}"/>
                    </a:ext>
                  </a:extLst>
                </p:cNvPr>
                <p:cNvSpPr txBox="1"/>
                <p:nvPr/>
              </p:nvSpPr>
              <p:spPr>
                <a:xfrm>
                  <a:off x="5414122" y="1719630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151482D9-AFFE-4275-B6E2-6CC7F6FBD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4122" y="1719630"/>
                  <a:ext cx="413359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1FE7FC5A-61B0-4A20-9468-B4FB454700D6}"/>
              </a:ext>
            </a:extLst>
          </p:cNvPr>
          <p:cNvGrpSpPr/>
          <p:nvPr/>
        </p:nvGrpSpPr>
        <p:grpSpPr>
          <a:xfrm>
            <a:off x="6577479" y="1732739"/>
            <a:ext cx="1042540" cy="1200329"/>
            <a:chOff x="6577479" y="1732739"/>
            <a:chExt cx="1042540" cy="1200329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DD513F0-EE30-4394-86C0-E9DC5082FA60}"/>
                </a:ext>
              </a:extLst>
            </p:cNvPr>
            <p:cNvSpPr txBox="1"/>
            <p:nvPr/>
          </p:nvSpPr>
          <p:spPr>
            <a:xfrm>
              <a:off x="7106452" y="1732739"/>
              <a:ext cx="5135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</a:t>
              </a: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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04F8FB97-4010-43BE-8D5E-0E93C021AEBF}"/>
                    </a:ext>
                  </a:extLst>
                </p:cNvPr>
                <p:cNvSpPr txBox="1"/>
                <p:nvPr/>
              </p:nvSpPr>
              <p:spPr>
                <a:xfrm>
                  <a:off x="6577479" y="2108702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04F8FB97-4010-43BE-8D5E-0E93C021A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479" y="2108702"/>
                  <a:ext cx="413359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8C773B1E-C865-4323-ABD7-6600AF9585C4}"/>
              </a:ext>
            </a:extLst>
          </p:cNvPr>
          <p:cNvGrpSpPr/>
          <p:nvPr/>
        </p:nvGrpSpPr>
        <p:grpSpPr>
          <a:xfrm>
            <a:off x="7745478" y="1725062"/>
            <a:ext cx="1032696" cy="830997"/>
            <a:chOff x="7745478" y="1725062"/>
            <a:chExt cx="1032696" cy="830997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3D5AD5D-307E-4650-B589-48A82F57E2C2}"/>
                </a:ext>
              </a:extLst>
            </p:cNvPr>
            <p:cNvSpPr txBox="1"/>
            <p:nvPr/>
          </p:nvSpPr>
          <p:spPr>
            <a:xfrm>
              <a:off x="8264607" y="1725062"/>
              <a:ext cx="5135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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</a:t>
              </a:r>
              <a:endPara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81D5A929-944E-4B43-954D-07A0FBAA51FB}"/>
                    </a:ext>
                  </a:extLst>
                </p:cNvPr>
                <p:cNvSpPr txBox="1"/>
                <p:nvPr/>
              </p:nvSpPr>
              <p:spPr>
                <a:xfrm>
                  <a:off x="7745478" y="1726410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81D5A929-944E-4B43-954D-07A0FBAA5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478" y="1726410"/>
                  <a:ext cx="413359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4E917CDF-03C1-4DBB-8EB8-6E88DDB7AE04}"/>
              </a:ext>
            </a:extLst>
          </p:cNvPr>
          <p:cNvGrpSpPr/>
          <p:nvPr/>
        </p:nvGrpSpPr>
        <p:grpSpPr>
          <a:xfrm>
            <a:off x="2649236" y="1990091"/>
            <a:ext cx="623368" cy="1828800"/>
            <a:chOff x="2328760" y="2131407"/>
            <a:chExt cx="623368" cy="1828800"/>
          </a:xfrm>
        </p:grpSpPr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A5669687-7251-40DC-8FF5-3BB9E9CFB807}"/>
                </a:ext>
              </a:extLst>
            </p:cNvPr>
            <p:cNvSpPr/>
            <p:nvPr/>
          </p:nvSpPr>
          <p:spPr>
            <a:xfrm>
              <a:off x="2328760" y="2131407"/>
              <a:ext cx="572322" cy="1828800"/>
            </a:xfrm>
            <a:custGeom>
              <a:avLst/>
              <a:gdLst>
                <a:gd name="connsiteX0" fmla="*/ 0 w 572322"/>
                <a:gd name="connsiteY0" fmla="*/ 1828800 h 1828800"/>
                <a:gd name="connsiteX1" fmla="*/ 151303 w 572322"/>
                <a:gd name="connsiteY1" fmla="*/ 1578820 h 1828800"/>
                <a:gd name="connsiteX2" fmla="*/ 171039 w 572322"/>
                <a:gd name="connsiteY2" fmla="*/ 888087 h 1828800"/>
                <a:gd name="connsiteX3" fmla="*/ 177617 w 572322"/>
                <a:gd name="connsiteY3" fmla="*/ 447333 h 1828800"/>
                <a:gd name="connsiteX4" fmla="*/ 269715 w 572322"/>
                <a:gd name="connsiteY4" fmla="*/ 124990 h 1828800"/>
                <a:gd name="connsiteX5" fmla="*/ 572322 w 572322"/>
                <a:gd name="connsiteY5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2322" h="1828800">
                  <a:moveTo>
                    <a:pt x="0" y="1828800"/>
                  </a:moveTo>
                  <a:cubicBezTo>
                    <a:pt x="61398" y="1782202"/>
                    <a:pt x="122797" y="1735605"/>
                    <a:pt x="151303" y="1578820"/>
                  </a:cubicBezTo>
                  <a:cubicBezTo>
                    <a:pt x="179809" y="1422035"/>
                    <a:pt x="166653" y="1076668"/>
                    <a:pt x="171039" y="888087"/>
                  </a:cubicBezTo>
                  <a:cubicBezTo>
                    <a:pt x="175425" y="699506"/>
                    <a:pt x="161171" y="574516"/>
                    <a:pt x="177617" y="447333"/>
                  </a:cubicBezTo>
                  <a:cubicBezTo>
                    <a:pt x="194063" y="320150"/>
                    <a:pt x="203931" y="199545"/>
                    <a:pt x="269715" y="124990"/>
                  </a:cubicBezTo>
                  <a:cubicBezTo>
                    <a:pt x="335499" y="50434"/>
                    <a:pt x="453910" y="25217"/>
                    <a:pt x="572322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19107702-D6B4-4F79-BB44-C5379C907B75}"/>
                </a:ext>
              </a:extLst>
            </p:cNvPr>
            <p:cNvCxnSpPr>
              <a:stCxn id="53" idx="5"/>
            </p:cNvCxnSpPr>
            <p:nvPr/>
          </p:nvCxnSpPr>
          <p:spPr>
            <a:xfrm>
              <a:off x="2901082" y="2131407"/>
              <a:ext cx="5104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56D97591-ED38-486F-B9AC-55F529694573}"/>
              </a:ext>
            </a:extLst>
          </p:cNvPr>
          <p:cNvGrpSpPr/>
          <p:nvPr/>
        </p:nvGrpSpPr>
        <p:grpSpPr>
          <a:xfrm>
            <a:off x="3866697" y="1983909"/>
            <a:ext cx="623368" cy="1828800"/>
            <a:chOff x="2328760" y="2131407"/>
            <a:chExt cx="623368" cy="1828800"/>
          </a:xfrm>
        </p:grpSpPr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26D22ECD-471F-4F63-AABC-F9B66A68B593}"/>
                </a:ext>
              </a:extLst>
            </p:cNvPr>
            <p:cNvSpPr/>
            <p:nvPr/>
          </p:nvSpPr>
          <p:spPr>
            <a:xfrm>
              <a:off x="2328760" y="2131407"/>
              <a:ext cx="572322" cy="1828800"/>
            </a:xfrm>
            <a:custGeom>
              <a:avLst/>
              <a:gdLst>
                <a:gd name="connsiteX0" fmla="*/ 0 w 572322"/>
                <a:gd name="connsiteY0" fmla="*/ 1828800 h 1828800"/>
                <a:gd name="connsiteX1" fmla="*/ 151303 w 572322"/>
                <a:gd name="connsiteY1" fmla="*/ 1578820 h 1828800"/>
                <a:gd name="connsiteX2" fmla="*/ 171039 w 572322"/>
                <a:gd name="connsiteY2" fmla="*/ 888087 h 1828800"/>
                <a:gd name="connsiteX3" fmla="*/ 177617 w 572322"/>
                <a:gd name="connsiteY3" fmla="*/ 447333 h 1828800"/>
                <a:gd name="connsiteX4" fmla="*/ 269715 w 572322"/>
                <a:gd name="connsiteY4" fmla="*/ 124990 h 1828800"/>
                <a:gd name="connsiteX5" fmla="*/ 572322 w 572322"/>
                <a:gd name="connsiteY5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2322" h="1828800">
                  <a:moveTo>
                    <a:pt x="0" y="1828800"/>
                  </a:moveTo>
                  <a:cubicBezTo>
                    <a:pt x="61398" y="1782202"/>
                    <a:pt x="122797" y="1735605"/>
                    <a:pt x="151303" y="1578820"/>
                  </a:cubicBezTo>
                  <a:cubicBezTo>
                    <a:pt x="179809" y="1422035"/>
                    <a:pt x="166653" y="1076668"/>
                    <a:pt x="171039" y="888087"/>
                  </a:cubicBezTo>
                  <a:cubicBezTo>
                    <a:pt x="175425" y="699506"/>
                    <a:pt x="161171" y="574516"/>
                    <a:pt x="177617" y="447333"/>
                  </a:cubicBezTo>
                  <a:cubicBezTo>
                    <a:pt x="194063" y="320150"/>
                    <a:pt x="203931" y="199545"/>
                    <a:pt x="269715" y="124990"/>
                  </a:cubicBezTo>
                  <a:cubicBezTo>
                    <a:pt x="335499" y="50434"/>
                    <a:pt x="453910" y="25217"/>
                    <a:pt x="572322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EDC06717-C9EB-47B5-8B6F-810FB4E275C7}"/>
                </a:ext>
              </a:extLst>
            </p:cNvPr>
            <p:cNvCxnSpPr>
              <a:stCxn id="58" idx="5"/>
            </p:cNvCxnSpPr>
            <p:nvPr/>
          </p:nvCxnSpPr>
          <p:spPr>
            <a:xfrm>
              <a:off x="2901082" y="2131407"/>
              <a:ext cx="5104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7B57F7C-15F1-495C-991A-7D99B61F29A4}"/>
              </a:ext>
            </a:extLst>
          </p:cNvPr>
          <p:cNvCxnSpPr>
            <a:cxnSpLocks/>
          </p:cNvCxnSpPr>
          <p:nvPr/>
        </p:nvCxnSpPr>
        <p:spPr>
          <a:xfrm>
            <a:off x="5161750" y="1983909"/>
            <a:ext cx="3604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CF8AABED-2CD7-4997-BF9A-64A90D60B780}"/>
              </a:ext>
            </a:extLst>
          </p:cNvPr>
          <p:cNvCxnSpPr>
            <a:cxnSpLocks/>
          </p:cNvCxnSpPr>
          <p:nvPr/>
        </p:nvCxnSpPr>
        <p:spPr>
          <a:xfrm flipV="1">
            <a:off x="6286013" y="1950462"/>
            <a:ext cx="562402" cy="3806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5B5193A9-569D-4603-B211-4BDB0B4808DE}"/>
              </a:ext>
            </a:extLst>
          </p:cNvPr>
          <p:cNvCxnSpPr>
            <a:cxnSpLocks/>
          </p:cNvCxnSpPr>
          <p:nvPr/>
        </p:nvCxnSpPr>
        <p:spPr>
          <a:xfrm flipV="1">
            <a:off x="7430493" y="2065662"/>
            <a:ext cx="515001" cy="6288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EA3E706D-ABBC-4B3E-A83F-76F39E5DC942}"/>
              </a:ext>
            </a:extLst>
          </p:cNvPr>
          <p:cNvCxnSpPr>
            <a:cxnSpLocks/>
          </p:cNvCxnSpPr>
          <p:nvPr/>
        </p:nvCxnSpPr>
        <p:spPr>
          <a:xfrm flipV="1">
            <a:off x="8592095" y="1950464"/>
            <a:ext cx="548427" cy="37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B58557A3-49D5-469A-A220-BA53B349A615}"/>
              </a:ext>
            </a:extLst>
          </p:cNvPr>
          <p:cNvGrpSpPr/>
          <p:nvPr/>
        </p:nvGrpSpPr>
        <p:grpSpPr>
          <a:xfrm>
            <a:off x="4194846" y="1554019"/>
            <a:ext cx="1391303" cy="2133883"/>
            <a:chOff x="4194846" y="1554019"/>
            <a:chExt cx="1391303" cy="2133883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F1986A0-78DC-49D8-85B7-A36D05D933E0}"/>
                </a:ext>
              </a:extLst>
            </p:cNvPr>
            <p:cNvSpPr txBox="1"/>
            <p:nvPr/>
          </p:nvSpPr>
          <p:spPr>
            <a:xfrm>
              <a:off x="4735901" y="1748910"/>
              <a:ext cx="51356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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</a:t>
              </a: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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8D257D42-E605-479E-B4C9-931EB2664AF3}"/>
                    </a:ext>
                  </a:extLst>
                </p:cNvPr>
                <p:cNvSpPr txBox="1"/>
                <p:nvPr/>
              </p:nvSpPr>
              <p:spPr>
                <a:xfrm>
                  <a:off x="4194846" y="3176951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8D257D42-E605-479E-B4C9-931EB2664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4846" y="3176951"/>
                  <a:ext cx="413359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7F6E0C9-C224-4044-9312-A6C625C4DF7C}"/>
                </a:ext>
              </a:extLst>
            </p:cNvPr>
            <p:cNvSpPr/>
            <p:nvPr/>
          </p:nvSpPr>
          <p:spPr>
            <a:xfrm>
              <a:off x="4798862" y="1851727"/>
              <a:ext cx="320704" cy="17517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D550F7E-A89E-4DAE-BD39-335D2BC1C05C}"/>
                </a:ext>
              </a:extLst>
            </p:cNvPr>
            <p:cNvSpPr txBox="1"/>
            <p:nvPr/>
          </p:nvSpPr>
          <p:spPr>
            <a:xfrm>
              <a:off x="4780745" y="1554019"/>
              <a:ext cx="805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k</a:t>
              </a: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個數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4998658F-93AE-4F27-AF4F-600EDD10EC46}"/>
              </a:ext>
            </a:extLst>
          </p:cNvPr>
          <p:cNvGrpSpPr/>
          <p:nvPr/>
        </p:nvGrpSpPr>
        <p:grpSpPr>
          <a:xfrm>
            <a:off x="2976518" y="1532542"/>
            <a:ext cx="1377932" cy="2524692"/>
            <a:chOff x="2976518" y="1532542"/>
            <a:chExt cx="1377932" cy="2524692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E4F92C3-9957-436C-9C48-21780DA7D360}"/>
                </a:ext>
              </a:extLst>
            </p:cNvPr>
            <p:cNvSpPr txBox="1"/>
            <p:nvPr/>
          </p:nvSpPr>
          <p:spPr>
            <a:xfrm>
              <a:off x="3513570" y="1748910"/>
              <a:ext cx="51356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</a:t>
              </a: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</a:t>
              </a: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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E134B2C8-3E6B-4F80-AD61-23FB15E1DE19}"/>
                    </a:ext>
                  </a:extLst>
                </p:cNvPr>
                <p:cNvSpPr txBox="1"/>
                <p:nvPr/>
              </p:nvSpPr>
              <p:spPr>
                <a:xfrm>
                  <a:off x="2976518" y="3176952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E134B2C8-3E6B-4F80-AD61-23FB15E1D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6518" y="3176952"/>
                  <a:ext cx="413359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DC8A94D-AB0F-4F5F-9F48-E6445782C932}"/>
                </a:ext>
              </a:extLst>
            </p:cNvPr>
            <p:cNvSpPr/>
            <p:nvPr/>
          </p:nvSpPr>
          <p:spPr>
            <a:xfrm>
              <a:off x="3585399" y="1842521"/>
              <a:ext cx="320704" cy="17517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36699BCA-4300-47A0-A9CF-DB1A199E2979}"/>
                </a:ext>
              </a:extLst>
            </p:cNvPr>
            <p:cNvSpPr txBox="1"/>
            <p:nvPr/>
          </p:nvSpPr>
          <p:spPr>
            <a:xfrm>
              <a:off x="3549046" y="1532542"/>
              <a:ext cx="805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k</a:t>
              </a: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個數</a:t>
              </a:r>
            </a:p>
          </p:txBody>
        </p:sp>
      </p:grp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9B0E7C92-A7C5-4BD8-8788-BD62212DD1B2}"/>
              </a:ext>
            </a:extLst>
          </p:cNvPr>
          <p:cNvSpPr txBox="1"/>
          <p:nvPr/>
        </p:nvSpPr>
        <p:spPr>
          <a:xfrm>
            <a:off x="1117513" y="1725062"/>
            <a:ext cx="7791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m m+1 m+2 m+3 m+4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m+5 m+6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D13BCAA6-6064-44C7-BD85-18DE9BDC24D9}"/>
              </a:ext>
            </a:extLst>
          </p:cNvPr>
          <p:cNvSpPr txBox="1"/>
          <p:nvPr/>
        </p:nvSpPr>
        <p:spPr>
          <a:xfrm>
            <a:off x="1085447" y="1251872"/>
            <a:ext cx="69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387F538C-4345-48F1-A36F-A4D53C90C571}"/>
              </a:ext>
            </a:extLst>
          </p:cNvPr>
          <p:cNvSpPr txBox="1"/>
          <p:nvPr/>
        </p:nvSpPr>
        <p:spPr>
          <a:xfrm>
            <a:off x="298529" y="390999"/>
            <a:ext cx="289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 = 8, k = 5, m = 3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303CE17E-E3C8-4096-98AD-2B13CBB32462}"/>
              </a:ext>
            </a:extLst>
          </p:cNvPr>
          <p:cNvSpPr txBox="1"/>
          <p:nvPr/>
        </p:nvSpPr>
        <p:spPr>
          <a:xfrm>
            <a:off x="7670996" y="2544903"/>
            <a:ext cx="188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f(2)=(f(1)+5)%2=1</a:t>
            </a:r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98F14F7-E84F-4A9C-B253-850F17CA7BF0}"/>
              </a:ext>
            </a:extLst>
          </p:cNvPr>
          <p:cNvSpPr txBox="1"/>
          <p:nvPr/>
        </p:nvSpPr>
        <p:spPr>
          <a:xfrm>
            <a:off x="6466239" y="2821611"/>
            <a:ext cx="192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f(3)=(f(2)+5)%3=0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630BC610-C4FE-4A44-835D-DBB0CC392491}"/>
              </a:ext>
            </a:extLst>
          </p:cNvPr>
          <p:cNvSpPr txBox="1"/>
          <p:nvPr/>
        </p:nvSpPr>
        <p:spPr>
          <a:xfrm>
            <a:off x="5268602" y="3157923"/>
            <a:ext cx="183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f(4)=(f(3)+5)%4=1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6FE3C0E0-94C8-47BC-B313-D23F795553F5}"/>
              </a:ext>
            </a:extLst>
          </p:cNvPr>
          <p:cNvSpPr txBox="1"/>
          <p:nvPr/>
        </p:nvSpPr>
        <p:spPr>
          <a:xfrm>
            <a:off x="4063490" y="3567527"/>
            <a:ext cx="183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f(5)=(f(4)+5)%5=1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F7C3D33-C1D3-404D-AB1A-AAB4E0C184C0}"/>
              </a:ext>
            </a:extLst>
          </p:cNvPr>
          <p:cNvSpPr txBox="1"/>
          <p:nvPr/>
        </p:nvSpPr>
        <p:spPr>
          <a:xfrm>
            <a:off x="2836479" y="3893452"/>
            <a:ext cx="183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f(6)=(f(5)+5)%6=0</a:t>
            </a:r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BCB936D7-6495-4CD7-86DE-CDD5C813CB2D}"/>
              </a:ext>
            </a:extLst>
          </p:cNvPr>
          <p:cNvSpPr txBox="1"/>
          <p:nvPr/>
        </p:nvSpPr>
        <p:spPr>
          <a:xfrm>
            <a:off x="1594798" y="4270143"/>
            <a:ext cx="191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f(7)=(f(6)+5)%7=5</a:t>
            </a:r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3413352D-8817-4089-BF67-4E49D357B362}"/>
              </a:ext>
            </a:extLst>
          </p:cNvPr>
          <p:cNvSpPr txBox="1"/>
          <p:nvPr/>
        </p:nvSpPr>
        <p:spPr>
          <a:xfrm>
            <a:off x="8866308" y="2077239"/>
            <a:ext cx="9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f(1)=0</a:t>
            </a:r>
            <a:endParaRPr lang="zh-TW" altLang="en-US" dirty="0"/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DDCDFBD3-9467-4EA9-A971-12F505796714}"/>
              </a:ext>
            </a:extLst>
          </p:cNvPr>
          <p:cNvGrpSpPr/>
          <p:nvPr/>
        </p:nvGrpSpPr>
        <p:grpSpPr>
          <a:xfrm>
            <a:off x="4730577" y="4354356"/>
            <a:ext cx="4766017" cy="538793"/>
            <a:chOff x="4730577" y="4354356"/>
            <a:chExt cx="4766017" cy="538793"/>
          </a:xfrm>
        </p:grpSpPr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2E12FC8E-14D6-404A-B312-4424BE216115}"/>
                </a:ext>
              </a:extLst>
            </p:cNvPr>
            <p:cNvSpPr txBox="1"/>
            <p:nvPr/>
          </p:nvSpPr>
          <p:spPr>
            <a:xfrm>
              <a:off x="4730577" y="4369929"/>
              <a:ext cx="24358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f(</a:t>
              </a:r>
              <a:r>
                <a:rPr lang="en-US" altLang="zh-TW" sz="2800" dirty="0" err="1"/>
                <a:t>i</a:t>
              </a:r>
              <a:r>
                <a:rPr lang="en-US" altLang="zh-TW" sz="2800" dirty="0"/>
                <a:t>)=(f(i-1)+k)%i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D865193A-9584-41BF-891E-A68DF49626D1}"/>
                    </a:ext>
                  </a:extLst>
                </p:cNvPr>
                <p:cNvSpPr txBox="1"/>
                <p:nvPr/>
              </p:nvSpPr>
              <p:spPr>
                <a:xfrm>
                  <a:off x="7464692" y="4354356"/>
                  <a:ext cx="2031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/>
                    <a:t>2</a:t>
                  </a:r>
                  <a14:m>
                    <m:oMath xmlns:m="http://schemas.openxmlformats.org/officeDocument/2006/math">
                      <m:r>
                        <a:rPr lang="en-US" altLang="zh-TW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altLang="zh-TW" sz="2800" dirty="0"/>
                    <a:t>  i </a:t>
                  </a:r>
                  <a14:m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altLang="zh-TW" sz="2800" dirty="0"/>
                    <a:t> n-1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D865193A-9584-41BF-891E-A68DF4962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692" y="4354356"/>
                  <a:ext cx="2031902" cy="523220"/>
                </a:xfrm>
                <a:prstGeom prst="rect">
                  <a:avLst/>
                </a:prstGeom>
                <a:blipFill>
                  <a:blip r:embed="rId16"/>
                  <a:stretch>
                    <a:fillRect l="-6306" t="-10465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F4F36AC1-B575-4B11-AC8C-923434D50E38}"/>
              </a:ext>
            </a:extLst>
          </p:cNvPr>
          <p:cNvSpPr txBox="1"/>
          <p:nvPr/>
        </p:nvSpPr>
        <p:spPr>
          <a:xfrm>
            <a:off x="1202087" y="4916297"/>
            <a:ext cx="5264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f(n)=(f(n-1)+m)%n=(f(7)+3)%8=</a:t>
            </a:r>
            <a:r>
              <a:rPr lang="en-US" altLang="zh-TW" sz="2800" b="1" dirty="0">
                <a:solidFill>
                  <a:srgbClr val="0070C0"/>
                </a:solidFill>
              </a:rPr>
              <a:t>0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2D25CC1C-0EAC-4E51-BAA5-904B14B4A85E}"/>
              </a:ext>
            </a:extLst>
          </p:cNvPr>
          <p:cNvSpPr txBox="1"/>
          <p:nvPr/>
        </p:nvSpPr>
        <p:spPr>
          <a:xfrm>
            <a:off x="4027136" y="5696650"/>
            <a:ext cx="5796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最後留下的石頭編號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f(n)+1=1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D22C1D43-A241-4069-AC0D-A2DF07965FC6}"/>
              </a:ext>
            </a:extLst>
          </p:cNvPr>
          <p:cNvSpPr txBox="1"/>
          <p:nvPr/>
        </p:nvSpPr>
        <p:spPr>
          <a:xfrm>
            <a:off x="7620019" y="3213263"/>
            <a:ext cx="4225617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由在</a:t>
            </a:r>
            <a:r>
              <a:rPr lang="en-US" altLang="zh-TW" sz="2400" dirty="0">
                <a:solidFill>
                  <a:srgbClr val="0070C0"/>
                </a:solidFill>
              </a:rPr>
              <a:t>i-1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石頭階段位置</a:t>
            </a:r>
            <a:r>
              <a:rPr lang="en-US" altLang="zh-TW" sz="2400" dirty="0">
                <a:solidFill>
                  <a:srgbClr val="0070C0"/>
                </a:solidFill>
              </a:rPr>
              <a:t>f(i-1)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推出在</a:t>
            </a:r>
            <a:r>
              <a:rPr lang="en-US" altLang="zh-TW" sz="2400" dirty="0" err="1">
                <a:solidFill>
                  <a:srgbClr val="0070C0"/>
                </a:solidFill>
              </a:rPr>
              <a:t>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個石頭階段時的位置</a:t>
            </a:r>
            <a:r>
              <a:rPr lang="en-US" altLang="zh-TW" sz="2400" dirty="0">
                <a:solidFill>
                  <a:srgbClr val="0070C0"/>
                </a:solidFill>
              </a:rPr>
              <a:t>f(</a:t>
            </a:r>
            <a:r>
              <a:rPr lang="en-US" altLang="zh-TW" sz="2400" dirty="0" err="1">
                <a:solidFill>
                  <a:srgbClr val="0070C0"/>
                </a:solidFill>
              </a:rPr>
              <a:t>i</a:t>
            </a:r>
            <a:r>
              <a:rPr lang="en-US" altLang="zh-TW" sz="2400" dirty="0">
                <a:solidFill>
                  <a:srgbClr val="0070C0"/>
                </a:solidFill>
              </a:rPr>
              <a:t>)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A15B56A-380E-4EBE-BA71-9288B6EE05CB}"/>
              </a:ext>
            </a:extLst>
          </p:cNvPr>
          <p:cNvSpPr/>
          <p:nvPr/>
        </p:nvSpPr>
        <p:spPr>
          <a:xfrm>
            <a:off x="1943155" y="3658573"/>
            <a:ext cx="377235" cy="3347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842DD5B0-3CDA-40B4-96FE-3C7BA75FDD1A}"/>
              </a:ext>
            </a:extLst>
          </p:cNvPr>
          <p:cNvCxnSpPr>
            <a:cxnSpLocks/>
          </p:cNvCxnSpPr>
          <p:nvPr/>
        </p:nvCxnSpPr>
        <p:spPr>
          <a:xfrm flipH="1">
            <a:off x="8592097" y="1990091"/>
            <a:ext cx="960483" cy="4244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C53F3357-6A06-4B73-92AC-C9D4D42BB0E3}"/>
              </a:ext>
            </a:extLst>
          </p:cNvPr>
          <p:cNvCxnSpPr>
            <a:cxnSpLocks/>
          </p:cNvCxnSpPr>
          <p:nvPr/>
        </p:nvCxnSpPr>
        <p:spPr>
          <a:xfrm flipH="1" flipV="1">
            <a:off x="7444854" y="1992573"/>
            <a:ext cx="926708" cy="3421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3547F7BC-EC73-4F59-A0B9-F882C4583764}"/>
              </a:ext>
            </a:extLst>
          </p:cNvPr>
          <p:cNvCxnSpPr>
            <a:cxnSpLocks/>
          </p:cNvCxnSpPr>
          <p:nvPr/>
        </p:nvCxnSpPr>
        <p:spPr>
          <a:xfrm flipH="1">
            <a:off x="6358350" y="2033777"/>
            <a:ext cx="845691" cy="2909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0AA67850-C339-4271-A9F5-780B5229B50D}"/>
              </a:ext>
            </a:extLst>
          </p:cNvPr>
          <p:cNvCxnSpPr>
            <a:cxnSpLocks/>
          </p:cNvCxnSpPr>
          <p:nvPr/>
        </p:nvCxnSpPr>
        <p:spPr>
          <a:xfrm flipH="1" flipV="1">
            <a:off x="5079231" y="2334748"/>
            <a:ext cx="973541" cy="121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988E3FE9-E071-4DD3-80AE-2D4382D754F4}"/>
              </a:ext>
            </a:extLst>
          </p:cNvPr>
          <p:cNvCxnSpPr>
            <a:cxnSpLocks/>
          </p:cNvCxnSpPr>
          <p:nvPr/>
        </p:nvCxnSpPr>
        <p:spPr>
          <a:xfrm flipH="1" flipV="1">
            <a:off x="3847563" y="2026481"/>
            <a:ext cx="1034491" cy="301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1A6D4CA6-91F8-4B8E-9446-96186C281097}"/>
              </a:ext>
            </a:extLst>
          </p:cNvPr>
          <p:cNvCxnSpPr>
            <a:cxnSpLocks/>
          </p:cNvCxnSpPr>
          <p:nvPr/>
        </p:nvCxnSpPr>
        <p:spPr>
          <a:xfrm flipH="1">
            <a:off x="2617272" y="2030641"/>
            <a:ext cx="1035428" cy="1730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3D5EF5E1-9525-45F8-BDA4-25846837359F}"/>
              </a:ext>
            </a:extLst>
          </p:cNvPr>
          <p:cNvCxnSpPr>
            <a:cxnSpLocks/>
          </p:cNvCxnSpPr>
          <p:nvPr/>
        </p:nvCxnSpPr>
        <p:spPr>
          <a:xfrm flipH="1">
            <a:off x="2198437" y="3802633"/>
            <a:ext cx="2399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1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86" grpId="0"/>
      <p:bldP spid="87" grpId="0"/>
      <p:bldP spid="88" grpId="0"/>
      <p:bldP spid="93" grpId="0"/>
      <p:bldP spid="95" grpId="0"/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0F7066-440A-4392-9F2A-31AD16EF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FD6122-5656-43BA-A9F1-83FA2C708C2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30AE39-9998-4F0C-A031-65123D98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1394 And Then There Was One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026FA2-94CB-41E6-AC2C-40C22478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C1C494AE-FF54-4352-AB0A-9CEFAA00CF4A}"/>
              </a:ext>
            </a:extLst>
          </p:cNvPr>
          <p:cNvGrpSpPr/>
          <p:nvPr/>
        </p:nvGrpSpPr>
        <p:grpSpPr>
          <a:xfrm>
            <a:off x="1727737" y="974005"/>
            <a:ext cx="8254463" cy="3452561"/>
            <a:chOff x="1407261" y="1115321"/>
            <a:chExt cx="8254463" cy="3452561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E822F04-F65F-4F20-BAD7-5A541967476D}"/>
                </a:ext>
              </a:extLst>
            </p:cNvPr>
            <p:cNvSpPr txBox="1"/>
            <p:nvPr/>
          </p:nvSpPr>
          <p:spPr>
            <a:xfrm>
              <a:off x="1642624" y="1890226"/>
              <a:ext cx="41335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3  4 5 6 7 </a:t>
              </a: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1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15582BA-E667-4D02-82AC-7307790A5806}"/>
                </a:ext>
              </a:extLst>
            </p:cNvPr>
            <p:cNvSpPr txBox="1"/>
            <p:nvPr/>
          </p:nvSpPr>
          <p:spPr>
            <a:xfrm>
              <a:off x="2867145" y="1890226"/>
              <a:ext cx="41335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1 3  4 5 6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1FB573F-A417-46F4-99C2-D23A24CB18D0}"/>
                </a:ext>
              </a:extLst>
            </p:cNvPr>
            <p:cNvSpPr txBox="1"/>
            <p:nvPr/>
          </p:nvSpPr>
          <p:spPr>
            <a:xfrm>
              <a:off x="4100187" y="1866378"/>
              <a:ext cx="41335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6 </a:t>
              </a: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1 3  4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989EA9-F829-4D16-940C-686DA0ADDD4E}"/>
                </a:ext>
              </a:extLst>
            </p:cNvPr>
            <p:cNvSpPr txBox="1"/>
            <p:nvPr/>
          </p:nvSpPr>
          <p:spPr>
            <a:xfrm>
              <a:off x="5313124" y="1874055"/>
              <a:ext cx="4133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6 </a:t>
              </a: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1 3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CDD9314-DC3B-4B1E-9125-0EA9D1F3946C}"/>
                </a:ext>
              </a:extLst>
            </p:cNvPr>
            <p:cNvSpPr txBox="1"/>
            <p:nvPr/>
          </p:nvSpPr>
          <p:spPr>
            <a:xfrm>
              <a:off x="6450905" y="1871148"/>
              <a:ext cx="4133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1 3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F8465A4-1302-4E7A-B645-7E46A6B2E2F1}"/>
                </a:ext>
              </a:extLst>
            </p:cNvPr>
            <p:cNvSpPr txBox="1"/>
            <p:nvPr/>
          </p:nvSpPr>
          <p:spPr>
            <a:xfrm>
              <a:off x="7629935" y="1870647"/>
              <a:ext cx="4133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 </a:t>
              </a: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97D22F0-6277-4E8F-9241-C1639F357E40}"/>
                </a:ext>
              </a:extLst>
            </p:cNvPr>
            <p:cNvSpPr txBox="1"/>
            <p:nvPr/>
          </p:nvSpPr>
          <p:spPr>
            <a:xfrm>
              <a:off x="8820046" y="1860947"/>
              <a:ext cx="41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D2251B9-1E5B-48BF-A5A6-B7399632271E}"/>
                </a:ext>
              </a:extLst>
            </p:cNvPr>
            <p:cNvSpPr txBox="1"/>
            <p:nvPr/>
          </p:nvSpPr>
          <p:spPr>
            <a:xfrm>
              <a:off x="1980157" y="1881188"/>
              <a:ext cx="5135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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</a:t>
              </a: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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E4F92C3-9957-436C-9C48-21780DA7D360}"/>
                </a:ext>
              </a:extLst>
            </p:cNvPr>
            <p:cNvSpPr txBox="1"/>
            <p:nvPr/>
          </p:nvSpPr>
          <p:spPr>
            <a:xfrm>
              <a:off x="3193094" y="1890226"/>
              <a:ext cx="51356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</a:t>
              </a: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</a:t>
              </a: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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F1986A0-78DC-49D8-85B7-A36D05D933E0}"/>
                </a:ext>
              </a:extLst>
            </p:cNvPr>
            <p:cNvSpPr txBox="1"/>
            <p:nvPr/>
          </p:nvSpPr>
          <p:spPr>
            <a:xfrm>
              <a:off x="4415425" y="1890226"/>
              <a:ext cx="51356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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</a:t>
              </a: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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F4AAF33-BC74-466F-8483-CB3FA9D34DA2}"/>
                </a:ext>
              </a:extLst>
            </p:cNvPr>
            <p:cNvSpPr txBox="1"/>
            <p:nvPr/>
          </p:nvSpPr>
          <p:spPr>
            <a:xfrm>
              <a:off x="5632197" y="1881188"/>
              <a:ext cx="5135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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</a:t>
              </a: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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DD513F0-EE30-4394-86C0-E9DC5082FA60}"/>
                </a:ext>
              </a:extLst>
            </p:cNvPr>
            <p:cNvSpPr txBox="1"/>
            <p:nvPr/>
          </p:nvSpPr>
          <p:spPr>
            <a:xfrm>
              <a:off x="6785976" y="1874055"/>
              <a:ext cx="5135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</a:t>
              </a: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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3D5AD5D-307E-4650-B589-48A82F57E2C2}"/>
                </a:ext>
              </a:extLst>
            </p:cNvPr>
            <p:cNvSpPr txBox="1"/>
            <p:nvPr/>
          </p:nvSpPr>
          <p:spPr>
            <a:xfrm>
              <a:off x="7944131" y="1866378"/>
              <a:ext cx="5135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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</a:t>
              </a:r>
              <a:endPara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ED9CFA2-2336-4BEB-9846-A2419282779A}"/>
                </a:ext>
              </a:extLst>
            </p:cNvPr>
            <p:cNvSpPr txBox="1"/>
            <p:nvPr/>
          </p:nvSpPr>
          <p:spPr>
            <a:xfrm>
              <a:off x="9148157" y="1837099"/>
              <a:ext cx="513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  <a:sym typeface="Wingdings" panose="05000000000000000000" pitchFamily="2" charset="2"/>
                </a:rPr>
                <a:t></a:t>
              </a:r>
              <a:endPara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990CB1D-07EB-4120-94D2-617261E66EE8}"/>
                </a:ext>
              </a:extLst>
            </p:cNvPr>
            <p:cNvSpPr txBox="1"/>
            <p:nvPr/>
          </p:nvSpPr>
          <p:spPr>
            <a:xfrm>
              <a:off x="1646903" y="1412390"/>
              <a:ext cx="41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2E3ABA7-4B08-4F3B-8BE1-CF9225824606}"/>
                </a:ext>
              </a:extLst>
            </p:cNvPr>
            <p:cNvSpPr txBox="1"/>
            <p:nvPr/>
          </p:nvSpPr>
          <p:spPr>
            <a:xfrm>
              <a:off x="2877479" y="1428560"/>
              <a:ext cx="41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7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1AAE272-1A1B-40D6-948E-316899D61C30}"/>
                </a:ext>
              </a:extLst>
            </p:cNvPr>
            <p:cNvSpPr txBox="1"/>
            <p:nvPr/>
          </p:nvSpPr>
          <p:spPr>
            <a:xfrm>
              <a:off x="4120290" y="1428561"/>
              <a:ext cx="41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6321801-8365-43EE-8456-EAC83FF7453B}"/>
                </a:ext>
              </a:extLst>
            </p:cNvPr>
            <p:cNvSpPr txBox="1"/>
            <p:nvPr/>
          </p:nvSpPr>
          <p:spPr>
            <a:xfrm>
              <a:off x="5300326" y="1408823"/>
              <a:ext cx="41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4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287F5A93-B6A7-40D5-840A-51E7F1FDC4DC}"/>
                </a:ext>
              </a:extLst>
            </p:cNvPr>
            <p:cNvSpPr txBox="1"/>
            <p:nvPr/>
          </p:nvSpPr>
          <p:spPr>
            <a:xfrm>
              <a:off x="6432975" y="1428559"/>
              <a:ext cx="41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6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2E1A069-E66D-4D8F-BCD0-B52D9DC07556}"/>
                </a:ext>
              </a:extLst>
            </p:cNvPr>
            <p:cNvSpPr txBox="1"/>
            <p:nvPr/>
          </p:nvSpPr>
          <p:spPr>
            <a:xfrm>
              <a:off x="7625018" y="1375434"/>
              <a:ext cx="41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4BF429A3-A6F2-4F63-B28A-859BB2679715}"/>
                </a:ext>
              </a:extLst>
            </p:cNvPr>
            <p:cNvSpPr txBox="1"/>
            <p:nvPr/>
          </p:nvSpPr>
          <p:spPr>
            <a:xfrm>
              <a:off x="8820045" y="1375434"/>
              <a:ext cx="41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B80D5715-7A0D-464A-8596-8944A604D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4819" y="1881188"/>
              <a:ext cx="541164" cy="26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49C2CA88-B1AC-48B1-9F82-0986F41128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6400" y="1888878"/>
              <a:ext cx="541164" cy="26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BAA707BA-7162-4E46-9D63-E71616D42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2273" y="1887530"/>
              <a:ext cx="541164" cy="26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C661B089-25F0-4C49-8D2A-694CE73C0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1727" y="1871359"/>
              <a:ext cx="541164" cy="26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F9376295-2309-4B0F-A31C-D97F1B797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4305" y="1871359"/>
              <a:ext cx="541164" cy="26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CD9D633F-DAB8-426C-9A4B-9C9DC83E5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4476" y="1866378"/>
              <a:ext cx="541164" cy="26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978DAC18-A7B1-417E-835F-BC46CBEDB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940" y="1888878"/>
              <a:ext cx="541164" cy="26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94984341-E2E4-43F8-93BF-D23438493009}"/>
                    </a:ext>
                  </a:extLst>
                </p:cNvPr>
                <p:cNvSpPr txBox="1"/>
                <p:nvPr/>
              </p:nvSpPr>
              <p:spPr>
                <a:xfrm>
                  <a:off x="4100187" y="1160467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94984341-E2E4-43F8-93BF-D23438493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187" y="1160467"/>
                  <a:ext cx="41335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E98A485B-2F87-4C55-829B-C52421281B87}"/>
                    </a:ext>
                  </a:extLst>
                </p:cNvPr>
                <p:cNvSpPr txBox="1"/>
                <p:nvPr/>
              </p:nvSpPr>
              <p:spPr>
                <a:xfrm>
                  <a:off x="2848273" y="1160468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E98A485B-2F87-4C55-829B-C52421281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273" y="1160468"/>
                  <a:ext cx="41335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4D8686F0-2311-423B-BA48-8C798568AE66}"/>
                    </a:ext>
                  </a:extLst>
                </p:cNvPr>
                <p:cNvSpPr txBox="1"/>
                <p:nvPr/>
              </p:nvSpPr>
              <p:spPr>
                <a:xfrm>
                  <a:off x="5270539" y="1144601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4D8686F0-2311-423B-BA48-8C798568AE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0539" y="1144601"/>
                  <a:ext cx="41335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645991B-F2D7-4BD2-A805-237DC70AA04A}"/>
                    </a:ext>
                  </a:extLst>
                </p:cNvPr>
                <p:cNvSpPr txBox="1"/>
                <p:nvPr/>
              </p:nvSpPr>
              <p:spPr>
                <a:xfrm>
                  <a:off x="6397171" y="1162966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645991B-F2D7-4BD2-A805-237DC70AA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171" y="1162966"/>
                  <a:ext cx="41335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925EA46-AAE9-432F-9A97-0BCCB4BD5A46}"/>
                    </a:ext>
                  </a:extLst>
                </p:cNvPr>
                <p:cNvSpPr txBox="1"/>
                <p:nvPr/>
              </p:nvSpPr>
              <p:spPr>
                <a:xfrm>
                  <a:off x="7583886" y="1115322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925EA46-AAE9-432F-9A97-0BCCB4BD5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3886" y="1115322"/>
                  <a:ext cx="41335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0F7600B4-9DD1-4585-B96A-63BE01195CB6}"/>
                    </a:ext>
                  </a:extLst>
                </p:cNvPr>
                <p:cNvSpPr txBox="1"/>
                <p:nvPr/>
              </p:nvSpPr>
              <p:spPr>
                <a:xfrm>
                  <a:off x="8770601" y="1115321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0F7600B4-9DD1-4585-B96A-63BE01195C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0601" y="1115321"/>
                  <a:ext cx="41335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62C6A666-BEF1-431A-A717-DDC76BD1A5F8}"/>
                    </a:ext>
                  </a:extLst>
                </p:cNvPr>
                <p:cNvSpPr txBox="1"/>
                <p:nvPr/>
              </p:nvSpPr>
              <p:spPr>
                <a:xfrm>
                  <a:off x="1628973" y="1160468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62C6A666-BEF1-431A-A717-DDC76BD1A5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973" y="1160468"/>
                  <a:ext cx="41335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5BE29D5E-6877-4AF1-B78D-B739282790E1}"/>
                    </a:ext>
                  </a:extLst>
                </p:cNvPr>
                <p:cNvSpPr txBox="1"/>
                <p:nvPr/>
              </p:nvSpPr>
              <p:spPr>
                <a:xfrm>
                  <a:off x="1407261" y="3343705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5BE29D5E-6877-4AF1-B78D-B73928279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261" y="3343705"/>
                  <a:ext cx="41335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E134B2C8-3E6B-4F80-AD61-23FB15E1DE19}"/>
                    </a:ext>
                  </a:extLst>
                </p:cNvPr>
                <p:cNvSpPr txBox="1"/>
                <p:nvPr/>
              </p:nvSpPr>
              <p:spPr>
                <a:xfrm>
                  <a:off x="2656042" y="3318268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E134B2C8-3E6B-4F80-AD61-23FB15E1D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6042" y="3318268"/>
                  <a:ext cx="413359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8D257D42-E605-479E-B4C9-931EB2664AF3}"/>
                    </a:ext>
                  </a:extLst>
                </p:cNvPr>
                <p:cNvSpPr txBox="1"/>
                <p:nvPr/>
              </p:nvSpPr>
              <p:spPr>
                <a:xfrm>
                  <a:off x="3874370" y="3318267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8D257D42-E605-479E-B4C9-931EB2664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370" y="3318267"/>
                  <a:ext cx="413359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151482D9-AFFE-4275-B6E2-6CC7F6FBD464}"/>
                    </a:ext>
                  </a:extLst>
                </p:cNvPr>
                <p:cNvSpPr txBox="1"/>
                <p:nvPr/>
              </p:nvSpPr>
              <p:spPr>
                <a:xfrm>
                  <a:off x="5093646" y="1860946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151482D9-AFFE-4275-B6E2-6CC7F6FBD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3646" y="1860946"/>
                  <a:ext cx="413359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04F8FB97-4010-43BE-8D5E-0E93C021AEBF}"/>
                    </a:ext>
                  </a:extLst>
                </p:cNvPr>
                <p:cNvSpPr txBox="1"/>
                <p:nvPr/>
              </p:nvSpPr>
              <p:spPr>
                <a:xfrm>
                  <a:off x="6257003" y="2250018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04F8FB97-4010-43BE-8D5E-0E93C021A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003" y="2250018"/>
                  <a:ext cx="413359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81D5A929-944E-4B43-954D-07A0FBAA51FB}"/>
                    </a:ext>
                  </a:extLst>
                </p:cNvPr>
                <p:cNvSpPr txBox="1"/>
                <p:nvPr/>
              </p:nvSpPr>
              <p:spPr>
                <a:xfrm>
                  <a:off x="7425002" y="1867726"/>
                  <a:ext cx="4133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81D5A929-944E-4B43-954D-07A0FBAA5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02" y="1867726"/>
                  <a:ext cx="413359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4E917CDF-03C1-4DBB-8EB8-6E88DDB7AE04}"/>
                </a:ext>
              </a:extLst>
            </p:cNvPr>
            <p:cNvGrpSpPr/>
            <p:nvPr/>
          </p:nvGrpSpPr>
          <p:grpSpPr>
            <a:xfrm>
              <a:off x="2328760" y="2131407"/>
              <a:ext cx="623368" cy="1828800"/>
              <a:chOff x="2328760" y="2131407"/>
              <a:chExt cx="623368" cy="1828800"/>
            </a:xfrm>
          </p:grpSpPr>
          <p:sp>
            <p:nvSpPr>
              <p:cNvPr id="53" name="手繪多邊形: 圖案 52">
                <a:extLst>
                  <a:ext uri="{FF2B5EF4-FFF2-40B4-BE49-F238E27FC236}">
                    <a16:creationId xmlns:a16="http://schemas.microsoft.com/office/drawing/2014/main" id="{A5669687-7251-40DC-8FF5-3BB9E9CFB807}"/>
                  </a:ext>
                </a:extLst>
              </p:cNvPr>
              <p:cNvSpPr/>
              <p:nvPr/>
            </p:nvSpPr>
            <p:spPr>
              <a:xfrm>
                <a:off x="2328760" y="2131407"/>
                <a:ext cx="572322" cy="1828800"/>
              </a:xfrm>
              <a:custGeom>
                <a:avLst/>
                <a:gdLst>
                  <a:gd name="connsiteX0" fmla="*/ 0 w 572322"/>
                  <a:gd name="connsiteY0" fmla="*/ 1828800 h 1828800"/>
                  <a:gd name="connsiteX1" fmla="*/ 151303 w 572322"/>
                  <a:gd name="connsiteY1" fmla="*/ 1578820 h 1828800"/>
                  <a:gd name="connsiteX2" fmla="*/ 171039 w 572322"/>
                  <a:gd name="connsiteY2" fmla="*/ 888087 h 1828800"/>
                  <a:gd name="connsiteX3" fmla="*/ 177617 w 572322"/>
                  <a:gd name="connsiteY3" fmla="*/ 447333 h 1828800"/>
                  <a:gd name="connsiteX4" fmla="*/ 269715 w 572322"/>
                  <a:gd name="connsiteY4" fmla="*/ 124990 h 1828800"/>
                  <a:gd name="connsiteX5" fmla="*/ 572322 w 572322"/>
                  <a:gd name="connsiteY5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2322" h="1828800">
                    <a:moveTo>
                      <a:pt x="0" y="1828800"/>
                    </a:moveTo>
                    <a:cubicBezTo>
                      <a:pt x="61398" y="1782202"/>
                      <a:pt x="122797" y="1735605"/>
                      <a:pt x="151303" y="1578820"/>
                    </a:cubicBezTo>
                    <a:cubicBezTo>
                      <a:pt x="179809" y="1422035"/>
                      <a:pt x="166653" y="1076668"/>
                      <a:pt x="171039" y="888087"/>
                    </a:cubicBezTo>
                    <a:cubicBezTo>
                      <a:pt x="175425" y="699506"/>
                      <a:pt x="161171" y="574516"/>
                      <a:pt x="177617" y="447333"/>
                    </a:cubicBezTo>
                    <a:cubicBezTo>
                      <a:pt x="194063" y="320150"/>
                      <a:pt x="203931" y="199545"/>
                      <a:pt x="269715" y="124990"/>
                    </a:cubicBezTo>
                    <a:cubicBezTo>
                      <a:pt x="335499" y="50434"/>
                      <a:pt x="453910" y="25217"/>
                      <a:pt x="572322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55" name="直線單箭頭接點 54">
                <a:extLst>
                  <a:ext uri="{FF2B5EF4-FFF2-40B4-BE49-F238E27FC236}">
                    <a16:creationId xmlns:a16="http://schemas.microsoft.com/office/drawing/2014/main" id="{19107702-D6B4-4F79-BB44-C5379C907B75}"/>
                  </a:ext>
                </a:extLst>
              </p:cNvPr>
              <p:cNvCxnSpPr>
                <a:stCxn id="53" idx="5"/>
              </p:cNvCxnSpPr>
              <p:nvPr/>
            </p:nvCxnSpPr>
            <p:spPr>
              <a:xfrm>
                <a:off x="2901082" y="2131407"/>
                <a:ext cx="5104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6D97591-ED38-486F-B9AC-55F529694573}"/>
                </a:ext>
              </a:extLst>
            </p:cNvPr>
            <p:cNvGrpSpPr/>
            <p:nvPr/>
          </p:nvGrpSpPr>
          <p:grpSpPr>
            <a:xfrm>
              <a:off x="3546221" y="2125225"/>
              <a:ext cx="623368" cy="1828800"/>
              <a:chOff x="2328760" y="2131407"/>
              <a:chExt cx="623368" cy="1828800"/>
            </a:xfrm>
          </p:grpSpPr>
          <p:sp>
            <p:nvSpPr>
              <p:cNvPr id="58" name="手繪多邊形: 圖案 57">
                <a:extLst>
                  <a:ext uri="{FF2B5EF4-FFF2-40B4-BE49-F238E27FC236}">
                    <a16:creationId xmlns:a16="http://schemas.microsoft.com/office/drawing/2014/main" id="{26D22ECD-471F-4F63-AABC-F9B66A68B593}"/>
                  </a:ext>
                </a:extLst>
              </p:cNvPr>
              <p:cNvSpPr/>
              <p:nvPr/>
            </p:nvSpPr>
            <p:spPr>
              <a:xfrm>
                <a:off x="2328760" y="2131407"/>
                <a:ext cx="572322" cy="1828800"/>
              </a:xfrm>
              <a:custGeom>
                <a:avLst/>
                <a:gdLst>
                  <a:gd name="connsiteX0" fmla="*/ 0 w 572322"/>
                  <a:gd name="connsiteY0" fmla="*/ 1828800 h 1828800"/>
                  <a:gd name="connsiteX1" fmla="*/ 151303 w 572322"/>
                  <a:gd name="connsiteY1" fmla="*/ 1578820 h 1828800"/>
                  <a:gd name="connsiteX2" fmla="*/ 171039 w 572322"/>
                  <a:gd name="connsiteY2" fmla="*/ 888087 h 1828800"/>
                  <a:gd name="connsiteX3" fmla="*/ 177617 w 572322"/>
                  <a:gd name="connsiteY3" fmla="*/ 447333 h 1828800"/>
                  <a:gd name="connsiteX4" fmla="*/ 269715 w 572322"/>
                  <a:gd name="connsiteY4" fmla="*/ 124990 h 1828800"/>
                  <a:gd name="connsiteX5" fmla="*/ 572322 w 572322"/>
                  <a:gd name="connsiteY5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2322" h="1828800">
                    <a:moveTo>
                      <a:pt x="0" y="1828800"/>
                    </a:moveTo>
                    <a:cubicBezTo>
                      <a:pt x="61398" y="1782202"/>
                      <a:pt x="122797" y="1735605"/>
                      <a:pt x="151303" y="1578820"/>
                    </a:cubicBezTo>
                    <a:cubicBezTo>
                      <a:pt x="179809" y="1422035"/>
                      <a:pt x="166653" y="1076668"/>
                      <a:pt x="171039" y="888087"/>
                    </a:cubicBezTo>
                    <a:cubicBezTo>
                      <a:pt x="175425" y="699506"/>
                      <a:pt x="161171" y="574516"/>
                      <a:pt x="177617" y="447333"/>
                    </a:cubicBezTo>
                    <a:cubicBezTo>
                      <a:pt x="194063" y="320150"/>
                      <a:pt x="203931" y="199545"/>
                      <a:pt x="269715" y="124990"/>
                    </a:cubicBezTo>
                    <a:cubicBezTo>
                      <a:pt x="335499" y="50434"/>
                      <a:pt x="453910" y="25217"/>
                      <a:pt x="572322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59" name="直線單箭頭接點 58">
                <a:extLst>
                  <a:ext uri="{FF2B5EF4-FFF2-40B4-BE49-F238E27FC236}">
                    <a16:creationId xmlns:a16="http://schemas.microsoft.com/office/drawing/2014/main" id="{EDC06717-C9EB-47B5-8B6F-810FB4E275C7}"/>
                  </a:ext>
                </a:extLst>
              </p:cNvPr>
              <p:cNvCxnSpPr>
                <a:stCxn id="58" idx="5"/>
              </p:cNvCxnSpPr>
              <p:nvPr/>
            </p:nvCxnSpPr>
            <p:spPr>
              <a:xfrm>
                <a:off x="2901082" y="2131407"/>
                <a:ext cx="5104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67B57F7C-15F1-495C-991A-7D99B61F2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41274" y="2125225"/>
              <a:ext cx="36045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CF8AABED-2CD7-4997-BF9A-64A90D60B7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5537" y="2091778"/>
              <a:ext cx="562402" cy="3806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5B5193A9-569D-4603-B211-4BDB0B4808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017" y="2206978"/>
              <a:ext cx="515001" cy="6288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EA3E706D-ABBC-4B3E-A83F-76F39E5DC942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8271619" y="2091780"/>
              <a:ext cx="548427" cy="3742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C1A1F17B-C2B1-4418-9DCD-5C935B81C990}"/>
              </a:ext>
            </a:extLst>
          </p:cNvPr>
          <p:cNvSpPr/>
          <p:nvPr/>
        </p:nvSpPr>
        <p:spPr>
          <a:xfrm>
            <a:off x="2368603" y="1849103"/>
            <a:ext cx="320704" cy="1751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DC8A94D-AB0F-4F5F-9F48-E6445782C932}"/>
              </a:ext>
            </a:extLst>
          </p:cNvPr>
          <p:cNvSpPr/>
          <p:nvPr/>
        </p:nvSpPr>
        <p:spPr>
          <a:xfrm>
            <a:off x="3585399" y="1842521"/>
            <a:ext cx="320704" cy="1751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7F6E0C9-C224-4044-9312-A6C625C4DF7C}"/>
              </a:ext>
            </a:extLst>
          </p:cNvPr>
          <p:cNvSpPr/>
          <p:nvPr/>
        </p:nvSpPr>
        <p:spPr>
          <a:xfrm>
            <a:off x="4798862" y="1851727"/>
            <a:ext cx="320704" cy="1751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D550F7E-A89E-4DAE-BD39-335D2BC1C05C}"/>
              </a:ext>
            </a:extLst>
          </p:cNvPr>
          <p:cNvSpPr txBox="1"/>
          <p:nvPr/>
        </p:nvSpPr>
        <p:spPr>
          <a:xfrm>
            <a:off x="4780745" y="1554019"/>
            <a:ext cx="80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k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個數</a:t>
            </a: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16BC9A8A-6C10-4429-B62D-1CE3E424A6DD}"/>
              </a:ext>
            </a:extLst>
          </p:cNvPr>
          <p:cNvSpPr txBox="1"/>
          <p:nvPr/>
        </p:nvSpPr>
        <p:spPr>
          <a:xfrm>
            <a:off x="2332918" y="1540396"/>
            <a:ext cx="80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k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個數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6699BCA-4300-47A0-A9CF-DB1A199E2979}"/>
              </a:ext>
            </a:extLst>
          </p:cNvPr>
          <p:cNvSpPr txBox="1"/>
          <p:nvPr/>
        </p:nvSpPr>
        <p:spPr>
          <a:xfrm>
            <a:off x="3549046" y="1532542"/>
            <a:ext cx="80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k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個數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73E30431-513A-4FD4-A2EF-AD1C7F1B352A}"/>
              </a:ext>
            </a:extLst>
          </p:cNvPr>
          <p:cNvSpPr txBox="1"/>
          <p:nvPr/>
        </p:nvSpPr>
        <p:spPr>
          <a:xfrm>
            <a:off x="7670996" y="2544903"/>
            <a:ext cx="183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f(2)=(f(1)+5)%2=1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D3C6C18F-1B6B-4457-AFF2-BCF530C7C538}"/>
              </a:ext>
            </a:extLst>
          </p:cNvPr>
          <p:cNvSpPr txBox="1"/>
          <p:nvPr/>
        </p:nvSpPr>
        <p:spPr>
          <a:xfrm>
            <a:off x="6466239" y="2821611"/>
            <a:ext cx="192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f(3)=(f(2)+5)%3=0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2DDCEC0D-EF29-43A2-B62C-9B86AE7DE1B9}"/>
              </a:ext>
            </a:extLst>
          </p:cNvPr>
          <p:cNvSpPr txBox="1"/>
          <p:nvPr/>
        </p:nvSpPr>
        <p:spPr>
          <a:xfrm>
            <a:off x="5268603" y="3157923"/>
            <a:ext cx="189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f(4)=(f(3)+5)%4=1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7CF4A46-35A5-43FB-9396-CA36EBD18E69}"/>
              </a:ext>
            </a:extLst>
          </p:cNvPr>
          <p:cNvSpPr txBox="1"/>
          <p:nvPr/>
        </p:nvSpPr>
        <p:spPr>
          <a:xfrm>
            <a:off x="4063489" y="3567527"/>
            <a:ext cx="199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f(5)=(f(4)+5)%5=1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57F83FF-D644-4F42-8597-DF77055CBB23}"/>
              </a:ext>
            </a:extLst>
          </p:cNvPr>
          <p:cNvSpPr txBox="1"/>
          <p:nvPr/>
        </p:nvSpPr>
        <p:spPr>
          <a:xfrm>
            <a:off x="2836479" y="3893452"/>
            <a:ext cx="189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f(6)=(f(5)+5)%6=0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B8E2AF42-A34C-487B-B7AA-388CFEF55CB6}"/>
              </a:ext>
            </a:extLst>
          </p:cNvPr>
          <p:cNvSpPr txBox="1"/>
          <p:nvPr/>
        </p:nvSpPr>
        <p:spPr>
          <a:xfrm>
            <a:off x="1594798" y="4270143"/>
            <a:ext cx="191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f(7)=(f(6)+5)%7=5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2F068227-4BDE-4C85-9AE1-A92D7DACAE46}"/>
              </a:ext>
            </a:extLst>
          </p:cNvPr>
          <p:cNvSpPr txBox="1"/>
          <p:nvPr/>
        </p:nvSpPr>
        <p:spPr>
          <a:xfrm>
            <a:off x="8866308" y="2077239"/>
            <a:ext cx="9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f(1)=0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9F9B10A-0B7E-4269-BE22-DFE5E7AD2B8A}"/>
              </a:ext>
            </a:extLst>
          </p:cNvPr>
          <p:cNvSpPr txBox="1"/>
          <p:nvPr/>
        </p:nvSpPr>
        <p:spPr>
          <a:xfrm>
            <a:off x="4730577" y="4369929"/>
            <a:ext cx="2435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f(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)=(f(i-1)+k)%i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F4938F31-9AAF-4274-A225-702BC88EB0E8}"/>
                  </a:ext>
                </a:extLst>
              </p:cNvPr>
              <p:cNvSpPr txBox="1"/>
              <p:nvPr/>
            </p:nvSpPr>
            <p:spPr>
              <a:xfrm>
                <a:off x="7464692" y="4354356"/>
                <a:ext cx="20319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2</a:t>
                </a:r>
                <a14:m>
                  <m:oMath xmlns:m="http://schemas.openxmlformats.org/officeDocument/2006/math">
                    <m:r>
                      <a:rPr kumimoji="0" lang="en-US" altLang="zh-TW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i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n-1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F4938F31-9AAF-4274-A225-702BC88EB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692" y="4354356"/>
                <a:ext cx="2031902" cy="523220"/>
              </a:xfrm>
              <a:prstGeom prst="rect">
                <a:avLst/>
              </a:prstGeom>
              <a:blipFill>
                <a:blip r:embed="rId16"/>
                <a:stretch>
                  <a:fillRect l="-6306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文字方塊 90">
            <a:extLst>
              <a:ext uri="{FF2B5EF4-FFF2-40B4-BE49-F238E27FC236}">
                <a16:creationId xmlns:a16="http://schemas.microsoft.com/office/drawing/2014/main" id="{9B0E7C92-A7C5-4BD8-8788-BD62212DD1B2}"/>
              </a:ext>
            </a:extLst>
          </p:cNvPr>
          <p:cNvSpPr txBox="1"/>
          <p:nvPr/>
        </p:nvSpPr>
        <p:spPr>
          <a:xfrm>
            <a:off x="1117513" y="1725062"/>
            <a:ext cx="7791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m m+1 m+2 m+3 m+4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m+5 m+6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D13BCAA6-6064-44C7-BD85-18DE9BDC24D9}"/>
              </a:ext>
            </a:extLst>
          </p:cNvPr>
          <p:cNvSpPr txBox="1"/>
          <p:nvPr/>
        </p:nvSpPr>
        <p:spPr>
          <a:xfrm>
            <a:off x="1085447" y="1251872"/>
            <a:ext cx="69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EA0A26CC-93BF-415E-9953-699184EF9B87}"/>
              </a:ext>
            </a:extLst>
          </p:cNvPr>
          <p:cNvSpPr txBox="1"/>
          <p:nvPr/>
        </p:nvSpPr>
        <p:spPr>
          <a:xfrm>
            <a:off x="1202086" y="4916297"/>
            <a:ext cx="5083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f(n)=(f(n-1)+m)%n</a:t>
            </a:r>
            <a:r>
              <a:rPr lang="en-US" altLang="zh-TW" sz="2800" dirty="0"/>
              <a:t>=(f(7)+3)%8=</a:t>
            </a:r>
            <a:r>
              <a:rPr lang="en-US" altLang="zh-TW" sz="2800" b="1" dirty="0">
                <a:solidFill>
                  <a:srgbClr val="0070C0"/>
                </a:solidFill>
              </a:rPr>
              <a:t>0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387F538C-4345-48F1-A36F-A4D53C90C571}"/>
              </a:ext>
            </a:extLst>
          </p:cNvPr>
          <p:cNvSpPr txBox="1"/>
          <p:nvPr/>
        </p:nvSpPr>
        <p:spPr>
          <a:xfrm>
            <a:off x="298529" y="390999"/>
            <a:ext cx="289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 = 8, k = 5, m = 3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584EF42-77D0-4DDF-8512-369298E6761A}"/>
              </a:ext>
            </a:extLst>
          </p:cNvPr>
          <p:cNvSpPr txBox="1"/>
          <p:nvPr/>
        </p:nvSpPr>
        <p:spPr>
          <a:xfrm>
            <a:off x="4027136" y="5696650"/>
            <a:ext cx="5682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最後留下的石頭編號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f(n)+1=1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596489BD-1368-438C-932F-A0F11807A2FA}"/>
              </a:ext>
            </a:extLst>
          </p:cNvPr>
          <p:cNvSpPr txBox="1"/>
          <p:nvPr/>
        </p:nvSpPr>
        <p:spPr>
          <a:xfrm>
            <a:off x="7620019" y="3213263"/>
            <a:ext cx="4225617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由在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i-1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石頭階段位置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f(i-1)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推出在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個石頭階段時的位置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7119991-47B4-4DE5-938C-5DB92572D9B4}"/>
              </a:ext>
            </a:extLst>
          </p:cNvPr>
          <p:cNvSpPr/>
          <p:nvPr/>
        </p:nvSpPr>
        <p:spPr>
          <a:xfrm>
            <a:off x="1943155" y="3658573"/>
            <a:ext cx="377235" cy="3347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40ACC5B3-6DB6-4B12-89D0-B7EF557DDACD}"/>
              </a:ext>
            </a:extLst>
          </p:cNvPr>
          <p:cNvCxnSpPr>
            <a:cxnSpLocks/>
          </p:cNvCxnSpPr>
          <p:nvPr/>
        </p:nvCxnSpPr>
        <p:spPr>
          <a:xfrm flipH="1">
            <a:off x="8592097" y="1990091"/>
            <a:ext cx="960483" cy="4244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2299AD16-10D2-4B95-905A-EE90242CB575}"/>
              </a:ext>
            </a:extLst>
          </p:cNvPr>
          <p:cNvCxnSpPr>
            <a:cxnSpLocks/>
          </p:cNvCxnSpPr>
          <p:nvPr/>
        </p:nvCxnSpPr>
        <p:spPr>
          <a:xfrm flipH="1" flipV="1">
            <a:off x="7444854" y="1992573"/>
            <a:ext cx="926708" cy="3421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861E84D7-558B-44AA-810E-B2B80CF86CDA}"/>
              </a:ext>
            </a:extLst>
          </p:cNvPr>
          <p:cNvCxnSpPr>
            <a:cxnSpLocks/>
          </p:cNvCxnSpPr>
          <p:nvPr/>
        </p:nvCxnSpPr>
        <p:spPr>
          <a:xfrm flipH="1">
            <a:off x="6358350" y="2033777"/>
            <a:ext cx="845691" cy="2909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A8242171-951B-4486-8CF6-01D25802B462}"/>
              </a:ext>
            </a:extLst>
          </p:cNvPr>
          <p:cNvCxnSpPr>
            <a:cxnSpLocks/>
          </p:cNvCxnSpPr>
          <p:nvPr/>
        </p:nvCxnSpPr>
        <p:spPr>
          <a:xfrm flipH="1" flipV="1">
            <a:off x="5079231" y="2334748"/>
            <a:ext cx="973541" cy="121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DF6B209A-E026-4C88-AFA4-35D745F7DE54}"/>
              </a:ext>
            </a:extLst>
          </p:cNvPr>
          <p:cNvCxnSpPr>
            <a:cxnSpLocks/>
          </p:cNvCxnSpPr>
          <p:nvPr/>
        </p:nvCxnSpPr>
        <p:spPr>
          <a:xfrm flipH="1" flipV="1">
            <a:off x="3847563" y="2026481"/>
            <a:ext cx="1034491" cy="301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7D721C27-6EEF-4E23-ACB3-166710307259}"/>
              </a:ext>
            </a:extLst>
          </p:cNvPr>
          <p:cNvCxnSpPr>
            <a:cxnSpLocks/>
          </p:cNvCxnSpPr>
          <p:nvPr/>
        </p:nvCxnSpPr>
        <p:spPr>
          <a:xfrm flipH="1">
            <a:off x="2617272" y="2030641"/>
            <a:ext cx="1035428" cy="1730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7A7F4EF0-BE38-480B-99FC-8B9486EBE8A2}"/>
              </a:ext>
            </a:extLst>
          </p:cNvPr>
          <p:cNvCxnSpPr>
            <a:cxnSpLocks/>
          </p:cNvCxnSpPr>
          <p:nvPr/>
        </p:nvCxnSpPr>
        <p:spPr>
          <a:xfrm flipH="1">
            <a:off x="2198437" y="3802633"/>
            <a:ext cx="2399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2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0F7066-440A-4392-9F2A-31AD16EF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6122-5656-43BA-A9F1-83FA2C708C2B}" type="datetime1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30AE39-9998-4F0C-A031-65123D98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1394 And Then There Was One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026FA2-94CB-41E6-AC2C-40C22478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FB8E1A-08D2-466A-B028-C558F6336FFB}"/>
              </a:ext>
            </a:extLst>
          </p:cNvPr>
          <p:cNvSpPr txBox="1"/>
          <p:nvPr/>
        </p:nvSpPr>
        <p:spPr>
          <a:xfrm>
            <a:off x="3792920" y="136525"/>
            <a:ext cx="68893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 </a:t>
            </a:r>
          </a:p>
          <a:p>
            <a:r>
              <a:rPr lang="en-US" altLang="zh-TW" sz="2400" dirty="0"/>
              <a:t>3 </a:t>
            </a:r>
          </a:p>
          <a:p>
            <a:r>
              <a:rPr lang="en-US" altLang="zh-TW" sz="2400" dirty="0"/>
              <a:t>. 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k-1</a:t>
            </a:r>
          </a:p>
          <a:p>
            <a:r>
              <a:rPr lang="en-US" altLang="zh-TW" sz="2400" dirty="0"/>
              <a:t>k</a:t>
            </a:r>
          </a:p>
          <a:p>
            <a:r>
              <a:rPr lang="en-US" altLang="zh-TW" sz="2400" dirty="0"/>
              <a:t>k+1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. </a:t>
            </a:r>
          </a:p>
          <a:p>
            <a:endParaRPr lang="en-US" altLang="zh-TW" sz="2400" dirty="0"/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i-1</a:t>
            </a:r>
            <a:endParaRPr lang="zh-TW" altLang="en-US" sz="24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13E9896-784A-4392-9A5C-04E56266A01F}"/>
              </a:ext>
            </a:extLst>
          </p:cNvPr>
          <p:cNvGrpSpPr/>
          <p:nvPr/>
        </p:nvGrpSpPr>
        <p:grpSpPr>
          <a:xfrm>
            <a:off x="4236606" y="282854"/>
            <a:ext cx="245246" cy="2684936"/>
            <a:chOff x="4236606" y="282854"/>
            <a:chExt cx="245246" cy="2684936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65A546ED-334C-4AC0-A736-57408175C6CC}"/>
                </a:ext>
              </a:extLst>
            </p:cNvPr>
            <p:cNvCxnSpPr>
              <a:cxnSpLocks/>
            </p:cNvCxnSpPr>
            <p:nvPr/>
          </p:nvCxnSpPr>
          <p:spPr>
            <a:xfrm>
              <a:off x="4350906" y="282854"/>
              <a:ext cx="6067" cy="268493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F9C70F0-4593-44F6-9C75-F2E12EDCA7D2}"/>
                </a:ext>
              </a:extLst>
            </p:cNvPr>
            <p:cNvCxnSpPr/>
            <p:nvPr/>
          </p:nvCxnSpPr>
          <p:spPr>
            <a:xfrm>
              <a:off x="4236606" y="282854"/>
              <a:ext cx="2286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32C9405-DC8F-4CFE-82B8-8A1827ED6AC8}"/>
                </a:ext>
              </a:extLst>
            </p:cNvPr>
            <p:cNvCxnSpPr>
              <a:cxnSpLocks/>
            </p:cNvCxnSpPr>
            <p:nvPr/>
          </p:nvCxnSpPr>
          <p:spPr>
            <a:xfrm>
              <a:off x="4253252" y="2967121"/>
              <a:ext cx="2286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77892A-E8DF-4DC8-85CD-8380489FD622}"/>
              </a:ext>
            </a:extLst>
          </p:cNvPr>
          <p:cNvSpPr txBox="1"/>
          <p:nvPr/>
        </p:nvSpPr>
        <p:spPr>
          <a:xfrm>
            <a:off x="5973160" y="136525"/>
            <a:ext cx="6889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 </a:t>
            </a:r>
          </a:p>
          <a:p>
            <a:r>
              <a:rPr lang="en-US" altLang="zh-TW" sz="2400" dirty="0"/>
              <a:t>3 </a:t>
            </a:r>
          </a:p>
          <a:p>
            <a:r>
              <a:rPr lang="en-US" altLang="zh-TW" sz="2400" dirty="0"/>
              <a:t>. </a:t>
            </a:r>
          </a:p>
          <a:p>
            <a:endParaRPr lang="en-US" altLang="zh-TW" sz="2400" dirty="0"/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f(i-1)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i-2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443521-8209-40BB-9B06-CD78A2BE04BE}"/>
              </a:ext>
            </a:extLst>
          </p:cNvPr>
          <p:cNvSpPr txBox="1"/>
          <p:nvPr/>
        </p:nvSpPr>
        <p:spPr>
          <a:xfrm>
            <a:off x="4548188" y="3068125"/>
            <a:ext cx="688932" cy="34163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 </a:t>
            </a:r>
          </a:p>
          <a:p>
            <a:r>
              <a:rPr lang="en-US" altLang="zh-TW" sz="2400" dirty="0"/>
              <a:t>. </a:t>
            </a:r>
          </a:p>
          <a:p>
            <a:r>
              <a:rPr lang="en-US" altLang="zh-TW" sz="2400" dirty="0"/>
              <a:t>f(i-1)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i-2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AE0C3B2A-2275-43B1-A9B2-3E4A38BFA3B2}"/>
                  </a:ext>
                </a:extLst>
              </p:cNvPr>
              <p:cNvSpPr txBox="1"/>
              <p:nvPr/>
            </p:nvSpPr>
            <p:spPr>
              <a:xfrm>
                <a:off x="3451932" y="2678853"/>
                <a:ext cx="4133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AE0C3B2A-2275-43B1-A9B2-3E4A38BFA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32" y="2678853"/>
                <a:ext cx="41335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B69A6F5-C42C-4670-B8B2-04BA3888AF64}"/>
              </a:ext>
            </a:extLst>
          </p:cNvPr>
          <p:cNvCxnSpPr>
            <a:cxnSpLocks/>
          </p:cNvCxnSpPr>
          <p:nvPr/>
        </p:nvCxnSpPr>
        <p:spPr>
          <a:xfrm flipH="1">
            <a:off x="5111995" y="3047331"/>
            <a:ext cx="984005" cy="1599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6E55FBB-F0EA-4D87-A856-857C7CB78433}"/>
              </a:ext>
            </a:extLst>
          </p:cNvPr>
          <p:cNvCxnSpPr>
            <a:cxnSpLocks/>
          </p:cNvCxnSpPr>
          <p:nvPr/>
        </p:nvCxnSpPr>
        <p:spPr>
          <a:xfrm flipH="1">
            <a:off x="4137386" y="4783015"/>
            <a:ext cx="5148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CC7A15B-6B06-4361-ACD3-7742D4432FAA}"/>
              </a:ext>
            </a:extLst>
          </p:cNvPr>
          <p:cNvSpPr txBox="1"/>
          <p:nvPr/>
        </p:nvSpPr>
        <p:spPr>
          <a:xfrm>
            <a:off x="700357" y="4506952"/>
            <a:ext cx="281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X=</a:t>
            </a:r>
            <a:r>
              <a:rPr lang="en-US" altLang="zh-TW" sz="2800" dirty="0">
                <a:solidFill>
                  <a:srgbClr val="FF0000"/>
                </a:solidFill>
              </a:rPr>
              <a:t>f(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)=(f(i-1)+k)%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A259D11-C7F6-4523-A718-A5A1B5A0E4EA}"/>
              </a:ext>
            </a:extLst>
          </p:cNvPr>
          <p:cNvSpPr txBox="1"/>
          <p:nvPr/>
        </p:nvSpPr>
        <p:spPr>
          <a:xfrm>
            <a:off x="58523" y="282854"/>
            <a:ext cx="29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位置對應關係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5713B7F-7999-4CD4-8136-3E9D5963B044}"/>
              </a:ext>
            </a:extLst>
          </p:cNvPr>
          <p:cNvSpPr txBox="1"/>
          <p:nvPr/>
        </p:nvSpPr>
        <p:spPr>
          <a:xfrm>
            <a:off x="2060417" y="2678852"/>
            <a:ext cx="1732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2400" dirty="0"/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個移除</a:t>
            </a: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2C318D8B-C61F-444A-AA3F-3D844EAABDB9}"/>
              </a:ext>
            </a:extLst>
          </p:cNvPr>
          <p:cNvGrpSpPr/>
          <p:nvPr/>
        </p:nvGrpSpPr>
        <p:grpSpPr>
          <a:xfrm>
            <a:off x="4133908" y="365567"/>
            <a:ext cx="1848200" cy="2905760"/>
            <a:chOff x="4124960" y="375920"/>
            <a:chExt cx="1848200" cy="2905760"/>
          </a:xfrm>
        </p:grpSpPr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72446F48-E2DF-48F1-95A9-257AAFCE8F6F}"/>
                </a:ext>
              </a:extLst>
            </p:cNvPr>
            <p:cNvSpPr/>
            <p:nvPr/>
          </p:nvSpPr>
          <p:spPr>
            <a:xfrm>
              <a:off x="4124960" y="375920"/>
              <a:ext cx="1808480" cy="2905760"/>
            </a:xfrm>
            <a:custGeom>
              <a:avLst/>
              <a:gdLst>
                <a:gd name="connsiteX0" fmla="*/ 0 w 1808480"/>
                <a:gd name="connsiteY0" fmla="*/ 2905760 h 2905760"/>
                <a:gd name="connsiteX1" fmla="*/ 304800 w 1808480"/>
                <a:gd name="connsiteY1" fmla="*/ 2733040 h 2905760"/>
                <a:gd name="connsiteX2" fmla="*/ 538480 w 1808480"/>
                <a:gd name="connsiteY2" fmla="*/ 2225040 h 2905760"/>
                <a:gd name="connsiteX3" fmla="*/ 670560 w 1808480"/>
                <a:gd name="connsiteY3" fmla="*/ 1066800 h 2905760"/>
                <a:gd name="connsiteX4" fmla="*/ 863600 w 1808480"/>
                <a:gd name="connsiteY4" fmla="*/ 508000 h 2905760"/>
                <a:gd name="connsiteX5" fmla="*/ 1229360 w 1808480"/>
                <a:gd name="connsiteY5" fmla="*/ 142240 h 2905760"/>
                <a:gd name="connsiteX6" fmla="*/ 1808480 w 1808480"/>
                <a:gd name="connsiteY6" fmla="*/ 0 h 290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480" h="2905760">
                  <a:moveTo>
                    <a:pt x="0" y="2905760"/>
                  </a:moveTo>
                  <a:cubicBezTo>
                    <a:pt x="107526" y="2876126"/>
                    <a:pt x="215053" y="2846493"/>
                    <a:pt x="304800" y="2733040"/>
                  </a:cubicBezTo>
                  <a:cubicBezTo>
                    <a:pt x="394547" y="2619587"/>
                    <a:pt x="477520" y="2502747"/>
                    <a:pt x="538480" y="2225040"/>
                  </a:cubicBezTo>
                  <a:cubicBezTo>
                    <a:pt x="599440" y="1947333"/>
                    <a:pt x="616373" y="1352973"/>
                    <a:pt x="670560" y="1066800"/>
                  </a:cubicBezTo>
                  <a:cubicBezTo>
                    <a:pt x="724747" y="780627"/>
                    <a:pt x="770467" y="662093"/>
                    <a:pt x="863600" y="508000"/>
                  </a:cubicBezTo>
                  <a:cubicBezTo>
                    <a:pt x="956733" y="353907"/>
                    <a:pt x="1071880" y="226907"/>
                    <a:pt x="1229360" y="142240"/>
                  </a:cubicBezTo>
                  <a:cubicBezTo>
                    <a:pt x="1386840" y="57573"/>
                    <a:pt x="1597660" y="28786"/>
                    <a:pt x="1808480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92BFD05F-879D-40B4-BDBC-1FD1703849C3}"/>
                </a:ext>
              </a:extLst>
            </p:cNvPr>
            <p:cNvCxnSpPr>
              <a:stCxn id="32" idx="6"/>
            </p:cNvCxnSpPr>
            <p:nvPr/>
          </p:nvCxnSpPr>
          <p:spPr>
            <a:xfrm>
              <a:off x="5933440" y="375920"/>
              <a:ext cx="397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48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11135</TotalTime>
  <Words>1280</Words>
  <Application>Microsoft Office PowerPoint</Application>
  <PresentationFormat>寬螢幕</PresentationFormat>
  <Paragraphs>320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UVa 1394 And Then There Was One</vt:lpstr>
      <vt:lpstr>UVa 1394 And Then There Was One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進和 鄭</cp:lastModifiedBy>
  <cp:revision>2888</cp:revision>
  <dcterms:created xsi:type="dcterms:W3CDTF">2020-02-14T09:12:44Z</dcterms:created>
  <dcterms:modified xsi:type="dcterms:W3CDTF">2021-08-20T15:11:15Z</dcterms:modified>
</cp:coreProperties>
</file>