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7" r:id="rId6"/>
    <p:sldId id="262" r:id="rId7"/>
    <p:sldId id="261" r:id="rId8"/>
    <p:sldId id="260" r:id="rId9"/>
    <p:sldId id="268" r:id="rId10"/>
    <p:sldId id="263" r:id="rId11"/>
    <p:sldId id="264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599" autoAdjust="0"/>
  </p:normalViewPr>
  <p:slideViewPr>
    <p:cSldViewPr>
      <p:cViewPr varScale="1">
        <p:scale>
          <a:sx n="72" d="100"/>
          <a:sy n="72" d="100"/>
        </p:scale>
        <p:origin x="534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1CEFD47-19E1-481F-8F2F-C517C0D071C0}" type="datetime1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pPr algn="r" rtl="0"/>
              <a:t>2021/6/4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TW" smtClean="0">
                <a:latin typeface="細明體" panose="02020509000000000000" pitchFamily="49" charset="-120"/>
                <a:ea typeface="細明體" panose="02020509000000000000" pitchFamily="49" charset="-120"/>
              </a:rPr>
              <a:pPr algn="r" rtl="0"/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8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10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11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algn="r"/>
            <a:fld id="{01114579-D02A-4B51-B5DF-8EC449F77AC7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11E93722-9F23-45E6-9F40-7E7E1730B1E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07CDD-A2D8-48DC-AEAB-CA591EBCDFE3}" type="datetimeFigureOut">
              <a:rPr lang="zh-TW" altLang="en-US" smtClean="0"/>
              <a:t>2021/6/4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000" b="1" i="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b="1" i="0" cap="none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dirty="0"/>
              <a:t>按一下以編輯母片子標題樣式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b="1" i="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 b="1" i="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3214E1DB-6A0C-4775-8804-A42CF73FE713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b="1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橢圓​​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b="1" baseline="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" name="橢圓​​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b="1" baseline="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線接點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​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群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橢圓​​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b="1" baseline="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" name="橢圓​​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b="1" baseline="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線接點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​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F244518-870B-4432-A1E6-DD51592EE12D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2714EEB-8374-4730-A094-1B3CC793F7A4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工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CABDF8D-A7E8-4666-8152-7D6739064572}"/>
              </a:ext>
            </a:extLst>
          </p:cNvPr>
          <p:cNvSpPr txBox="1"/>
          <p:nvPr userDrawn="1"/>
        </p:nvSpPr>
        <p:spPr>
          <a:xfrm>
            <a:off x="4296641" y="1411718"/>
            <a:ext cx="184731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zh-TW" altLang="en-US" b="1" i="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BD315F3-CE46-4935-846F-7F1C4ACDF0D4}"/>
              </a:ext>
            </a:extLst>
          </p:cNvPr>
          <p:cNvCxnSpPr/>
          <p:nvPr userDrawn="1"/>
        </p:nvCxnSpPr>
        <p:spPr>
          <a:xfrm>
            <a:off x="4389007" y="3258696"/>
            <a:ext cx="701040" cy="633984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D3234B0E-D287-4EF7-BF5A-F8A6946E6326}"/>
              </a:ext>
            </a:extLst>
          </p:cNvPr>
          <p:cNvSpPr/>
          <p:nvPr userDrawn="1"/>
        </p:nvSpPr>
        <p:spPr>
          <a:xfrm>
            <a:off x="6094412" y="1268760"/>
            <a:ext cx="1280160" cy="6552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i="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圓角矩形 8">
            <a:extLst>
              <a:ext uri="{FF2B5EF4-FFF2-40B4-BE49-F238E27FC236}">
                <a16:creationId xmlns:a16="http://schemas.microsoft.com/office/drawing/2014/main" id="{D876FFCE-7EA1-4D72-AC2A-A2081B0EEB62}"/>
              </a:ext>
            </a:extLst>
          </p:cNvPr>
          <p:cNvSpPr/>
          <p:nvPr userDrawn="1"/>
        </p:nvSpPr>
        <p:spPr>
          <a:xfrm>
            <a:off x="5734372" y="3212976"/>
            <a:ext cx="1828800" cy="72542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i="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960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algn="l" rtl="0"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1443BE3E-DD69-40B5-B7F4-A60506A8931C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000" b="1" i="0" cap="none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b="1" i="0" cap="none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dirty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="1" i="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="1" i="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6173812-529C-46AB-B620-8569CB66ADD8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="1" i="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橢圓​​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15" name="橢圓​​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線接點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線接點​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F6B728-2727-49AB-A79A-000FB1C82E16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 rtl="0">
              <a:defRPr/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dirty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dirty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B323E9F-8E70-45FD-BFA9-A380CC55BA18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736A355-8013-4A98-8B62-28F6C775CCEC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426929-FEFE-4401-BF8D-EA054F826C81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ctr" rtl="0">
              <a:defRPr sz="3600" b="1" i="0" baseline="0"/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 b="1" i="0" baseline="0"/>
            </a:lvl1pPr>
            <a:lvl2pPr algn="l" rtl="0">
              <a:defRPr sz="2000" b="1" i="0" baseline="0"/>
            </a:lvl2pPr>
            <a:lvl3pPr algn="l" rtl="0">
              <a:defRPr sz="1800" b="1" i="0" baseline="0"/>
            </a:lvl3pPr>
            <a:lvl4pPr algn="l" rtl="0">
              <a:defRPr sz="1600" b="1" i="0" baseline="0"/>
            </a:lvl4pPr>
            <a:lvl5pPr algn="l" rtl="0">
              <a:defRPr sz="1600" b="1" i="0" baseline="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 b="1" i="0" baseline="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TW" altLang="en-US" dirty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="1" i="0" baseline="0"/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="1" i="0" baseline="0"/>
            </a:lvl1pPr>
          </a:lstStyle>
          <a:p>
            <a:fld id="{D5B75F3E-74FC-4397-9393-A8923B454ACB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="1" i="0" baseline="0"/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ctr" rtl="0">
              <a:defRPr sz="3600" b="1" i="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b="1" i="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 b="1" i="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TW" altLang="en-US" dirty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 b="1" i="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TW" altLang="en-US" dirty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="1" i="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="1" i="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121B6D10-1DF9-423D-B3C3-BC65BFAAE8EF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="1" i="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400" b="1" i="0" baseline="0" noProof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b="1" i="0" baseline="0" noProof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596EB3D4-18D3-4CC9-A0BF-B5DEF3BCC787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ctr" defTabSz="9144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b="1" i="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b="1" i="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b="1" i="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b="1" i="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b="1" i="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22F28-8BD7-4055-972C-6EAA429219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QUIZ 10</a:t>
            </a:r>
            <a:br>
              <a:rPr lang="en-US" altLang="zh-TW" dirty="0"/>
            </a:br>
            <a:r>
              <a:rPr lang="en-US" altLang="zh-TW" dirty="0"/>
              <a:t>[A]Banker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291143-0C57-4286-BFDE-2790C0694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1212037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Crescent_Hsieh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1201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CE30F-C3EE-406A-9130-0E9FE192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r>
              <a:rPr lang="zh-TW" altLang="en-US" dirty="0"/>
              <a:t> </a:t>
            </a:r>
            <a:r>
              <a:rPr lang="en-US" altLang="zh-TW" dirty="0"/>
              <a:t>(cont’d)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7D37D-59C3-4FA1-ABFC-55E2E894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BE3E-DD69-40B5-B7F4-A60506A8931C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B48F8C-8ABB-4D04-90B4-E3DFF597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10</a:t>
            </a:fld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3BB8CE-4AE1-462C-A6A1-1442E6ADE78E}"/>
              </a:ext>
            </a:extLst>
          </p:cNvPr>
          <p:cNvSpPr txBox="1"/>
          <p:nvPr/>
        </p:nvSpPr>
        <p:spPr>
          <a:xfrm>
            <a:off x="271477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28E4FA-E9F0-4F88-AB97-96DF1603493A}"/>
              </a:ext>
            </a:extLst>
          </p:cNvPr>
          <p:cNvSpPr txBox="1"/>
          <p:nvPr/>
        </p:nvSpPr>
        <p:spPr>
          <a:xfrm>
            <a:off x="3014861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21A9C5-7F1A-4A19-987D-D2D2F28C8F3B}"/>
              </a:ext>
            </a:extLst>
          </p:cNvPr>
          <p:cNvSpPr txBox="1"/>
          <p:nvPr/>
        </p:nvSpPr>
        <p:spPr>
          <a:xfrm>
            <a:off x="331608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2AB092-A7A1-4C96-AF17-15D84513BDD2}"/>
              </a:ext>
            </a:extLst>
          </p:cNvPr>
          <p:cNvSpPr txBox="1"/>
          <p:nvPr/>
        </p:nvSpPr>
        <p:spPr>
          <a:xfrm>
            <a:off x="271477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A64173-085A-41BE-84DC-15D64E547AB7}"/>
              </a:ext>
            </a:extLst>
          </p:cNvPr>
          <p:cNvSpPr txBox="1"/>
          <p:nvPr/>
        </p:nvSpPr>
        <p:spPr>
          <a:xfrm>
            <a:off x="3014861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E95593-0B36-4FA1-81BC-0CDEF35FE4DE}"/>
              </a:ext>
            </a:extLst>
          </p:cNvPr>
          <p:cNvSpPr txBox="1"/>
          <p:nvPr/>
        </p:nvSpPr>
        <p:spPr>
          <a:xfrm>
            <a:off x="331608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5A48241-BAAE-410F-8105-B743469C05B6}"/>
              </a:ext>
            </a:extLst>
          </p:cNvPr>
          <p:cNvSpPr txBox="1"/>
          <p:nvPr/>
        </p:nvSpPr>
        <p:spPr>
          <a:xfrm>
            <a:off x="271477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C9681C-B041-4BAB-85EE-A958CEC8E396}"/>
              </a:ext>
            </a:extLst>
          </p:cNvPr>
          <p:cNvSpPr txBox="1"/>
          <p:nvPr/>
        </p:nvSpPr>
        <p:spPr>
          <a:xfrm>
            <a:off x="3014861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0C257CA-C946-417D-B216-FAE4A6311E56}"/>
              </a:ext>
            </a:extLst>
          </p:cNvPr>
          <p:cNvSpPr txBox="1"/>
          <p:nvPr/>
        </p:nvSpPr>
        <p:spPr>
          <a:xfrm>
            <a:off x="331608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97180A-057A-4E78-8EB6-D455C6D1C655}"/>
              </a:ext>
            </a:extLst>
          </p:cNvPr>
          <p:cNvSpPr txBox="1"/>
          <p:nvPr/>
        </p:nvSpPr>
        <p:spPr>
          <a:xfrm>
            <a:off x="271477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F236514-9DDA-4E43-8211-20F9B5122C16}"/>
              </a:ext>
            </a:extLst>
          </p:cNvPr>
          <p:cNvSpPr txBox="1"/>
          <p:nvPr/>
        </p:nvSpPr>
        <p:spPr>
          <a:xfrm>
            <a:off x="3014861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48C0634-48B7-40B7-8DF0-ED33630422EC}"/>
              </a:ext>
            </a:extLst>
          </p:cNvPr>
          <p:cNvSpPr txBox="1"/>
          <p:nvPr/>
        </p:nvSpPr>
        <p:spPr>
          <a:xfrm>
            <a:off x="331608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26C32D5-7F22-4FE8-862D-EF0F87E73F7B}"/>
              </a:ext>
            </a:extLst>
          </p:cNvPr>
          <p:cNvSpPr txBox="1"/>
          <p:nvPr/>
        </p:nvSpPr>
        <p:spPr>
          <a:xfrm>
            <a:off x="271477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93FB8D2-79D9-4F30-A631-9148FF306120}"/>
              </a:ext>
            </a:extLst>
          </p:cNvPr>
          <p:cNvSpPr txBox="1"/>
          <p:nvPr/>
        </p:nvSpPr>
        <p:spPr>
          <a:xfrm>
            <a:off x="3014861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BC0C4F1-E55D-483D-9EE1-C9C967B27724}"/>
              </a:ext>
            </a:extLst>
          </p:cNvPr>
          <p:cNvSpPr txBox="1"/>
          <p:nvPr/>
        </p:nvSpPr>
        <p:spPr>
          <a:xfrm>
            <a:off x="331608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B5E4A7D-AD5B-4877-997F-60C3A22A5D54}"/>
              </a:ext>
            </a:extLst>
          </p:cNvPr>
          <p:cNvSpPr txBox="1"/>
          <p:nvPr/>
        </p:nvSpPr>
        <p:spPr>
          <a:xfrm>
            <a:off x="2566020" y="3285266"/>
            <a:ext cx="119776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Allocation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AF4ED80-E70F-4ACB-9053-3F62D0803BB4}"/>
              </a:ext>
            </a:extLst>
          </p:cNvPr>
          <p:cNvSpPr txBox="1"/>
          <p:nvPr/>
        </p:nvSpPr>
        <p:spPr>
          <a:xfrm>
            <a:off x="557207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74B0919-78D1-418D-83C2-96C0E5E84D71}"/>
              </a:ext>
            </a:extLst>
          </p:cNvPr>
          <p:cNvSpPr txBox="1"/>
          <p:nvPr/>
        </p:nvSpPr>
        <p:spPr>
          <a:xfrm>
            <a:off x="5872152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C2E30DD-832C-4BFA-A368-A44E0C243F64}"/>
              </a:ext>
            </a:extLst>
          </p:cNvPr>
          <p:cNvSpPr txBox="1"/>
          <p:nvPr/>
        </p:nvSpPr>
        <p:spPr>
          <a:xfrm>
            <a:off x="617338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437F34B-8639-4AFD-8404-D39E42E59A00}"/>
              </a:ext>
            </a:extLst>
          </p:cNvPr>
          <p:cNvSpPr txBox="1"/>
          <p:nvPr/>
        </p:nvSpPr>
        <p:spPr>
          <a:xfrm>
            <a:off x="557207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7EB739-6EF6-4882-A3DB-379C917C5C0B}"/>
              </a:ext>
            </a:extLst>
          </p:cNvPr>
          <p:cNvSpPr txBox="1"/>
          <p:nvPr/>
        </p:nvSpPr>
        <p:spPr>
          <a:xfrm>
            <a:off x="5872152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BFE9846-BD91-401D-8E48-356F9B183A8F}"/>
              </a:ext>
            </a:extLst>
          </p:cNvPr>
          <p:cNvSpPr txBox="1"/>
          <p:nvPr/>
        </p:nvSpPr>
        <p:spPr>
          <a:xfrm>
            <a:off x="617338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7942B30-92F5-4D3D-88B7-F32CE2E29F7A}"/>
              </a:ext>
            </a:extLst>
          </p:cNvPr>
          <p:cNvSpPr txBox="1"/>
          <p:nvPr/>
        </p:nvSpPr>
        <p:spPr>
          <a:xfrm>
            <a:off x="557207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C42CD3C-AB57-493C-8F2F-354E315C109C}"/>
              </a:ext>
            </a:extLst>
          </p:cNvPr>
          <p:cNvSpPr txBox="1"/>
          <p:nvPr/>
        </p:nvSpPr>
        <p:spPr>
          <a:xfrm>
            <a:off x="5872152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2324DC7-E1C9-4641-AB08-87E07308C434}"/>
              </a:ext>
            </a:extLst>
          </p:cNvPr>
          <p:cNvSpPr txBox="1"/>
          <p:nvPr/>
        </p:nvSpPr>
        <p:spPr>
          <a:xfrm>
            <a:off x="617338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F5DDA16-25D7-4C89-8335-5B4C1C7C4980}"/>
              </a:ext>
            </a:extLst>
          </p:cNvPr>
          <p:cNvSpPr txBox="1"/>
          <p:nvPr/>
        </p:nvSpPr>
        <p:spPr>
          <a:xfrm>
            <a:off x="557207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D2CB495-676F-42F6-8011-8FA2856C5BDB}"/>
              </a:ext>
            </a:extLst>
          </p:cNvPr>
          <p:cNvSpPr txBox="1"/>
          <p:nvPr/>
        </p:nvSpPr>
        <p:spPr>
          <a:xfrm>
            <a:off x="5872152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F7A3303-5182-4DAA-81EC-EFD89F47897F}"/>
              </a:ext>
            </a:extLst>
          </p:cNvPr>
          <p:cNvSpPr txBox="1"/>
          <p:nvPr/>
        </p:nvSpPr>
        <p:spPr>
          <a:xfrm>
            <a:off x="617338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CC9B19F-DE12-49AA-ACEB-62A8DDF82AB9}"/>
              </a:ext>
            </a:extLst>
          </p:cNvPr>
          <p:cNvSpPr txBox="1"/>
          <p:nvPr/>
        </p:nvSpPr>
        <p:spPr>
          <a:xfrm>
            <a:off x="557207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D42D693-37A7-47EB-A7D8-4BB658801289}"/>
              </a:ext>
            </a:extLst>
          </p:cNvPr>
          <p:cNvSpPr txBox="1"/>
          <p:nvPr/>
        </p:nvSpPr>
        <p:spPr>
          <a:xfrm>
            <a:off x="5872152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E9B8514-58FE-4B5B-BE42-B9355A63AD84}"/>
              </a:ext>
            </a:extLst>
          </p:cNvPr>
          <p:cNvSpPr txBox="1"/>
          <p:nvPr/>
        </p:nvSpPr>
        <p:spPr>
          <a:xfrm>
            <a:off x="617338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8E731F6-2B7C-4390-AD35-83F6CDD0ACAF}"/>
              </a:ext>
            </a:extLst>
          </p:cNvPr>
          <p:cNvSpPr txBox="1"/>
          <p:nvPr/>
        </p:nvSpPr>
        <p:spPr>
          <a:xfrm>
            <a:off x="5679791" y="3301240"/>
            <a:ext cx="68480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Need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DF8A66A-363A-4DC0-9D9D-B1EE55EA8BC1}"/>
              </a:ext>
            </a:extLst>
          </p:cNvPr>
          <p:cNvSpPr txBox="1"/>
          <p:nvPr/>
        </p:nvSpPr>
        <p:spPr>
          <a:xfrm>
            <a:off x="7208128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454180E-5E39-4036-9BEE-02D720D8F7E7}"/>
              </a:ext>
            </a:extLst>
          </p:cNvPr>
          <p:cNvSpPr txBox="1"/>
          <p:nvPr/>
        </p:nvSpPr>
        <p:spPr>
          <a:xfrm>
            <a:off x="750821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1EB1FAC-C48F-462F-8593-9F56DAD451AA}"/>
              </a:ext>
            </a:extLst>
          </p:cNvPr>
          <p:cNvSpPr txBox="1"/>
          <p:nvPr/>
        </p:nvSpPr>
        <p:spPr>
          <a:xfrm>
            <a:off x="7809438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542BC72-F24D-419A-990B-76FDED56E007}"/>
              </a:ext>
            </a:extLst>
          </p:cNvPr>
          <p:cNvSpPr txBox="1"/>
          <p:nvPr/>
        </p:nvSpPr>
        <p:spPr>
          <a:xfrm>
            <a:off x="7283757" y="3301240"/>
            <a:ext cx="74898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Work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FF5F195-A670-418D-97D4-66C3A2B41792}"/>
              </a:ext>
            </a:extLst>
          </p:cNvPr>
          <p:cNvSpPr txBox="1"/>
          <p:nvPr/>
        </p:nvSpPr>
        <p:spPr>
          <a:xfrm>
            <a:off x="894476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8EE805A-987E-45CB-A19A-AC397492CAA8}"/>
              </a:ext>
            </a:extLst>
          </p:cNvPr>
          <p:cNvSpPr txBox="1"/>
          <p:nvPr/>
        </p:nvSpPr>
        <p:spPr>
          <a:xfrm>
            <a:off x="9244849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187BB65-55E3-4004-B82E-940618DE77C0}"/>
              </a:ext>
            </a:extLst>
          </p:cNvPr>
          <p:cNvSpPr txBox="1"/>
          <p:nvPr/>
        </p:nvSpPr>
        <p:spPr>
          <a:xfrm>
            <a:off x="954607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F6CE019-ABE3-4AB0-8B0F-203AEEFBC40C}"/>
              </a:ext>
            </a:extLst>
          </p:cNvPr>
          <p:cNvSpPr txBox="1"/>
          <p:nvPr/>
        </p:nvSpPr>
        <p:spPr>
          <a:xfrm>
            <a:off x="8843040" y="3292566"/>
            <a:ext cx="11037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Available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7DAFA01-AFBD-4050-9020-223037B56F02}"/>
              </a:ext>
            </a:extLst>
          </p:cNvPr>
          <p:cNvSpPr txBox="1"/>
          <p:nvPr/>
        </p:nvSpPr>
        <p:spPr>
          <a:xfrm>
            <a:off x="4199341" y="3670572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4500A2A-D786-478D-BBAD-307E6124DF98}"/>
              </a:ext>
            </a:extLst>
          </p:cNvPr>
          <p:cNvSpPr txBox="1"/>
          <p:nvPr/>
        </p:nvSpPr>
        <p:spPr>
          <a:xfrm>
            <a:off x="4115986" y="3301240"/>
            <a:ext cx="80021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Finish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7080521-DF96-41B3-9DBC-564DB774952A}"/>
              </a:ext>
            </a:extLst>
          </p:cNvPr>
          <p:cNvSpPr txBox="1"/>
          <p:nvPr/>
        </p:nvSpPr>
        <p:spPr>
          <a:xfrm>
            <a:off x="4199340" y="4039904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7D293901-75D8-45D9-93A6-5DC134F7469E}"/>
              </a:ext>
            </a:extLst>
          </p:cNvPr>
          <p:cNvSpPr txBox="1"/>
          <p:nvPr/>
        </p:nvSpPr>
        <p:spPr>
          <a:xfrm>
            <a:off x="4199339" y="4409236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ABDA32B-72AE-495C-B618-3C037D49F601}"/>
              </a:ext>
            </a:extLst>
          </p:cNvPr>
          <p:cNvSpPr txBox="1"/>
          <p:nvPr/>
        </p:nvSpPr>
        <p:spPr>
          <a:xfrm>
            <a:off x="4199338" y="4779916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E23EE71-B2F8-4B17-B1F6-295DD5C9881B}"/>
              </a:ext>
            </a:extLst>
          </p:cNvPr>
          <p:cNvSpPr txBox="1"/>
          <p:nvPr/>
        </p:nvSpPr>
        <p:spPr>
          <a:xfrm>
            <a:off x="4199337" y="5147900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68B3666-9A32-42C7-A92C-E4D58242D40C}"/>
                  </a:ext>
                </a:extLst>
              </p:cNvPr>
              <p:cNvSpPr txBox="1"/>
              <p:nvPr/>
            </p:nvSpPr>
            <p:spPr>
              <a:xfrm>
                <a:off x="3904868" y="1600200"/>
                <a:ext cx="4379084" cy="12003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找到一個符合以下條件的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𝑻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：</a:t>
                </a:r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𝑭𝒊𝒏𝒊𝒔𝒉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</m:e>
                    </m:d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𝒇𝒂𝒍𝒔𝒆</m:t>
                    </m:r>
                  </m:oMath>
                </a14:m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𝑵𝒆𝒆𝒅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𝒋</m:t>
                        </m:r>
                      </m:e>
                    </m:d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≤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𝑾𝒐𝒓𝒌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[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𝒋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]</m:t>
                    </m:r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對於任何資源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)</a:t>
                </a:r>
              </a:p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若找不到就跳到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step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4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。</a:t>
                </a:r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68B3666-9A32-42C7-A92C-E4D58242D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868" y="1600200"/>
                <a:ext cx="4379084" cy="1200329"/>
              </a:xfrm>
              <a:prstGeom prst="rect">
                <a:avLst/>
              </a:prstGeom>
              <a:blipFill>
                <a:blip r:embed="rId2"/>
                <a:stretch>
                  <a:fillRect l="-968" t="-1990" r="-138" b="-597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號: 向右 5">
            <a:extLst>
              <a:ext uri="{FF2B5EF4-FFF2-40B4-BE49-F238E27FC236}">
                <a16:creationId xmlns:a16="http://schemas.microsoft.com/office/drawing/2014/main" id="{61DFCE6D-9BE3-4DA0-9DAB-B3CD6C1992E7}"/>
              </a:ext>
            </a:extLst>
          </p:cNvPr>
          <p:cNvSpPr/>
          <p:nvPr/>
        </p:nvSpPr>
        <p:spPr>
          <a:xfrm>
            <a:off x="1829649" y="3695741"/>
            <a:ext cx="585048" cy="2897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69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CE30F-C3EE-406A-9130-0E9FE192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r>
              <a:rPr lang="zh-TW" altLang="en-US" dirty="0"/>
              <a:t> </a:t>
            </a:r>
            <a:r>
              <a:rPr lang="en-US" altLang="zh-TW" dirty="0"/>
              <a:t>(cont’d)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7D37D-59C3-4FA1-ABFC-55E2E894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BE3E-DD69-40B5-B7F4-A60506A8931C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B48F8C-8ABB-4D04-90B4-E3DFF597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11</a:t>
            </a:fld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3BB8CE-4AE1-462C-A6A1-1442E6ADE78E}"/>
              </a:ext>
            </a:extLst>
          </p:cNvPr>
          <p:cNvSpPr txBox="1"/>
          <p:nvPr/>
        </p:nvSpPr>
        <p:spPr>
          <a:xfrm>
            <a:off x="271477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28E4FA-E9F0-4F88-AB97-96DF1603493A}"/>
              </a:ext>
            </a:extLst>
          </p:cNvPr>
          <p:cNvSpPr txBox="1"/>
          <p:nvPr/>
        </p:nvSpPr>
        <p:spPr>
          <a:xfrm>
            <a:off x="3014861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21A9C5-7F1A-4A19-987D-D2D2F28C8F3B}"/>
              </a:ext>
            </a:extLst>
          </p:cNvPr>
          <p:cNvSpPr txBox="1"/>
          <p:nvPr/>
        </p:nvSpPr>
        <p:spPr>
          <a:xfrm>
            <a:off x="331608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2AB092-A7A1-4C96-AF17-15D84513BDD2}"/>
              </a:ext>
            </a:extLst>
          </p:cNvPr>
          <p:cNvSpPr txBox="1"/>
          <p:nvPr/>
        </p:nvSpPr>
        <p:spPr>
          <a:xfrm>
            <a:off x="271477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A64173-085A-41BE-84DC-15D64E547AB7}"/>
              </a:ext>
            </a:extLst>
          </p:cNvPr>
          <p:cNvSpPr txBox="1"/>
          <p:nvPr/>
        </p:nvSpPr>
        <p:spPr>
          <a:xfrm>
            <a:off x="3014861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E95593-0B36-4FA1-81BC-0CDEF35FE4DE}"/>
              </a:ext>
            </a:extLst>
          </p:cNvPr>
          <p:cNvSpPr txBox="1"/>
          <p:nvPr/>
        </p:nvSpPr>
        <p:spPr>
          <a:xfrm>
            <a:off x="331608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5A48241-BAAE-410F-8105-B743469C05B6}"/>
              </a:ext>
            </a:extLst>
          </p:cNvPr>
          <p:cNvSpPr txBox="1"/>
          <p:nvPr/>
        </p:nvSpPr>
        <p:spPr>
          <a:xfrm>
            <a:off x="271477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C9681C-B041-4BAB-85EE-A958CEC8E396}"/>
              </a:ext>
            </a:extLst>
          </p:cNvPr>
          <p:cNvSpPr txBox="1"/>
          <p:nvPr/>
        </p:nvSpPr>
        <p:spPr>
          <a:xfrm>
            <a:off x="3014861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0C257CA-C946-417D-B216-FAE4A6311E56}"/>
              </a:ext>
            </a:extLst>
          </p:cNvPr>
          <p:cNvSpPr txBox="1"/>
          <p:nvPr/>
        </p:nvSpPr>
        <p:spPr>
          <a:xfrm>
            <a:off x="331608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97180A-057A-4E78-8EB6-D455C6D1C655}"/>
              </a:ext>
            </a:extLst>
          </p:cNvPr>
          <p:cNvSpPr txBox="1"/>
          <p:nvPr/>
        </p:nvSpPr>
        <p:spPr>
          <a:xfrm>
            <a:off x="271477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F236514-9DDA-4E43-8211-20F9B5122C16}"/>
              </a:ext>
            </a:extLst>
          </p:cNvPr>
          <p:cNvSpPr txBox="1"/>
          <p:nvPr/>
        </p:nvSpPr>
        <p:spPr>
          <a:xfrm>
            <a:off x="3014861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48C0634-48B7-40B7-8DF0-ED33630422EC}"/>
              </a:ext>
            </a:extLst>
          </p:cNvPr>
          <p:cNvSpPr txBox="1"/>
          <p:nvPr/>
        </p:nvSpPr>
        <p:spPr>
          <a:xfrm>
            <a:off x="331608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26C32D5-7F22-4FE8-862D-EF0F87E73F7B}"/>
              </a:ext>
            </a:extLst>
          </p:cNvPr>
          <p:cNvSpPr txBox="1"/>
          <p:nvPr/>
        </p:nvSpPr>
        <p:spPr>
          <a:xfrm>
            <a:off x="271477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93FB8D2-79D9-4F30-A631-9148FF306120}"/>
              </a:ext>
            </a:extLst>
          </p:cNvPr>
          <p:cNvSpPr txBox="1"/>
          <p:nvPr/>
        </p:nvSpPr>
        <p:spPr>
          <a:xfrm>
            <a:off x="3014861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BC0C4F1-E55D-483D-9EE1-C9C967B27724}"/>
              </a:ext>
            </a:extLst>
          </p:cNvPr>
          <p:cNvSpPr txBox="1"/>
          <p:nvPr/>
        </p:nvSpPr>
        <p:spPr>
          <a:xfrm>
            <a:off x="331608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B5E4A7D-AD5B-4877-997F-60C3A22A5D54}"/>
              </a:ext>
            </a:extLst>
          </p:cNvPr>
          <p:cNvSpPr txBox="1"/>
          <p:nvPr/>
        </p:nvSpPr>
        <p:spPr>
          <a:xfrm>
            <a:off x="2566020" y="3285266"/>
            <a:ext cx="119776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Allocation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AF4ED80-E70F-4ACB-9053-3F62D0803BB4}"/>
              </a:ext>
            </a:extLst>
          </p:cNvPr>
          <p:cNvSpPr txBox="1"/>
          <p:nvPr/>
        </p:nvSpPr>
        <p:spPr>
          <a:xfrm>
            <a:off x="557207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74B0919-78D1-418D-83C2-96C0E5E84D71}"/>
              </a:ext>
            </a:extLst>
          </p:cNvPr>
          <p:cNvSpPr txBox="1"/>
          <p:nvPr/>
        </p:nvSpPr>
        <p:spPr>
          <a:xfrm>
            <a:off x="5872152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C2E30DD-832C-4BFA-A368-A44E0C243F64}"/>
              </a:ext>
            </a:extLst>
          </p:cNvPr>
          <p:cNvSpPr txBox="1"/>
          <p:nvPr/>
        </p:nvSpPr>
        <p:spPr>
          <a:xfrm>
            <a:off x="617338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437F34B-8639-4AFD-8404-D39E42E59A00}"/>
              </a:ext>
            </a:extLst>
          </p:cNvPr>
          <p:cNvSpPr txBox="1"/>
          <p:nvPr/>
        </p:nvSpPr>
        <p:spPr>
          <a:xfrm>
            <a:off x="557207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7EB739-6EF6-4882-A3DB-379C917C5C0B}"/>
              </a:ext>
            </a:extLst>
          </p:cNvPr>
          <p:cNvSpPr txBox="1"/>
          <p:nvPr/>
        </p:nvSpPr>
        <p:spPr>
          <a:xfrm>
            <a:off x="5872152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BFE9846-BD91-401D-8E48-356F9B183A8F}"/>
              </a:ext>
            </a:extLst>
          </p:cNvPr>
          <p:cNvSpPr txBox="1"/>
          <p:nvPr/>
        </p:nvSpPr>
        <p:spPr>
          <a:xfrm>
            <a:off x="617338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7942B30-92F5-4D3D-88B7-F32CE2E29F7A}"/>
              </a:ext>
            </a:extLst>
          </p:cNvPr>
          <p:cNvSpPr txBox="1"/>
          <p:nvPr/>
        </p:nvSpPr>
        <p:spPr>
          <a:xfrm>
            <a:off x="557207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C42CD3C-AB57-493C-8F2F-354E315C109C}"/>
              </a:ext>
            </a:extLst>
          </p:cNvPr>
          <p:cNvSpPr txBox="1"/>
          <p:nvPr/>
        </p:nvSpPr>
        <p:spPr>
          <a:xfrm>
            <a:off x="5872152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2324DC7-E1C9-4641-AB08-87E07308C434}"/>
              </a:ext>
            </a:extLst>
          </p:cNvPr>
          <p:cNvSpPr txBox="1"/>
          <p:nvPr/>
        </p:nvSpPr>
        <p:spPr>
          <a:xfrm>
            <a:off x="617338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F5DDA16-25D7-4C89-8335-5B4C1C7C4980}"/>
              </a:ext>
            </a:extLst>
          </p:cNvPr>
          <p:cNvSpPr txBox="1"/>
          <p:nvPr/>
        </p:nvSpPr>
        <p:spPr>
          <a:xfrm>
            <a:off x="557207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D2CB495-676F-42F6-8011-8FA2856C5BDB}"/>
              </a:ext>
            </a:extLst>
          </p:cNvPr>
          <p:cNvSpPr txBox="1"/>
          <p:nvPr/>
        </p:nvSpPr>
        <p:spPr>
          <a:xfrm>
            <a:off x="5872152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F7A3303-5182-4DAA-81EC-EFD89F47897F}"/>
              </a:ext>
            </a:extLst>
          </p:cNvPr>
          <p:cNvSpPr txBox="1"/>
          <p:nvPr/>
        </p:nvSpPr>
        <p:spPr>
          <a:xfrm>
            <a:off x="617338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CC9B19F-DE12-49AA-ACEB-62A8DDF82AB9}"/>
              </a:ext>
            </a:extLst>
          </p:cNvPr>
          <p:cNvSpPr txBox="1"/>
          <p:nvPr/>
        </p:nvSpPr>
        <p:spPr>
          <a:xfrm>
            <a:off x="557207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D42D693-37A7-47EB-A7D8-4BB658801289}"/>
              </a:ext>
            </a:extLst>
          </p:cNvPr>
          <p:cNvSpPr txBox="1"/>
          <p:nvPr/>
        </p:nvSpPr>
        <p:spPr>
          <a:xfrm>
            <a:off x="5872152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E9B8514-58FE-4B5B-BE42-B9355A63AD84}"/>
              </a:ext>
            </a:extLst>
          </p:cNvPr>
          <p:cNvSpPr txBox="1"/>
          <p:nvPr/>
        </p:nvSpPr>
        <p:spPr>
          <a:xfrm>
            <a:off x="617338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8E731F6-2B7C-4390-AD35-83F6CDD0ACAF}"/>
              </a:ext>
            </a:extLst>
          </p:cNvPr>
          <p:cNvSpPr txBox="1"/>
          <p:nvPr/>
        </p:nvSpPr>
        <p:spPr>
          <a:xfrm>
            <a:off x="5679791" y="3301240"/>
            <a:ext cx="68480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Need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DF8A66A-363A-4DC0-9D9D-B1EE55EA8BC1}"/>
              </a:ext>
            </a:extLst>
          </p:cNvPr>
          <p:cNvSpPr txBox="1"/>
          <p:nvPr/>
        </p:nvSpPr>
        <p:spPr>
          <a:xfrm>
            <a:off x="7208128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454180E-5E39-4036-9BEE-02D720D8F7E7}"/>
              </a:ext>
            </a:extLst>
          </p:cNvPr>
          <p:cNvSpPr txBox="1"/>
          <p:nvPr/>
        </p:nvSpPr>
        <p:spPr>
          <a:xfrm>
            <a:off x="750821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1EB1FAC-C48F-462F-8593-9F56DAD451AA}"/>
              </a:ext>
            </a:extLst>
          </p:cNvPr>
          <p:cNvSpPr txBox="1"/>
          <p:nvPr/>
        </p:nvSpPr>
        <p:spPr>
          <a:xfrm>
            <a:off x="7809438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542BC72-F24D-419A-990B-76FDED56E007}"/>
              </a:ext>
            </a:extLst>
          </p:cNvPr>
          <p:cNvSpPr txBox="1"/>
          <p:nvPr/>
        </p:nvSpPr>
        <p:spPr>
          <a:xfrm>
            <a:off x="7283757" y="3301240"/>
            <a:ext cx="74898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Work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FF5F195-A670-418D-97D4-66C3A2B41792}"/>
              </a:ext>
            </a:extLst>
          </p:cNvPr>
          <p:cNvSpPr txBox="1"/>
          <p:nvPr/>
        </p:nvSpPr>
        <p:spPr>
          <a:xfrm>
            <a:off x="894476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8EE805A-987E-45CB-A19A-AC397492CAA8}"/>
              </a:ext>
            </a:extLst>
          </p:cNvPr>
          <p:cNvSpPr txBox="1"/>
          <p:nvPr/>
        </p:nvSpPr>
        <p:spPr>
          <a:xfrm>
            <a:off x="9244849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187BB65-55E3-4004-B82E-940618DE77C0}"/>
              </a:ext>
            </a:extLst>
          </p:cNvPr>
          <p:cNvSpPr txBox="1"/>
          <p:nvPr/>
        </p:nvSpPr>
        <p:spPr>
          <a:xfrm>
            <a:off x="954607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F6CE019-ABE3-4AB0-8B0F-203AEEFBC40C}"/>
              </a:ext>
            </a:extLst>
          </p:cNvPr>
          <p:cNvSpPr txBox="1"/>
          <p:nvPr/>
        </p:nvSpPr>
        <p:spPr>
          <a:xfrm>
            <a:off x="8843040" y="3292566"/>
            <a:ext cx="11037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Available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7DAFA01-AFBD-4050-9020-223037B56F02}"/>
              </a:ext>
            </a:extLst>
          </p:cNvPr>
          <p:cNvSpPr txBox="1"/>
          <p:nvPr/>
        </p:nvSpPr>
        <p:spPr>
          <a:xfrm>
            <a:off x="4199341" y="3670572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4500A2A-D786-478D-BBAD-307E6124DF98}"/>
              </a:ext>
            </a:extLst>
          </p:cNvPr>
          <p:cNvSpPr txBox="1"/>
          <p:nvPr/>
        </p:nvSpPr>
        <p:spPr>
          <a:xfrm>
            <a:off x="4115986" y="3301240"/>
            <a:ext cx="80021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Finish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7080521-DF96-41B3-9DBC-564DB774952A}"/>
              </a:ext>
            </a:extLst>
          </p:cNvPr>
          <p:cNvSpPr txBox="1"/>
          <p:nvPr/>
        </p:nvSpPr>
        <p:spPr>
          <a:xfrm>
            <a:off x="4199340" y="4039904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7D293901-75D8-45D9-93A6-5DC134F7469E}"/>
              </a:ext>
            </a:extLst>
          </p:cNvPr>
          <p:cNvSpPr txBox="1"/>
          <p:nvPr/>
        </p:nvSpPr>
        <p:spPr>
          <a:xfrm>
            <a:off x="4199339" y="4409236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ABDA32B-72AE-495C-B618-3C037D49F601}"/>
              </a:ext>
            </a:extLst>
          </p:cNvPr>
          <p:cNvSpPr txBox="1"/>
          <p:nvPr/>
        </p:nvSpPr>
        <p:spPr>
          <a:xfrm>
            <a:off x="4199338" y="4779916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E23EE71-B2F8-4B17-B1F6-295DD5C9881B}"/>
              </a:ext>
            </a:extLst>
          </p:cNvPr>
          <p:cNvSpPr txBox="1"/>
          <p:nvPr/>
        </p:nvSpPr>
        <p:spPr>
          <a:xfrm>
            <a:off x="4199337" y="5147900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68B3666-9A32-42C7-A92C-E4D58242D40C}"/>
                  </a:ext>
                </a:extLst>
              </p:cNvPr>
              <p:cNvSpPr txBox="1"/>
              <p:nvPr/>
            </p:nvSpPr>
            <p:spPr>
              <a:xfrm>
                <a:off x="3904868" y="1600200"/>
                <a:ext cx="4379084" cy="12003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找到一個符合以下條件的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𝑻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：</a:t>
                </a:r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𝑭𝒊𝒏𝒊𝒔𝒉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</m:e>
                    </m:d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𝒇𝒂𝒍𝒔𝒆</m:t>
                    </m:r>
                  </m:oMath>
                </a14:m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𝑵𝒆𝒆𝒅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𝒋</m:t>
                        </m:r>
                      </m:e>
                    </m:d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≤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𝑾𝒐𝒓𝒌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[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𝒋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]</m:t>
                    </m:r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對於任何資源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)</a:t>
                </a:r>
              </a:p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若找不到就跳到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step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4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。</a:t>
                </a:r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68B3666-9A32-42C7-A92C-E4D58242D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868" y="1600200"/>
                <a:ext cx="4379084" cy="1200329"/>
              </a:xfrm>
              <a:prstGeom prst="rect">
                <a:avLst/>
              </a:prstGeom>
              <a:blipFill>
                <a:blip r:embed="rId2"/>
                <a:stretch>
                  <a:fillRect l="-968" t="-1990" r="-138" b="-597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號: 向右 5">
            <a:extLst>
              <a:ext uri="{FF2B5EF4-FFF2-40B4-BE49-F238E27FC236}">
                <a16:creationId xmlns:a16="http://schemas.microsoft.com/office/drawing/2014/main" id="{61DFCE6D-9BE3-4DA0-9DAB-B3CD6C1992E7}"/>
              </a:ext>
            </a:extLst>
          </p:cNvPr>
          <p:cNvSpPr/>
          <p:nvPr/>
        </p:nvSpPr>
        <p:spPr>
          <a:xfrm>
            <a:off x="1829649" y="4063701"/>
            <a:ext cx="585048" cy="2897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82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CE30F-C3EE-406A-9130-0E9FE192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r>
              <a:rPr lang="zh-TW" altLang="en-US" dirty="0"/>
              <a:t> </a:t>
            </a:r>
            <a:r>
              <a:rPr lang="en-US" altLang="zh-TW" dirty="0"/>
              <a:t>(cont’d)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7D37D-59C3-4FA1-ABFC-55E2E894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BE3E-DD69-40B5-B7F4-A60506A8931C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B48F8C-8ABB-4D04-90B4-E3DFF597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12</a:t>
            </a:fld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3BB8CE-4AE1-462C-A6A1-1442E6ADE78E}"/>
              </a:ext>
            </a:extLst>
          </p:cNvPr>
          <p:cNvSpPr txBox="1"/>
          <p:nvPr/>
        </p:nvSpPr>
        <p:spPr>
          <a:xfrm>
            <a:off x="271477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28E4FA-E9F0-4F88-AB97-96DF1603493A}"/>
              </a:ext>
            </a:extLst>
          </p:cNvPr>
          <p:cNvSpPr txBox="1"/>
          <p:nvPr/>
        </p:nvSpPr>
        <p:spPr>
          <a:xfrm>
            <a:off x="3014861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21A9C5-7F1A-4A19-987D-D2D2F28C8F3B}"/>
              </a:ext>
            </a:extLst>
          </p:cNvPr>
          <p:cNvSpPr txBox="1"/>
          <p:nvPr/>
        </p:nvSpPr>
        <p:spPr>
          <a:xfrm>
            <a:off x="331608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2AB092-A7A1-4C96-AF17-15D84513BDD2}"/>
              </a:ext>
            </a:extLst>
          </p:cNvPr>
          <p:cNvSpPr txBox="1"/>
          <p:nvPr/>
        </p:nvSpPr>
        <p:spPr>
          <a:xfrm>
            <a:off x="271477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A64173-085A-41BE-84DC-15D64E547AB7}"/>
              </a:ext>
            </a:extLst>
          </p:cNvPr>
          <p:cNvSpPr txBox="1"/>
          <p:nvPr/>
        </p:nvSpPr>
        <p:spPr>
          <a:xfrm>
            <a:off x="3014861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E95593-0B36-4FA1-81BC-0CDEF35FE4DE}"/>
              </a:ext>
            </a:extLst>
          </p:cNvPr>
          <p:cNvSpPr txBox="1"/>
          <p:nvPr/>
        </p:nvSpPr>
        <p:spPr>
          <a:xfrm>
            <a:off x="331608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5A48241-BAAE-410F-8105-B743469C05B6}"/>
              </a:ext>
            </a:extLst>
          </p:cNvPr>
          <p:cNvSpPr txBox="1"/>
          <p:nvPr/>
        </p:nvSpPr>
        <p:spPr>
          <a:xfrm>
            <a:off x="271477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C9681C-B041-4BAB-85EE-A958CEC8E396}"/>
              </a:ext>
            </a:extLst>
          </p:cNvPr>
          <p:cNvSpPr txBox="1"/>
          <p:nvPr/>
        </p:nvSpPr>
        <p:spPr>
          <a:xfrm>
            <a:off x="3014861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0C257CA-C946-417D-B216-FAE4A6311E56}"/>
              </a:ext>
            </a:extLst>
          </p:cNvPr>
          <p:cNvSpPr txBox="1"/>
          <p:nvPr/>
        </p:nvSpPr>
        <p:spPr>
          <a:xfrm>
            <a:off x="331608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97180A-057A-4E78-8EB6-D455C6D1C655}"/>
              </a:ext>
            </a:extLst>
          </p:cNvPr>
          <p:cNvSpPr txBox="1"/>
          <p:nvPr/>
        </p:nvSpPr>
        <p:spPr>
          <a:xfrm>
            <a:off x="271477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F236514-9DDA-4E43-8211-20F9B5122C16}"/>
              </a:ext>
            </a:extLst>
          </p:cNvPr>
          <p:cNvSpPr txBox="1"/>
          <p:nvPr/>
        </p:nvSpPr>
        <p:spPr>
          <a:xfrm>
            <a:off x="3014861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48C0634-48B7-40B7-8DF0-ED33630422EC}"/>
              </a:ext>
            </a:extLst>
          </p:cNvPr>
          <p:cNvSpPr txBox="1"/>
          <p:nvPr/>
        </p:nvSpPr>
        <p:spPr>
          <a:xfrm>
            <a:off x="331608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26C32D5-7F22-4FE8-862D-EF0F87E73F7B}"/>
              </a:ext>
            </a:extLst>
          </p:cNvPr>
          <p:cNvSpPr txBox="1"/>
          <p:nvPr/>
        </p:nvSpPr>
        <p:spPr>
          <a:xfrm>
            <a:off x="271477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93FB8D2-79D9-4F30-A631-9148FF306120}"/>
              </a:ext>
            </a:extLst>
          </p:cNvPr>
          <p:cNvSpPr txBox="1"/>
          <p:nvPr/>
        </p:nvSpPr>
        <p:spPr>
          <a:xfrm>
            <a:off x="3014861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BC0C4F1-E55D-483D-9EE1-C9C967B27724}"/>
              </a:ext>
            </a:extLst>
          </p:cNvPr>
          <p:cNvSpPr txBox="1"/>
          <p:nvPr/>
        </p:nvSpPr>
        <p:spPr>
          <a:xfrm>
            <a:off x="331608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B5E4A7D-AD5B-4877-997F-60C3A22A5D54}"/>
              </a:ext>
            </a:extLst>
          </p:cNvPr>
          <p:cNvSpPr txBox="1"/>
          <p:nvPr/>
        </p:nvSpPr>
        <p:spPr>
          <a:xfrm>
            <a:off x="2566020" y="3285266"/>
            <a:ext cx="119776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Allocation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AF4ED80-E70F-4ACB-9053-3F62D0803BB4}"/>
              </a:ext>
            </a:extLst>
          </p:cNvPr>
          <p:cNvSpPr txBox="1"/>
          <p:nvPr/>
        </p:nvSpPr>
        <p:spPr>
          <a:xfrm>
            <a:off x="557207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74B0919-78D1-418D-83C2-96C0E5E84D71}"/>
              </a:ext>
            </a:extLst>
          </p:cNvPr>
          <p:cNvSpPr txBox="1"/>
          <p:nvPr/>
        </p:nvSpPr>
        <p:spPr>
          <a:xfrm>
            <a:off x="5872152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C2E30DD-832C-4BFA-A368-A44E0C243F64}"/>
              </a:ext>
            </a:extLst>
          </p:cNvPr>
          <p:cNvSpPr txBox="1"/>
          <p:nvPr/>
        </p:nvSpPr>
        <p:spPr>
          <a:xfrm>
            <a:off x="617338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437F34B-8639-4AFD-8404-D39E42E59A00}"/>
              </a:ext>
            </a:extLst>
          </p:cNvPr>
          <p:cNvSpPr txBox="1"/>
          <p:nvPr/>
        </p:nvSpPr>
        <p:spPr>
          <a:xfrm>
            <a:off x="557207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7EB739-6EF6-4882-A3DB-379C917C5C0B}"/>
              </a:ext>
            </a:extLst>
          </p:cNvPr>
          <p:cNvSpPr txBox="1"/>
          <p:nvPr/>
        </p:nvSpPr>
        <p:spPr>
          <a:xfrm>
            <a:off x="5872152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BFE9846-BD91-401D-8E48-356F9B183A8F}"/>
              </a:ext>
            </a:extLst>
          </p:cNvPr>
          <p:cNvSpPr txBox="1"/>
          <p:nvPr/>
        </p:nvSpPr>
        <p:spPr>
          <a:xfrm>
            <a:off x="617338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7942B30-92F5-4D3D-88B7-F32CE2E29F7A}"/>
              </a:ext>
            </a:extLst>
          </p:cNvPr>
          <p:cNvSpPr txBox="1"/>
          <p:nvPr/>
        </p:nvSpPr>
        <p:spPr>
          <a:xfrm>
            <a:off x="557207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C42CD3C-AB57-493C-8F2F-354E315C109C}"/>
              </a:ext>
            </a:extLst>
          </p:cNvPr>
          <p:cNvSpPr txBox="1"/>
          <p:nvPr/>
        </p:nvSpPr>
        <p:spPr>
          <a:xfrm>
            <a:off x="5872152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2324DC7-E1C9-4641-AB08-87E07308C434}"/>
              </a:ext>
            </a:extLst>
          </p:cNvPr>
          <p:cNvSpPr txBox="1"/>
          <p:nvPr/>
        </p:nvSpPr>
        <p:spPr>
          <a:xfrm>
            <a:off x="617338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F5DDA16-25D7-4C89-8335-5B4C1C7C4980}"/>
              </a:ext>
            </a:extLst>
          </p:cNvPr>
          <p:cNvSpPr txBox="1"/>
          <p:nvPr/>
        </p:nvSpPr>
        <p:spPr>
          <a:xfrm>
            <a:off x="557207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D2CB495-676F-42F6-8011-8FA2856C5BDB}"/>
              </a:ext>
            </a:extLst>
          </p:cNvPr>
          <p:cNvSpPr txBox="1"/>
          <p:nvPr/>
        </p:nvSpPr>
        <p:spPr>
          <a:xfrm>
            <a:off x="5872152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F7A3303-5182-4DAA-81EC-EFD89F47897F}"/>
              </a:ext>
            </a:extLst>
          </p:cNvPr>
          <p:cNvSpPr txBox="1"/>
          <p:nvPr/>
        </p:nvSpPr>
        <p:spPr>
          <a:xfrm>
            <a:off x="617338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CC9B19F-DE12-49AA-ACEB-62A8DDF82AB9}"/>
              </a:ext>
            </a:extLst>
          </p:cNvPr>
          <p:cNvSpPr txBox="1"/>
          <p:nvPr/>
        </p:nvSpPr>
        <p:spPr>
          <a:xfrm>
            <a:off x="557207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D42D693-37A7-47EB-A7D8-4BB658801289}"/>
              </a:ext>
            </a:extLst>
          </p:cNvPr>
          <p:cNvSpPr txBox="1"/>
          <p:nvPr/>
        </p:nvSpPr>
        <p:spPr>
          <a:xfrm>
            <a:off x="5872152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E9B8514-58FE-4B5B-BE42-B9355A63AD84}"/>
              </a:ext>
            </a:extLst>
          </p:cNvPr>
          <p:cNvSpPr txBox="1"/>
          <p:nvPr/>
        </p:nvSpPr>
        <p:spPr>
          <a:xfrm>
            <a:off x="617338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8E731F6-2B7C-4390-AD35-83F6CDD0ACAF}"/>
              </a:ext>
            </a:extLst>
          </p:cNvPr>
          <p:cNvSpPr txBox="1"/>
          <p:nvPr/>
        </p:nvSpPr>
        <p:spPr>
          <a:xfrm>
            <a:off x="5679791" y="3301240"/>
            <a:ext cx="68480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Need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DF8A66A-363A-4DC0-9D9D-B1EE55EA8BC1}"/>
              </a:ext>
            </a:extLst>
          </p:cNvPr>
          <p:cNvSpPr txBox="1"/>
          <p:nvPr/>
        </p:nvSpPr>
        <p:spPr>
          <a:xfrm>
            <a:off x="7208128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454180E-5E39-4036-9BEE-02D720D8F7E7}"/>
              </a:ext>
            </a:extLst>
          </p:cNvPr>
          <p:cNvSpPr txBox="1"/>
          <p:nvPr/>
        </p:nvSpPr>
        <p:spPr>
          <a:xfrm>
            <a:off x="750821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1EB1FAC-C48F-462F-8593-9F56DAD451AA}"/>
              </a:ext>
            </a:extLst>
          </p:cNvPr>
          <p:cNvSpPr txBox="1"/>
          <p:nvPr/>
        </p:nvSpPr>
        <p:spPr>
          <a:xfrm>
            <a:off x="7809438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542BC72-F24D-419A-990B-76FDED56E007}"/>
              </a:ext>
            </a:extLst>
          </p:cNvPr>
          <p:cNvSpPr txBox="1"/>
          <p:nvPr/>
        </p:nvSpPr>
        <p:spPr>
          <a:xfrm>
            <a:off x="7283757" y="3301240"/>
            <a:ext cx="74898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Work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FF5F195-A670-418D-97D4-66C3A2B41792}"/>
              </a:ext>
            </a:extLst>
          </p:cNvPr>
          <p:cNvSpPr txBox="1"/>
          <p:nvPr/>
        </p:nvSpPr>
        <p:spPr>
          <a:xfrm>
            <a:off x="894476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8EE805A-987E-45CB-A19A-AC397492CAA8}"/>
              </a:ext>
            </a:extLst>
          </p:cNvPr>
          <p:cNvSpPr txBox="1"/>
          <p:nvPr/>
        </p:nvSpPr>
        <p:spPr>
          <a:xfrm>
            <a:off x="9244849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187BB65-55E3-4004-B82E-940618DE77C0}"/>
              </a:ext>
            </a:extLst>
          </p:cNvPr>
          <p:cNvSpPr txBox="1"/>
          <p:nvPr/>
        </p:nvSpPr>
        <p:spPr>
          <a:xfrm>
            <a:off x="954607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F6CE019-ABE3-4AB0-8B0F-203AEEFBC40C}"/>
              </a:ext>
            </a:extLst>
          </p:cNvPr>
          <p:cNvSpPr txBox="1"/>
          <p:nvPr/>
        </p:nvSpPr>
        <p:spPr>
          <a:xfrm>
            <a:off x="8843040" y="3292566"/>
            <a:ext cx="11037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Available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7DAFA01-AFBD-4050-9020-223037B56F02}"/>
              </a:ext>
            </a:extLst>
          </p:cNvPr>
          <p:cNvSpPr txBox="1"/>
          <p:nvPr/>
        </p:nvSpPr>
        <p:spPr>
          <a:xfrm>
            <a:off x="4199341" y="3670572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4500A2A-D786-478D-BBAD-307E6124DF98}"/>
              </a:ext>
            </a:extLst>
          </p:cNvPr>
          <p:cNvSpPr txBox="1"/>
          <p:nvPr/>
        </p:nvSpPr>
        <p:spPr>
          <a:xfrm>
            <a:off x="4115986" y="3301240"/>
            <a:ext cx="80021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Finish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7080521-DF96-41B3-9DBC-564DB774952A}"/>
              </a:ext>
            </a:extLst>
          </p:cNvPr>
          <p:cNvSpPr txBox="1"/>
          <p:nvPr/>
        </p:nvSpPr>
        <p:spPr>
          <a:xfrm>
            <a:off x="4199340" y="4039904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7D293901-75D8-45D9-93A6-5DC134F7469E}"/>
              </a:ext>
            </a:extLst>
          </p:cNvPr>
          <p:cNvSpPr txBox="1"/>
          <p:nvPr/>
        </p:nvSpPr>
        <p:spPr>
          <a:xfrm>
            <a:off x="4199339" y="4409236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ABDA32B-72AE-495C-B618-3C037D49F601}"/>
              </a:ext>
            </a:extLst>
          </p:cNvPr>
          <p:cNvSpPr txBox="1"/>
          <p:nvPr/>
        </p:nvSpPr>
        <p:spPr>
          <a:xfrm>
            <a:off x="4199338" y="4779916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E23EE71-B2F8-4B17-B1F6-295DD5C9881B}"/>
              </a:ext>
            </a:extLst>
          </p:cNvPr>
          <p:cNvSpPr txBox="1"/>
          <p:nvPr/>
        </p:nvSpPr>
        <p:spPr>
          <a:xfrm>
            <a:off x="4199337" y="5147900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68B3666-9A32-42C7-A92C-E4D58242D40C}"/>
                  </a:ext>
                </a:extLst>
              </p:cNvPr>
              <p:cNvSpPr txBox="1"/>
              <p:nvPr/>
            </p:nvSpPr>
            <p:spPr>
              <a:xfrm>
                <a:off x="3904868" y="1600200"/>
                <a:ext cx="4379084" cy="12003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找到一個符合以下條件的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𝑻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：</a:t>
                </a:r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𝑭𝒊𝒏𝒊𝒔𝒉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</m:e>
                    </m:d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𝒇𝒂𝒍𝒔𝒆</m:t>
                    </m:r>
                  </m:oMath>
                </a14:m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𝑵𝒆𝒆𝒅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𝒋</m:t>
                        </m:r>
                      </m:e>
                    </m:d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≤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𝑾𝒐𝒓𝒌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[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𝒋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]</m:t>
                    </m:r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對於任何資源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)</a:t>
                </a:r>
              </a:p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若找不到就跳到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step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4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。</a:t>
                </a:r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68B3666-9A32-42C7-A92C-E4D58242D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868" y="1600200"/>
                <a:ext cx="4379084" cy="1200329"/>
              </a:xfrm>
              <a:prstGeom prst="rect">
                <a:avLst/>
              </a:prstGeom>
              <a:blipFill>
                <a:blip r:embed="rId2"/>
                <a:stretch>
                  <a:fillRect l="-968" t="-1990" r="-138" b="-597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號: 向右 5">
            <a:extLst>
              <a:ext uri="{FF2B5EF4-FFF2-40B4-BE49-F238E27FC236}">
                <a16:creationId xmlns:a16="http://schemas.microsoft.com/office/drawing/2014/main" id="{61DFCE6D-9BE3-4DA0-9DAB-B3CD6C1992E7}"/>
              </a:ext>
            </a:extLst>
          </p:cNvPr>
          <p:cNvSpPr/>
          <p:nvPr/>
        </p:nvSpPr>
        <p:spPr>
          <a:xfrm>
            <a:off x="1829649" y="4433033"/>
            <a:ext cx="585048" cy="2897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87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CE30F-C3EE-406A-9130-0E9FE192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r>
              <a:rPr lang="zh-TW" altLang="en-US" dirty="0"/>
              <a:t> </a:t>
            </a:r>
            <a:r>
              <a:rPr lang="en-US" altLang="zh-TW" dirty="0"/>
              <a:t>(cont’d)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7D37D-59C3-4FA1-ABFC-55E2E894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BE3E-DD69-40B5-B7F4-A60506A8931C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B48F8C-8ABB-4D04-90B4-E3DFF597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13</a:t>
            </a:fld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3BB8CE-4AE1-462C-A6A1-1442E6ADE78E}"/>
              </a:ext>
            </a:extLst>
          </p:cNvPr>
          <p:cNvSpPr txBox="1"/>
          <p:nvPr/>
        </p:nvSpPr>
        <p:spPr>
          <a:xfrm>
            <a:off x="271477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28E4FA-E9F0-4F88-AB97-96DF1603493A}"/>
              </a:ext>
            </a:extLst>
          </p:cNvPr>
          <p:cNvSpPr txBox="1"/>
          <p:nvPr/>
        </p:nvSpPr>
        <p:spPr>
          <a:xfrm>
            <a:off x="3014861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21A9C5-7F1A-4A19-987D-D2D2F28C8F3B}"/>
              </a:ext>
            </a:extLst>
          </p:cNvPr>
          <p:cNvSpPr txBox="1"/>
          <p:nvPr/>
        </p:nvSpPr>
        <p:spPr>
          <a:xfrm>
            <a:off x="331608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2AB092-A7A1-4C96-AF17-15D84513BDD2}"/>
              </a:ext>
            </a:extLst>
          </p:cNvPr>
          <p:cNvSpPr txBox="1"/>
          <p:nvPr/>
        </p:nvSpPr>
        <p:spPr>
          <a:xfrm>
            <a:off x="271477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A64173-085A-41BE-84DC-15D64E547AB7}"/>
              </a:ext>
            </a:extLst>
          </p:cNvPr>
          <p:cNvSpPr txBox="1"/>
          <p:nvPr/>
        </p:nvSpPr>
        <p:spPr>
          <a:xfrm>
            <a:off x="3014861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E95593-0B36-4FA1-81BC-0CDEF35FE4DE}"/>
              </a:ext>
            </a:extLst>
          </p:cNvPr>
          <p:cNvSpPr txBox="1"/>
          <p:nvPr/>
        </p:nvSpPr>
        <p:spPr>
          <a:xfrm>
            <a:off x="331608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5A48241-BAAE-410F-8105-B743469C05B6}"/>
              </a:ext>
            </a:extLst>
          </p:cNvPr>
          <p:cNvSpPr txBox="1"/>
          <p:nvPr/>
        </p:nvSpPr>
        <p:spPr>
          <a:xfrm>
            <a:off x="271477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C9681C-B041-4BAB-85EE-A958CEC8E396}"/>
              </a:ext>
            </a:extLst>
          </p:cNvPr>
          <p:cNvSpPr txBox="1"/>
          <p:nvPr/>
        </p:nvSpPr>
        <p:spPr>
          <a:xfrm>
            <a:off x="3014861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0C257CA-C946-417D-B216-FAE4A6311E56}"/>
              </a:ext>
            </a:extLst>
          </p:cNvPr>
          <p:cNvSpPr txBox="1"/>
          <p:nvPr/>
        </p:nvSpPr>
        <p:spPr>
          <a:xfrm>
            <a:off x="331608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97180A-057A-4E78-8EB6-D455C6D1C655}"/>
              </a:ext>
            </a:extLst>
          </p:cNvPr>
          <p:cNvSpPr txBox="1"/>
          <p:nvPr/>
        </p:nvSpPr>
        <p:spPr>
          <a:xfrm>
            <a:off x="271477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F236514-9DDA-4E43-8211-20F9B5122C16}"/>
              </a:ext>
            </a:extLst>
          </p:cNvPr>
          <p:cNvSpPr txBox="1"/>
          <p:nvPr/>
        </p:nvSpPr>
        <p:spPr>
          <a:xfrm>
            <a:off x="3014861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48C0634-48B7-40B7-8DF0-ED33630422EC}"/>
              </a:ext>
            </a:extLst>
          </p:cNvPr>
          <p:cNvSpPr txBox="1"/>
          <p:nvPr/>
        </p:nvSpPr>
        <p:spPr>
          <a:xfrm>
            <a:off x="331608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26C32D5-7F22-4FE8-862D-EF0F87E73F7B}"/>
              </a:ext>
            </a:extLst>
          </p:cNvPr>
          <p:cNvSpPr txBox="1"/>
          <p:nvPr/>
        </p:nvSpPr>
        <p:spPr>
          <a:xfrm>
            <a:off x="271477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93FB8D2-79D9-4F30-A631-9148FF306120}"/>
              </a:ext>
            </a:extLst>
          </p:cNvPr>
          <p:cNvSpPr txBox="1"/>
          <p:nvPr/>
        </p:nvSpPr>
        <p:spPr>
          <a:xfrm>
            <a:off x="3014861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BC0C4F1-E55D-483D-9EE1-C9C967B27724}"/>
              </a:ext>
            </a:extLst>
          </p:cNvPr>
          <p:cNvSpPr txBox="1"/>
          <p:nvPr/>
        </p:nvSpPr>
        <p:spPr>
          <a:xfrm>
            <a:off x="331608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B5E4A7D-AD5B-4877-997F-60C3A22A5D54}"/>
              </a:ext>
            </a:extLst>
          </p:cNvPr>
          <p:cNvSpPr txBox="1"/>
          <p:nvPr/>
        </p:nvSpPr>
        <p:spPr>
          <a:xfrm>
            <a:off x="2566020" y="3285266"/>
            <a:ext cx="119776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Allocation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AF4ED80-E70F-4ACB-9053-3F62D0803BB4}"/>
              </a:ext>
            </a:extLst>
          </p:cNvPr>
          <p:cNvSpPr txBox="1"/>
          <p:nvPr/>
        </p:nvSpPr>
        <p:spPr>
          <a:xfrm>
            <a:off x="557207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74B0919-78D1-418D-83C2-96C0E5E84D71}"/>
              </a:ext>
            </a:extLst>
          </p:cNvPr>
          <p:cNvSpPr txBox="1"/>
          <p:nvPr/>
        </p:nvSpPr>
        <p:spPr>
          <a:xfrm>
            <a:off x="5872152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C2E30DD-832C-4BFA-A368-A44E0C243F64}"/>
              </a:ext>
            </a:extLst>
          </p:cNvPr>
          <p:cNvSpPr txBox="1"/>
          <p:nvPr/>
        </p:nvSpPr>
        <p:spPr>
          <a:xfrm>
            <a:off x="617338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437F34B-8639-4AFD-8404-D39E42E59A00}"/>
              </a:ext>
            </a:extLst>
          </p:cNvPr>
          <p:cNvSpPr txBox="1"/>
          <p:nvPr/>
        </p:nvSpPr>
        <p:spPr>
          <a:xfrm>
            <a:off x="557207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7EB739-6EF6-4882-A3DB-379C917C5C0B}"/>
              </a:ext>
            </a:extLst>
          </p:cNvPr>
          <p:cNvSpPr txBox="1"/>
          <p:nvPr/>
        </p:nvSpPr>
        <p:spPr>
          <a:xfrm>
            <a:off x="5872152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BFE9846-BD91-401D-8E48-356F9B183A8F}"/>
              </a:ext>
            </a:extLst>
          </p:cNvPr>
          <p:cNvSpPr txBox="1"/>
          <p:nvPr/>
        </p:nvSpPr>
        <p:spPr>
          <a:xfrm>
            <a:off x="617338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7942B30-92F5-4D3D-88B7-F32CE2E29F7A}"/>
              </a:ext>
            </a:extLst>
          </p:cNvPr>
          <p:cNvSpPr txBox="1"/>
          <p:nvPr/>
        </p:nvSpPr>
        <p:spPr>
          <a:xfrm>
            <a:off x="557207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C42CD3C-AB57-493C-8F2F-354E315C109C}"/>
              </a:ext>
            </a:extLst>
          </p:cNvPr>
          <p:cNvSpPr txBox="1"/>
          <p:nvPr/>
        </p:nvSpPr>
        <p:spPr>
          <a:xfrm>
            <a:off x="5872152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2324DC7-E1C9-4641-AB08-87E07308C434}"/>
              </a:ext>
            </a:extLst>
          </p:cNvPr>
          <p:cNvSpPr txBox="1"/>
          <p:nvPr/>
        </p:nvSpPr>
        <p:spPr>
          <a:xfrm>
            <a:off x="617338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F5DDA16-25D7-4C89-8335-5B4C1C7C4980}"/>
              </a:ext>
            </a:extLst>
          </p:cNvPr>
          <p:cNvSpPr txBox="1"/>
          <p:nvPr/>
        </p:nvSpPr>
        <p:spPr>
          <a:xfrm>
            <a:off x="557207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D2CB495-676F-42F6-8011-8FA2856C5BDB}"/>
              </a:ext>
            </a:extLst>
          </p:cNvPr>
          <p:cNvSpPr txBox="1"/>
          <p:nvPr/>
        </p:nvSpPr>
        <p:spPr>
          <a:xfrm>
            <a:off x="5872152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F7A3303-5182-4DAA-81EC-EFD89F47897F}"/>
              </a:ext>
            </a:extLst>
          </p:cNvPr>
          <p:cNvSpPr txBox="1"/>
          <p:nvPr/>
        </p:nvSpPr>
        <p:spPr>
          <a:xfrm>
            <a:off x="617338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CC9B19F-DE12-49AA-ACEB-62A8DDF82AB9}"/>
              </a:ext>
            </a:extLst>
          </p:cNvPr>
          <p:cNvSpPr txBox="1"/>
          <p:nvPr/>
        </p:nvSpPr>
        <p:spPr>
          <a:xfrm>
            <a:off x="557207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D42D693-37A7-47EB-A7D8-4BB658801289}"/>
              </a:ext>
            </a:extLst>
          </p:cNvPr>
          <p:cNvSpPr txBox="1"/>
          <p:nvPr/>
        </p:nvSpPr>
        <p:spPr>
          <a:xfrm>
            <a:off x="5872152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E9B8514-58FE-4B5B-BE42-B9355A63AD84}"/>
              </a:ext>
            </a:extLst>
          </p:cNvPr>
          <p:cNvSpPr txBox="1"/>
          <p:nvPr/>
        </p:nvSpPr>
        <p:spPr>
          <a:xfrm>
            <a:off x="617338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8E731F6-2B7C-4390-AD35-83F6CDD0ACAF}"/>
              </a:ext>
            </a:extLst>
          </p:cNvPr>
          <p:cNvSpPr txBox="1"/>
          <p:nvPr/>
        </p:nvSpPr>
        <p:spPr>
          <a:xfrm>
            <a:off x="5679791" y="3301240"/>
            <a:ext cx="68480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Need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DF8A66A-363A-4DC0-9D9D-B1EE55EA8BC1}"/>
              </a:ext>
            </a:extLst>
          </p:cNvPr>
          <p:cNvSpPr txBox="1"/>
          <p:nvPr/>
        </p:nvSpPr>
        <p:spPr>
          <a:xfrm>
            <a:off x="7208128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454180E-5E39-4036-9BEE-02D720D8F7E7}"/>
              </a:ext>
            </a:extLst>
          </p:cNvPr>
          <p:cNvSpPr txBox="1"/>
          <p:nvPr/>
        </p:nvSpPr>
        <p:spPr>
          <a:xfrm>
            <a:off x="750821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1EB1FAC-C48F-462F-8593-9F56DAD451AA}"/>
              </a:ext>
            </a:extLst>
          </p:cNvPr>
          <p:cNvSpPr txBox="1"/>
          <p:nvPr/>
        </p:nvSpPr>
        <p:spPr>
          <a:xfrm>
            <a:off x="7809438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542BC72-F24D-419A-990B-76FDED56E007}"/>
              </a:ext>
            </a:extLst>
          </p:cNvPr>
          <p:cNvSpPr txBox="1"/>
          <p:nvPr/>
        </p:nvSpPr>
        <p:spPr>
          <a:xfrm>
            <a:off x="7283757" y="3301240"/>
            <a:ext cx="74898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Work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FF5F195-A670-418D-97D4-66C3A2B41792}"/>
              </a:ext>
            </a:extLst>
          </p:cNvPr>
          <p:cNvSpPr txBox="1"/>
          <p:nvPr/>
        </p:nvSpPr>
        <p:spPr>
          <a:xfrm>
            <a:off x="894476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8EE805A-987E-45CB-A19A-AC397492CAA8}"/>
              </a:ext>
            </a:extLst>
          </p:cNvPr>
          <p:cNvSpPr txBox="1"/>
          <p:nvPr/>
        </p:nvSpPr>
        <p:spPr>
          <a:xfrm>
            <a:off x="9244849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187BB65-55E3-4004-B82E-940618DE77C0}"/>
              </a:ext>
            </a:extLst>
          </p:cNvPr>
          <p:cNvSpPr txBox="1"/>
          <p:nvPr/>
        </p:nvSpPr>
        <p:spPr>
          <a:xfrm>
            <a:off x="954607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F6CE019-ABE3-4AB0-8B0F-203AEEFBC40C}"/>
              </a:ext>
            </a:extLst>
          </p:cNvPr>
          <p:cNvSpPr txBox="1"/>
          <p:nvPr/>
        </p:nvSpPr>
        <p:spPr>
          <a:xfrm>
            <a:off x="8843040" y="3292566"/>
            <a:ext cx="11037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Available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7DAFA01-AFBD-4050-9020-223037B56F02}"/>
              </a:ext>
            </a:extLst>
          </p:cNvPr>
          <p:cNvSpPr txBox="1"/>
          <p:nvPr/>
        </p:nvSpPr>
        <p:spPr>
          <a:xfrm>
            <a:off x="4199341" y="3670572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4500A2A-D786-478D-BBAD-307E6124DF98}"/>
              </a:ext>
            </a:extLst>
          </p:cNvPr>
          <p:cNvSpPr txBox="1"/>
          <p:nvPr/>
        </p:nvSpPr>
        <p:spPr>
          <a:xfrm>
            <a:off x="4115986" y="3301240"/>
            <a:ext cx="80021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Finish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7080521-DF96-41B3-9DBC-564DB774952A}"/>
              </a:ext>
            </a:extLst>
          </p:cNvPr>
          <p:cNvSpPr txBox="1"/>
          <p:nvPr/>
        </p:nvSpPr>
        <p:spPr>
          <a:xfrm>
            <a:off x="4199340" y="4039904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7D293901-75D8-45D9-93A6-5DC134F7469E}"/>
              </a:ext>
            </a:extLst>
          </p:cNvPr>
          <p:cNvSpPr txBox="1"/>
          <p:nvPr/>
        </p:nvSpPr>
        <p:spPr>
          <a:xfrm>
            <a:off x="4199339" y="4409236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ABDA32B-72AE-495C-B618-3C037D49F601}"/>
              </a:ext>
            </a:extLst>
          </p:cNvPr>
          <p:cNvSpPr txBox="1"/>
          <p:nvPr/>
        </p:nvSpPr>
        <p:spPr>
          <a:xfrm>
            <a:off x="4199338" y="4779916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E23EE71-B2F8-4B17-B1F6-295DD5C9881B}"/>
              </a:ext>
            </a:extLst>
          </p:cNvPr>
          <p:cNvSpPr txBox="1"/>
          <p:nvPr/>
        </p:nvSpPr>
        <p:spPr>
          <a:xfrm>
            <a:off x="4199337" y="5147900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68B3666-9A32-42C7-A92C-E4D58242D40C}"/>
                  </a:ext>
                </a:extLst>
              </p:cNvPr>
              <p:cNvSpPr txBox="1"/>
              <p:nvPr/>
            </p:nvSpPr>
            <p:spPr>
              <a:xfrm>
                <a:off x="3904868" y="1600200"/>
                <a:ext cx="4379084" cy="12003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找到一個符合以下條件的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𝑻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：</a:t>
                </a:r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𝑭𝒊𝒏𝒊𝒔𝒉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</m:e>
                    </m:d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𝒇𝒂𝒍𝒔𝒆</m:t>
                    </m:r>
                  </m:oMath>
                </a14:m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𝑵𝒆𝒆𝒅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𝒋</m:t>
                        </m:r>
                      </m:e>
                    </m:d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≤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𝑾𝒐𝒓𝒌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[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𝒋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]</m:t>
                    </m:r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對於任何資源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)</a:t>
                </a:r>
              </a:p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若找不到就跳到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step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4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。</a:t>
                </a:r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68B3666-9A32-42C7-A92C-E4D58242D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868" y="1600200"/>
                <a:ext cx="4379084" cy="1200329"/>
              </a:xfrm>
              <a:prstGeom prst="rect">
                <a:avLst/>
              </a:prstGeom>
              <a:blipFill>
                <a:blip r:embed="rId2"/>
                <a:stretch>
                  <a:fillRect l="-968" t="-1990" r="-138" b="-597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號: 向右 5">
            <a:extLst>
              <a:ext uri="{FF2B5EF4-FFF2-40B4-BE49-F238E27FC236}">
                <a16:creationId xmlns:a16="http://schemas.microsoft.com/office/drawing/2014/main" id="{61DFCE6D-9BE3-4DA0-9DAB-B3CD6C1992E7}"/>
              </a:ext>
            </a:extLst>
          </p:cNvPr>
          <p:cNvSpPr/>
          <p:nvPr/>
        </p:nvSpPr>
        <p:spPr>
          <a:xfrm>
            <a:off x="1829649" y="4802365"/>
            <a:ext cx="585048" cy="2897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BD358D5-87FB-4E6E-9E36-6CD0C6A8FC36}"/>
              </a:ext>
            </a:extLst>
          </p:cNvPr>
          <p:cNvSpPr txBox="1"/>
          <p:nvPr/>
        </p:nvSpPr>
        <p:spPr>
          <a:xfrm>
            <a:off x="891734" y="4765064"/>
            <a:ext cx="646331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符合</a:t>
            </a:r>
          </a:p>
        </p:txBody>
      </p:sp>
    </p:spTree>
    <p:extLst>
      <p:ext uri="{BB962C8B-B14F-4D97-AF65-F5344CB8AC3E}">
        <p14:creationId xmlns:p14="http://schemas.microsoft.com/office/powerpoint/2010/main" val="388315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CE30F-C3EE-406A-9130-0E9FE192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r>
              <a:rPr lang="zh-TW" altLang="en-US" dirty="0"/>
              <a:t> </a:t>
            </a:r>
            <a:r>
              <a:rPr lang="en-US" altLang="zh-TW" dirty="0"/>
              <a:t>(cont’d)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7D37D-59C3-4FA1-ABFC-55E2E894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BE3E-DD69-40B5-B7F4-A60506A8931C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B48F8C-8ABB-4D04-90B4-E3DFF597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14</a:t>
            </a:fld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3BB8CE-4AE1-462C-A6A1-1442E6ADE78E}"/>
              </a:ext>
            </a:extLst>
          </p:cNvPr>
          <p:cNvSpPr txBox="1"/>
          <p:nvPr/>
        </p:nvSpPr>
        <p:spPr>
          <a:xfrm>
            <a:off x="271477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28E4FA-E9F0-4F88-AB97-96DF1603493A}"/>
              </a:ext>
            </a:extLst>
          </p:cNvPr>
          <p:cNvSpPr txBox="1"/>
          <p:nvPr/>
        </p:nvSpPr>
        <p:spPr>
          <a:xfrm>
            <a:off x="3014861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21A9C5-7F1A-4A19-987D-D2D2F28C8F3B}"/>
              </a:ext>
            </a:extLst>
          </p:cNvPr>
          <p:cNvSpPr txBox="1"/>
          <p:nvPr/>
        </p:nvSpPr>
        <p:spPr>
          <a:xfrm>
            <a:off x="331608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2AB092-A7A1-4C96-AF17-15D84513BDD2}"/>
              </a:ext>
            </a:extLst>
          </p:cNvPr>
          <p:cNvSpPr txBox="1"/>
          <p:nvPr/>
        </p:nvSpPr>
        <p:spPr>
          <a:xfrm>
            <a:off x="271477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A64173-085A-41BE-84DC-15D64E547AB7}"/>
              </a:ext>
            </a:extLst>
          </p:cNvPr>
          <p:cNvSpPr txBox="1"/>
          <p:nvPr/>
        </p:nvSpPr>
        <p:spPr>
          <a:xfrm>
            <a:off x="3014861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E95593-0B36-4FA1-81BC-0CDEF35FE4DE}"/>
              </a:ext>
            </a:extLst>
          </p:cNvPr>
          <p:cNvSpPr txBox="1"/>
          <p:nvPr/>
        </p:nvSpPr>
        <p:spPr>
          <a:xfrm>
            <a:off x="331608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5A48241-BAAE-410F-8105-B743469C05B6}"/>
              </a:ext>
            </a:extLst>
          </p:cNvPr>
          <p:cNvSpPr txBox="1"/>
          <p:nvPr/>
        </p:nvSpPr>
        <p:spPr>
          <a:xfrm>
            <a:off x="271477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C9681C-B041-4BAB-85EE-A958CEC8E396}"/>
              </a:ext>
            </a:extLst>
          </p:cNvPr>
          <p:cNvSpPr txBox="1"/>
          <p:nvPr/>
        </p:nvSpPr>
        <p:spPr>
          <a:xfrm>
            <a:off x="3014861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0C257CA-C946-417D-B216-FAE4A6311E56}"/>
              </a:ext>
            </a:extLst>
          </p:cNvPr>
          <p:cNvSpPr txBox="1"/>
          <p:nvPr/>
        </p:nvSpPr>
        <p:spPr>
          <a:xfrm>
            <a:off x="331608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97180A-057A-4E78-8EB6-D455C6D1C655}"/>
              </a:ext>
            </a:extLst>
          </p:cNvPr>
          <p:cNvSpPr txBox="1"/>
          <p:nvPr/>
        </p:nvSpPr>
        <p:spPr>
          <a:xfrm>
            <a:off x="271477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F236514-9DDA-4E43-8211-20F9B5122C16}"/>
              </a:ext>
            </a:extLst>
          </p:cNvPr>
          <p:cNvSpPr txBox="1"/>
          <p:nvPr/>
        </p:nvSpPr>
        <p:spPr>
          <a:xfrm>
            <a:off x="3014861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48C0634-48B7-40B7-8DF0-ED33630422EC}"/>
              </a:ext>
            </a:extLst>
          </p:cNvPr>
          <p:cNvSpPr txBox="1"/>
          <p:nvPr/>
        </p:nvSpPr>
        <p:spPr>
          <a:xfrm>
            <a:off x="331608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26C32D5-7F22-4FE8-862D-EF0F87E73F7B}"/>
              </a:ext>
            </a:extLst>
          </p:cNvPr>
          <p:cNvSpPr txBox="1"/>
          <p:nvPr/>
        </p:nvSpPr>
        <p:spPr>
          <a:xfrm>
            <a:off x="271477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93FB8D2-79D9-4F30-A631-9148FF306120}"/>
              </a:ext>
            </a:extLst>
          </p:cNvPr>
          <p:cNvSpPr txBox="1"/>
          <p:nvPr/>
        </p:nvSpPr>
        <p:spPr>
          <a:xfrm>
            <a:off x="3014861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BC0C4F1-E55D-483D-9EE1-C9C967B27724}"/>
              </a:ext>
            </a:extLst>
          </p:cNvPr>
          <p:cNvSpPr txBox="1"/>
          <p:nvPr/>
        </p:nvSpPr>
        <p:spPr>
          <a:xfrm>
            <a:off x="331608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B5E4A7D-AD5B-4877-997F-60C3A22A5D54}"/>
              </a:ext>
            </a:extLst>
          </p:cNvPr>
          <p:cNvSpPr txBox="1"/>
          <p:nvPr/>
        </p:nvSpPr>
        <p:spPr>
          <a:xfrm>
            <a:off x="2566020" y="3285266"/>
            <a:ext cx="119776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Allocation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AF4ED80-E70F-4ACB-9053-3F62D0803BB4}"/>
              </a:ext>
            </a:extLst>
          </p:cNvPr>
          <p:cNvSpPr txBox="1"/>
          <p:nvPr/>
        </p:nvSpPr>
        <p:spPr>
          <a:xfrm>
            <a:off x="557207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74B0919-78D1-418D-83C2-96C0E5E84D71}"/>
              </a:ext>
            </a:extLst>
          </p:cNvPr>
          <p:cNvSpPr txBox="1"/>
          <p:nvPr/>
        </p:nvSpPr>
        <p:spPr>
          <a:xfrm>
            <a:off x="5872152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C2E30DD-832C-4BFA-A368-A44E0C243F64}"/>
              </a:ext>
            </a:extLst>
          </p:cNvPr>
          <p:cNvSpPr txBox="1"/>
          <p:nvPr/>
        </p:nvSpPr>
        <p:spPr>
          <a:xfrm>
            <a:off x="617338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437F34B-8639-4AFD-8404-D39E42E59A00}"/>
              </a:ext>
            </a:extLst>
          </p:cNvPr>
          <p:cNvSpPr txBox="1"/>
          <p:nvPr/>
        </p:nvSpPr>
        <p:spPr>
          <a:xfrm>
            <a:off x="557207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7EB739-6EF6-4882-A3DB-379C917C5C0B}"/>
              </a:ext>
            </a:extLst>
          </p:cNvPr>
          <p:cNvSpPr txBox="1"/>
          <p:nvPr/>
        </p:nvSpPr>
        <p:spPr>
          <a:xfrm>
            <a:off x="5872152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BFE9846-BD91-401D-8E48-356F9B183A8F}"/>
              </a:ext>
            </a:extLst>
          </p:cNvPr>
          <p:cNvSpPr txBox="1"/>
          <p:nvPr/>
        </p:nvSpPr>
        <p:spPr>
          <a:xfrm>
            <a:off x="617338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7942B30-92F5-4D3D-88B7-F32CE2E29F7A}"/>
              </a:ext>
            </a:extLst>
          </p:cNvPr>
          <p:cNvSpPr txBox="1"/>
          <p:nvPr/>
        </p:nvSpPr>
        <p:spPr>
          <a:xfrm>
            <a:off x="557207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C42CD3C-AB57-493C-8F2F-354E315C109C}"/>
              </a:ext>
            </a:extLst>
          </p:cNvPr>
          <p:cNvSpPr txBox="1"/>
          <p:nvPr/>
        </p:nvSpPr>
        <p:spPr>
          <a:xfrm>
            <a:off x="5872152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2324DC7-E1C9-4641-AB08-87E07308C434}"/>
              </a:ext>
            </a:extLst>
          </p:cNvPr>
          <p:cNvSpPr txBox="1"/>
          <p:nvPr/>
        </p:nvSpPr>
        <p:spPr>
          <a:xfrm>
            <a:off x="617338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F5DDA16-25D7-4C89-8335-5B4C1C7C4980}"/>
              </a:ext>
            </a:extLst>
          </p:cNvPr>
          <p:cNvSpPr txBox="1"/>
          <p:nvPr/>
        </p:nvSpPr>
        <p:spPr>
          <a:xfrm>
            <a:off x="557207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D2CB495-676F-42F6-8011-8FA2856C5BDB}"/>
              </a:ext>
            </a:extLst>
          </p:cNvPr>
          <p:cNvSpPr txBox="1"/>
          <p:nvPr/>
        </p:nvSpPr>
        <p:spPr>
          <a:xfrm>
            <a:off x="5872152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F7A3303-5182-4DAA-81EC-EFD89F47897F}"/>
              </a:ext>
            </a:extLst>
          </p:cNvPr>
          <p:cNvSpPr txBox="1"/>
          <p:nvPr/>
        </p:nvSpPr>
        <p:spPr>
          <a:xfrm>
            <a:off x="617338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CC9B19F-DE12-49AA-ACEB-62A8DDF82AB9}"/>
              </a:ext>
            </a:extLst>
          </p:cNvPr>
          <p:cNvSpPr txBox="1"/>
          <p:nvPr/>
        </p:nvSpPr>
        <p:spPr>
          <a:xfrm>
            <a:off x="557207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D42D693-37A7-47EB-A7D8-4BB658801289}"/>
              </a:ext>
            </a:extLst>
          </p:cNvPr>
          <p:cNvSpPr txBox="1"/>
          <p:nvPr/>
        </p:nvSpPr>
        <p:spPr>
          <a:xfrm>
            <a:off x="5872152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E9B8514-58FE-4B5B-BE42-B9355A63AD84}"/>
              </a:ext>
            </a:extLst>
          </p:cNvPr>
          <p:cNvSpPr txBox="1"/>
          <p:nvPr/>
        </p:nvSpPr>
        <p:spPr>
          <a:xfrm>
            <a:off x="617338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8E731F6-2B7C-4390-AD35-83F6CDD0ACAF}"/>
              </a:ext>
            </a:extLst>
          </p:cNvPr>
          <p:cNvSpPr txBox="1"/>
          <p:nvPr/>
        </p:nvSpPr>
        <p:spPr>
          <a:xfrm>
            <a:off x="5679791" y="3301240"/>
            <a:ext cx="68480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Need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DF8A66A-363A-4DC0-9D9D-B1EE55EA8BC1}"/>
              </a:ext>
            </a:extLst>
          </p:cNvPr>
          <p:cNvSpPr txBox="1"/>
          <p:nvPr/>
        </p:nvSpPr>
        <p:spPr>
          <a:xfrm>
            <a:off x="7208128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454180E-5E39-4036-9BEE-02D720D8F7E7}"/>
              </a:ext>
            </a:extLst>
          </p:cNvPr>
          <p:cNvSpPr txBox="1"/>
          <p:nvPr/>
        </p:nvSpPr>
        <p:spPr>
          <a:xfrm>
            <a:off x="7508210" y="3670572"/>
            <a:ext cx="41549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1EB1FAC-C48F-462F-8593-9F56DAD451AA}"/>
              </a:ext>
            </a:extLst>
          </p:cNvPr>
          <p:cNvSpPr txBox="1"/>
          <p:nvPr/>
        </p:nvSpPr>
        <p:spPr>
          <a:xfrm>
            <a:off x="7923708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542BC72-F24D-419A-990B-76FDED56E007}"/>
              </a:ext>
            </a:extLst>
          </p:cNvPr>
          <p:cNvSpPr txBox="1"/>
          <p:nvPr/>
        </p:nvSpPr>
        <p:spPr>
          <a:xfrm>
            <a:off x="7347639" y="3301240"/>
            <a:ext cx="74898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Work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FF5F195-A670-418D-97D4-66C3A2B41792}"/>
              </a:ext>
            </a:extLst>
          </p:cNvPr>
          <p:cNvSpPr txBox="1"/>
          <p:nvPr/>
        </p:nvSpPr>
        <p:spPr>
          <a:xfrm>
            <a:off x="894476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8EE805A-987E-45CB-A19A-AC397492CAA8}"/>
              </a:ext>
            </a:extLst>
          </p:cNvPr>
          <p:cNvSpPr txBox="1"/>
          <p:nvPr/>
        </p:nvSpPr>
        <p:spPr>
          <a:xfrm>
            <a:off x="9244849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187BB65-55E3-4004-B82E-940618DE77C0}"/>
              </a:ext>
            </a:extLst>
          </p:cNvPr>
          <p:cNvSpPr txBox="1"/>
          <p:nvPr/>
        </p:nvSpPr>
        <p:spPr>
          <a:xfrm>
            <a:off x="954607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F6CE019-ABE3-4AB0-8B0F-203AEEFBC40C}"/>
              </a:ext>
            </a:extLst>
          </p:cNvPr>
          <p:cNvSpPr txBox="1"/>
          <p:nvPr/>
        </p:nvSpPr>
        <p:spPr>
          <a:xfrm>
            <a:off x="8843040" y="3292566"/>
            <a:ext cx="11037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Available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7DAFA01-AFBD-4050-9020-223037B56F02}"/>
              </a:ext>
            </a:extLst>
          </p:cNvPr>
          <p:cNvSpPr txBox="1"/>
          <p:nvPr/>
        </p:nvSpPr>
        <p:spPr>
          <a:xfrm>
            <a:off x="4199341" y="3670572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4500A2A-D786-478D-BBAD-307E6124DF98}"/>
              </a:ext>
            </a:extLst>
          </p:cNvPr>
          <p:cNvSpPr txBox="1"/>
          <p:nvPr/>
        </p:nvSpPr>
        <p:spPr>
          <a:xfrm>
            <a:off x="4115986" y="3301240"/>
            <a:ext cx="80021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Finish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7080521-DF96-41B3-9DBC-564DB774952A}"/>
              </a:ext>
            </a:extLst>
          </p:cNvPr>
          <p:cNvSpPr txBox="1"/>
          <p:nvPr/>
        </p:nvSpPr>
        <p:spPr>
          <a:xfrm>
            <a:off x="4199340" y="4039904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7D293901-75D8-45D9-93A6-5DC134F7469E}"/>
              </a:ext>
            </a:extLst>
          </p:cNvPr>
          <p:cNvSpPr txBox="1"/>
          <p:nvPr/>
        </p:nvSpPr>
        <p:spPr>
          <a:xfrm>
            <a:off x="4199339" y="4409236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ABDA32B-72AE-495C-B618-3C037D49F601}"/>
              </a:ext>
            </a:extLst>
          </p:cNvPr>
          <p:cNvSpPr txBox="1"/>
          <p:nvPr/>
        </p:nvSpPr>
        <p:spPr>
          <a:xfrm>
            <a:off x="4218572" y="4778568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E23EE71-B2F8-4B17-B1F6-295DD5C9881B}"/>
              </a:ext>
            </a:extLst>
          </p:cNvPr>
          <p:cNvSpPr txBox="1"/>
          <p:nvPr/>
        </p:nvSpPr>
        <p:spPr>
          <a:xfrm>
            <a:off x="4199337" y="5147900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61DFCE6D-9BE3-4DA0-9DAB-B3CD6C1992E7}"/>
              </a:ext>
            </a:extLst>
          </p:cNvPr>
          <p:cNvSpPr/>
          <p:nvPr/>
        </p:nvSpPr>
        <p:spPr>
          <a:xfrm>
            <a:off x="1829649" y="4802365"/>
            <a:ext cx="585048" cy="2897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B8DCF3E3-ADA0-4F21-B090-5EA47979EA99}"/>
                  </a:ext>
                </a:extLst>
              </p:cNvPr>
              <p:cNvSpPr txBox="1"/>
              <p:nvPr/>
            </p:nvSpPr>
            <p:spPr>
              <a:xfrm>
                <a:off x="3051429" y="1600200"/>
                <a:ext cx="6085961" cy="12003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若符合上述條件，則：</a:t>
                </a:r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𝑾𝒐𝒓𝒌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𝒋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𝒘𝒐𝒓𝒌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𝒋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𝑨𝒍𝒍𝒐𝒄𝒂𝒕𝒊𝒐𝒏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[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𝒋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]</m:t>
                    </m:r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對於任何資源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)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𝑭𝒊𝒏𝒊𝒔𝒉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𝒕𝒓𝒖𝒆</m:t>
                    </m:r>
                  </m:oMath>
                </a14:m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然後回到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step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2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重新再檢查。</a:t>
                </a:r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B8DCF3E3-ADA0-4F21-B090-5EA47979E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429" y="1600200"/>
                <a:ext cx="6085961" cy="1200329"/>
              </a:xfrm>
              <a:prstGeom prst="rect">
                <a:avLst/>
              </a:prstGeom>
              <a:blipFill>
                <a:blip r:embed="rId2"/>
                <a:stretch>
                  <a:fillRect l="-698" t="-1493" b="-597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DBD99D53-A314-418E-BCBD-D06F480A0A6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616171" y="4947260"/>
            <a:ext cx="259388" cy="785996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E72A0E43-8B2E-4BBA-91A6-6BBD9170295B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3875559" y="3855238"/>
            <a:ext cx="3332569" cy="1878020"/>
          </a:xfrm>
          <a:prstGeom prst="bentConnector3">
            <a:avLst>
              <a:gd name="adj1" fmla="val 8925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31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CE30F-C3EE-406A-9130-0E9FE192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r>
              <a:rPr lang="zh-TW" altLang="en-US" dirty="0"/>
              <a:t> </a:t>
            </a:r>
            <a:r>
              <a:rPr lang="en-US" altLang="zh-TW" dirty="0"/>
              <a:t>(cont’d)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7D37D-59C3-4FA1-ABFC-55E2E894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BE3E-DD69-40B5-B7F4-A60506A8931C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B48F8C-8ABB-4D04-90B4-E3DFF597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15</a:t>
            </a:fld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3BB8CE-4AE1-462C-A6A1-1442E6ADE78E}"/>
              </a:ext>
            </a:extLst>
          </p:cNvPr>
          <p:cNvSpPr txBox="1"/>
          <p:nvPr/>
        </p:nvSpPr>
        <p:spPr>
          <a:xfrm>
            <a:off x="271477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28E4FA-E9F0-4F88-AB97-96DF1603493A}"/>
              </a:ext>
            </a:extLst>
          </p:cNvPr>
          <p:cNvSpPr txBox="1"/>
          <p:nvPr/>
        </p:nvSpPr>
        <p:spPr>
          <a:xfrm>
            <a:off x="3014861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21A9C5-7F1A-4A19-987D-D2D2F28C8F3B}"/>
              </a:ext>
            </a:extLst>
          </p:cNvPr>
          <p:cNvSpPr txBox="1"/>
          <p:nvPr/>
        </p:nvSpPr>
        <p:spPr>
          <a:xfrm>
            <a:off x="331608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2AB092-A7A1-4C96-AF17-15D84513BDD2}"/>
              </a:ext>
            </a:extLst>
          </p:cNvPr>
          <p:cNvSpPr txBox="1"/>
          <p:nvPr/>
        </p:nvSpPr>
        <p:spPr>
          <a:xfrm>
            <a:off x="271477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A64173-085A-41BE-84DC-15D64E547AB7}"/>
              </a:ext>
            </a:extLst>
          </p:cNvPr>
          <p:cNvSpPr txBox="1"/>
          <p:nvPr/>
        </p:nvSpPr>
        <p:spPr>
          <a:xfrm>
            <a:off x="3014861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E95593-0B36-4FA1-81BC-0CDEF35FE4DE}"/>
              </a:ext>
            </a:extLst>
          </p:cNvPr>
          <p:cNvSpPr txBox="1"/>
          <p:nvPr/>
        </p:nvSpPr>
        <p:spPr>
          <a:xfrm>
            <a:off x="331608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5A48241-BAAE-410F-8105-B743469C05B6}"/>
              </a:ext>
            </a:extLst>
          </p:cNvPr>
          <p:cNvSpPr txBox="1"/>
          <p:nvPr/>
        </p:nvSpPr>
        <p:spPr>
          <a:xfrm>
            <a:off x="271477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C9681C-B041-4BAB-85EE-A958CEC8E396}"/>
              </a:ext>
            </a:extLst>
          </p:cNvPr>
          <p:cNvSpPr txBox="1"/>
          <p:nvPr/>
        </p:nvSpPr>
        <p:spPr>
          <a:xfrm>
            <a:off x="3014861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0C257CA-C946-417D-B216-FAE4A6311E56}"/>
              </a:ext>
            </a:extLst>
          </p:cNvPr>
          <p:cNvSpPr txBox="1"/>
          <p:nvPr/>
        </p:nvSpPr>
        <p:spPr>
          <a:xfrm>
            <a:off x="331608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97180A-057A-4E78-8EB6-D455C6D1C655}"/>
              </a:ext>
            </a:extLst>
          </p:cNvPr>
          <p:cNvSpPr txBox="1"/>
          <p:nvPr/>
        </p:nvSpPr>
        <p:spPr>
          <a:xfrm>
            <a:off x="271477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F236514-9DDA-4E43-8211-20F9B5122C16}"/>
              </a:ext>
            </a:extLst>
          </p:cNvPr>
          <p:cNvSpPr txBox="1"/>
          <p:nvPr/>
        </p:nvSpPr>
        <p:spPr>
          <a:xfrm>
            <a:off x="3014861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48C0634-48B7-40B7-8DF0-ED33630422EC}"/>
              </a:ext>
            </a:extLst>
          </p:cNvPr>
          <p:cNvSpPr txBox="1"/>
          <p:nvPr/>
        </p:nvSpPr>
        <p:spPr>
          <a:xfrm>
            <a:off x="331608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26C32D5-7F22-4FE8-862D-EF0F87E73F7B}"/>
              </a:ext>
            </a:extLst>
          </p:cNvPr>
          <p:cNvSpPr txBox="1"/>
          <p:nvPr/>
        </p:nvSpPr>
        <p:spPr>
          <a:xfrm>
            <a:off x="271477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93FB8D2-79D9-4F30-A631-9148FF306120}"/>
              </a:ext>
            </a:extLst>
          </p:cNvPr>
          <p:cNvSpPr txBox="1"/>
          <p:nvPr/>
        </p:nvSpPr>
        <p:spPr>
          <a:xfrm>
            <a:off x="3014861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BC0C4F1-E55D-483D-9EE1-C9C967B27724}"/>
              </a:ext>
            </a:extLst>
          </p:cNvPr>
          <p:cNvSpPr txBox="1"/>
          <p:nvPr/>
        </p:nvSpPr>
        <p:spPr>
          <a:xfrm>
            <a:off x="331608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B5E4A7D-AD5B-4877-997F-60C3A22A5D54}"/>
              </a:ext>
            </a:extLst>
          </p:cNvPr>
          <p:cNvSpPr txBox="1"/>
          <p:nvPr/>
        </p:nvSpPr>
        <p:spPr>
          <a:xfrm>
            <a:off x="2566020" y="3285266"/>
            <a:ext cx="119776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Allocation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AF4ED80-E70F-4ACB-9053-3F62D0803BB4}"/>
              </a:ext>
            </a:extLst>
          </p:cNvPr>
          <p:cNvSpPr txBox="1"/>
          <p:nvPr/>
        </p:nvSpPr>
        <p:spPr>
          <a:xfrm>
            <a:off x="557207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74B0919-78D1-418D-83C2-96C0E5E84D71}"/>
              </a:ext>
            </a:extLst>
          </p:cNvPr>
          <p:cNvSpPr txBox="1"/>
          <p:nvPr/>
        </p:nvSpPr>
        <p:spPr>
          <a:xfrm>
            <a:off x="5872152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C2E30DD-832C-4BFA-A368-A44E0C243F64}"/>
              </a:ext>
            </a:extLst>
          </p:cNvPr>
          <p:cNvSpPr txBox="1"/>
          <p:nvPr/>
        </p:nvSpPr>
        <p:spPr>
          <a:xfrm>
            <a:off x="617338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437F34B-8639-4AFD-8404-D39E42E59A00}"/>
              </a:ext>
            </a:extLst>
          </p:cNvPr>
          <p:cNvSpPr txBox="1"/>
          <p:nvPr/>
        </p:nvSpPr>
        <p:spPr>
          <a:xfrm>
            <a:off x="557207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7EB739-6EF6-4882-A3DB-379C917C5C0B}"/>
              </a:ext>
            </a:extLst>
          </p:cNvPr>
          <p:cNvSpPr txBox="1"/>
          <p:nvPr/>
        </p:nvSpPr>
        <p:spPr>
          <a:xfrm>
            <a:off x="5872152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BFE9846-BD91-401D-8E48-356F9B183A8F}"/>
              </a:ext>
            </a:extLst>
          </p:cNvPr>
          <p:cNvSpPr txBox="1"/>
          <p:nvPr/>
        </p:nvSpPr>
        <p:spPr>
          <a:xfrm>
            <a:off x="617338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7942B30-92F5-4D3D-88B7-F32CE2E29F7A}"/>
              </a:ext>
            </a:extLst>
          </p:cNvPr>
          <p:cNvSpPr txBox="1"/>
          <p:nvPr/>
        </p:nvSpPr>
        <p:spPr>
          <a:xfrm>
            <a:off x="557207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C42CD3C-AB57-493C-8F2F-354E315C109C}"/>
              </a:ext>
            </a:extLst>
          </p:cNvPr>
          <p:cNvSpPr txBox="1"/>
          <p:nvPr/>
        </p:nvSpPr>
        <p:spPr>
          <a:xfrm>
            <a:off x="5872152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2324DC7-E1C9-4641-AB08-87E07308C434}"/>
              </a:ext>
            </a:extLst>
          </p:cNvPr>
          <p:cNvSpPr txBox="1"/>
          <p:nvPr/>
        </p:nvSpPr>
        <p:spPr>
          <a:xfrm>
            <a:off x="617338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F5DDA16-25D7-4C89-8335-5B4C1C7C4980}"/>
              </a:ext>
            </a:extLst>
          </p:cNvPr>
          <p:cNvSpPr txBox="1"/>
          <p:nvPr/>
        </p:nvSpPr>
        <p:spPr>
          <a:xfrm>
            <a:off x="557207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D2CB495-676F-42F6-8011-8FA2856C5BDB}"/>
              </a:ext>
            </a:extLst>
          </p:cNvPr>
          <p:cNvSpPr txBox="1"/>
          <p:nvPr/>
        </p:nvSpPr>
        <p:spPr>
          <a:xfrm>
            <a:off x="5872152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F7A3303-5182-4DAA-81EC-EFD89F47897F}"/>
              </a:ext>
            </a:extLst>
          </p:cNvPr>
          <p:cNvSpPr txBox="1"/>
          <p:nvPr/>
        </p:nvSpPr>
        <p:spPr>
          <a:xfrm>
            <a:off x="617338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CC9B19F-DE12-49AA-ACEB-62A8DDF82AB9}"/>
              </a:ext>
            </a:extLst>
          </p:cNvPr>
          <p:cNvSpPr txBox="1"/>
          <p:nvPr/>
        </p:nvSpPr>
        <p:spPr>
          <a:xfrm>
            <a:off x="557207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D42D693-37A7-47EB-A7D8-4BB658801289}"/>
              </a:ext>
            </a:extLst>
          </p:cNvPr>
          <p:cNvSpPr txBox="1"/>
          <p:nvPr/>
        </p:nvSpPr>
        <p:spPr>
          <a:xfrm>
            <a:off x="5872152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E9B8514-58FE-4B5B-BE42-B9355A63AD84}"/>
              </a:ext>
            </a:extLst>
          </p:cNvPr>
          <p:cNvSpPr txBox="1"/>
          <p:nvPr/>
        </p:nvSpPr>
        <p:spPr>
          <a:xfrm>
            <a:off x="617338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8E731F6-2B7C-4390-AD35-83F6CDD0ACAF}"/>
              </a:ext>
            </a:extLst>
          </p:cNvPr>
          <p:cNvSpPr txBox="1"/>
          <p:nvPr/>
        </p:nvSpPr>
        <p:spPr>
          <a:xfrm>
            <a:off x="5679791" y="3301240"/>
            <a:ext cx="68480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Need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DF8A66A-363A-4DC0-9D9D-B1EE55EA8BC1}"/>
              </a:ext>
            </a:extLst>
          </p:cNvPr>
          <p:cNvSpPr txBox="1"/>
          <p:nvPr/>
        </p:nvSpPr>
        <p:spPr>
          <a:xfrm>
            <a:off x="7208128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454180E-5E39-4036-9BEE-02D720D8F7E7}"/>
              </a:ext>
            </a:extLst>
          </p:cNvPr>
          <p:cNvSpPr txBox="1"/>
          <p:nvPr/>
        </p:nvSpPr>
        <p:spPr>
          <a:xfrm>
            <a:off x="7508210" y="3670572"/>
            <a:ext cx="41549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1EB1FAC-C48F-462F-8593-9F56DAD451AA}"/>
              </a:ext>
            </a:extLst>
          </p:cNvPr>
          <p:cNvSpPr txBox="1"/>
          <p:nvPr/>
        </p:nvSpPr>
        <p:spPr>
          <a:xfrm>
            <a:off x="7923708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542BC72-F24D-419A-990B-76FDED56E007}"/>
              </a:ext>
            </a:extLst>
          </p:cNvPr>
          <p:cNvSpPr txBox="1"/>
          <p:nvPr/>
        </p:nvSpPr>
        <p:spPr>
          <a:xfrm>
            <a:off x="7347639" y="3301240"/>
            <a:ext cx="74898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Work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FF5F195-A670-418D-97D4-66C3A2B41792}"/>
              </a:ext>
            </a:extLst>
          </p:cNvPr>
          <p:cNvSpPr txBox="1"/>
          <p:nvPr/>
        </p:nvSpPr>
        <p:spPr>
          <a:xfrm>
            <a:off x="894476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8EE805A-987E-45CB-A19A-AC397492CAA8}"/>
              </a:ext>
            </a:extLst>
          </p:cNvPr>
          <p:cNvSpPr txBox="1"/>
          <p:nvPr/>
        </p:nvSpPr>
        <p:spPr>
          <a:xfrm>
            <a:off x="9244849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187BB65-55E3-4004-B82E-940618DE77C0}"/>
              </a:ext>
            </a:extLst>
          </p:cNvPr>
          <p:cNvSpPr txBox="1"/>
          <p:nvPr/>
        </p:nvSpPr>
        <p:spPr>
          <a:xfrm>
            <a:off x="954607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F6CE019-ABE3-4AB0-8B0F-203AEEFBC40C}"/>
              </a:ext>
            </a:extLst>
          </p:cNvPr>
          <p:cNvSpPr txBox="1"/>
          <p:nvPr/>
        </p:nvSpPr>
        <p:spPr>
          <a:xfrm>
            <a:off x="8843040" y="3292566"/>
            <a:ext cx="11037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Available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7DAFA01-AFBD-4050-9020-223037B56F02}"/>
              </a:ext>
            </a:extLst>
          </p:cNvPr>
          <p:cNvSpPr txBox="1"/>
          <p:nvPr/>
        </p:nvSpPr>
        <p:spPr>
          <a:xfrm>
            <a:off x="4199341" y="3670572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4500A2A-D786-478D-BBAD-307E6124DF98}"/>
              </a:ext>
            </a:extLst>
          </p:cNvPr>
          <p:cNvSpPr txBox="1"/>
          <p:nvPr/>
        </p:nvSpPr>
        <p:spPr>
          <a:xfrm>
            <a:off x="4115986" y="3301240"/>
            <a:ext cx="80021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Finish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7080521-DF96-41B3-9DBC-564DB774952A}"/>
              </a:ext>
            </a:extLst>
          </p:cNvPr>
          <p:cNvSpPr txBox="1"/>
          <p:nvPr/>
        </p:nvSpPr>
        <p:spPr>
          <a:xfrm>
            <a:off x="4199340" y="4039904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7D293901-75D8-45D9-93A6-5DC134F7469E}"/>
              </a:ext>
            </a:extLst>
          </p:cNvPr>
          <p:cNvSpPr txBox="1"/>
          <p:nvPr/>
        </p:nvSpPr>
        <p:spPr>
          <a:xfrm>
            <a:off x="4199339" y="4409236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ABDA32B-72AE-495C-B618-3C037D49F601}"/>
              </a:ext>
            </a:extLst>
          </p:cNvPr>
          <p:cNvSpPr txBox="1"/>
          <p:nvPr/>
        </p:nvSpPr>
        <p:spPr>
          <a:xfrm>
            <a:off x="4218572" y="4778568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E23EE71-B2F8-4B17-B1F6-295DD5C9881B}"/>
              </a:ext>
            </a:extLst>
          </p:cNvPr>
          <p:cNvSpPr txBox="1"/>
          <p:nvPr/>
        </p:nvSpPr>
        <p:spPr>
          <a:xfrm>
            <a:off x="4199337" y="5147900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61DFCE6D-9BE3-4DA0-9DAB-B3CD6C1992E7}"/>
              </a:ext>
            </a:extLst>
          </p:cNvPr>
          <p:cNvSpPr/>
          <p:nvPr/>
        </p:nvSpPr>
        <p:spPr>
          <a:xfrm>
            <a:off x="1829649" y="3710343"/>
            <a:ext cx="585048" cy="2897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1314C74C-1A34-4501-9D84-13E95BC2B53F}"/>
                  </a:ext>
                </a:extLst>
              </p:cNvPr>
              <p:cNvSpPr txBox="1"/>
              <p:nvPr/>
            </p:nvSpPr>
            <p:spPr>
              <a:xfrm>
                <a:off x="3904868" y="1600200"/>
                <a:ext cx="4379084" cy="12003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找到一個符合以下條件的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𝑻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：</a:t>
                </a:r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𝑭𝒊𝒏𝒊𝒔𝒉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</m:e>
                    </m:d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𝒇𝒂𝒍𝒔𝒆</m:t>
                    </m:r>
                  </m:oMath>
                </a14:m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𝑵𝒆𝒆𝒅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𝒋</m:t>
                        </m:r>
                      </m:e>
                    </m:d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≤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𝑾𝒐𝒓𝒌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[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𝒋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]</m:t>
                    </m:r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對於任何資源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)</a:t>
                </a:r>
              </a:p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若找不到就跳到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step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4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。</a:t>
                </a:r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1314C74C-1A34-4501-9D84-13E95BC2B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868" y="1600200"/>
                <a:ext cx="4379084" cy="1200329"/>
              </a:xfrm>
              <a:prstGeom prst="rect">
                <a:avLst/>
              </a:prstGeom>
              <a:blipFill>
                <a:blip r:embed="rId2"/>
                <a:stretch>
                  <a:fillRect l="-968" t="-1990" r="-138" b="-597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91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CE30F-C3EE-406A-9130-0E9FE192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r>
              <a:rPr lang="zh-TW" altLang="en-US" dirty="0"/>
              <a:t> </a:t>
            </a:r>
            <a:r>
              <a:rPr lang="en-US" altLang="zh-TW" dirty="0"/>
              <a:t>(cont’d)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7D37D-59C3-4FA1-ABFC-55E2E894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BE3E-DD69-40B5-B7F4-A60506A8931C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B48F8C-8ABB-4D04-90B4-E3DFF597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16</a:t>
            </a:fld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3BB8CE-4AE1-462C-A6A1-1442E6ADE78E}"/>
              </a:ext>
            </a:extLst>
          </p:cNvPr>
          <p:cNvSpPr txBox="1"/>
          <p:nvPr/>
        </p:nvSpPr>
        <p:spPr>
          <a:xfrm>
            <a:off x="271477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28E4FA-E9F0-4F88-AB97-96DF1603493A}"/>
              </a:ext>
            </a:extLst>
          </p:cNvPr>
          <p:cNvSpPr txBox="1"/>
          <p:nvPr/>
        </p:nvSpPr>
        <p:spPr>
          <a:xfrm>
            <a:off x="3014861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21A9C5-7F1A-4A19-987D-D2D2F28C8F3B}"/>
              </a:ext>
            </a:extLst>
          </p:cNvPr>
          <p:cNvSpPr txBox="1"/>
          <p:nvPr/>
        </p:nvSpPr>
        <p:spPr>
          <a:xfrm>
            <a:off x="331608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2AB092-A7A1-4C96-AF17-15D84513BDD2}"/>
              </a:ext>
            </a:extLst>
          </p:cNvPr>
          <p:cNvSpPr txBox="1"/>
          <p:nvPr/>
        </p:nvSpPr>
        <p:spPr>
          <a:xfrm>
            <a:off x="271477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A64173-085A-41BE-84DC-15D64E547AB7}"/>
              </a:ext>
            </a:extLst>
          </p:cNvPr>
          <p:cNvSpPr txBox="1"/>
          <p:nvPr/>
        </p:nvSpPr>
        <p:spPr>
          <a:xfrm>
            <a:off x="3014861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E95593-0B36-4FA1-81BC-0CDEF35FE4DE}"/>
              </a:ext>
            </a:extLst>
          </p:cNvPr>
          <p:cNvSpPr txBox="1"/>
          <p:nvPr/>
        </p:nvSpPr>
        <p:spPr>
          <a:xfrm>
            <a:off x="331608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5A48241-BAAE-410F-8105-B743469C05B6}"/>
              </a:ext>
            </a:extLst>
          </p:cNvPr>
          <p:cNvSpPr txBox="1"/>
          <p:nvPr/>
        </p:nvSpPr>
        <p:spPr>
          <a:xfrm>
            <a:off x="271477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C9681C-B041-4BAB-85EE-A958CEC8E396}"/>
              </a:ext>
            </a:extLst>
          </p:cNvPr>
          <p:cNvSpPr txBox="1"/>
          <p:nvPr/>
        </p:nvSpPr>
        <p:spPr>
          <a:xfrm>
            <a:off x="3014861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0C257CA-C946-417D-B216-FAE4A6311E56}"/>
              </a:ext>
            </a:extLst>
          </p:cNvPr>
          <p:cNvSpPr txBox="1"/>
          <p:nvPr/>
        </p:nvSpPr>
        <p:spPr>
          <a:xfrm>
            <a:off x="331608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97180A-057A-4E78-8EB6-D455C6D1C655}"/>
              </a:ext>
            </a:extLst>
          </p:cNvPr>
          <p:cNvSpPr txBox="1"/>
          <p:nvPr/>
        </p:nvSpPr>
        <p:spPr>
          <a:xfrm>
            <a:off x="271477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F236514-9DDA-4E43-8211-20F9B5122C16}"/>
              </a:ext>
            </a:extLst>
          </p:cNvPr>
          <p:cNvSpPr txBox="1"/>
          <p:nvPr/>
        </p:nvSpPr>
        <p:spPr>
          <a:xfrm>
            <a:off x="3014861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48C0634-48B7-40B7-8DF0-ED33630422EC}"/>
              </a:ext>
            </a:extLst>
          </p:cNvPr>
          <p:cNvSpPr txBox="1"/>
          <p:nvPr/>
        </p:nvSpPr>
        <p:spPr>
          <a:xfrm>
            <a:off x="331608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26C32D5-7F22-4FE8-862D-EF0F87E73F7B}"/>
              </a:ext>
            </a:extLst>
          </p:cNvPr>
          <p:cNvSpPr txBox="1"/>
          <p:nvPr/>
        </p:nvSpPr>
        <p:spPr>
          <a:xfrm>
            <a:off x="271477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93FB8D2-79D9-4F30-A631-9148FF306120}"/>
              </a:ext>
            </a:extLst>
          </p:cNvPr>
          <p:cNvSpPr txBox="1"/>
          <p:nvPr/>
        </p:nvSpPr>
        <p:spPr>
          <a:xfrm>
            <a:off x="3014861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BC0C4F1-E55D-483D-9EE1-C9C967B27724}"/>
              </a:ext>
            </a:extLst>
          </p:cNvPr>
          <p:cNvSpPr txBox="1"/>
          <p:nvPr/>
        </p:nvSpPr>
        <p:spPr>
          <a:xfrm>
            <a:off x="331608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B5E4A7D-AD5B-4877-997F-60C3A22A5D54}"/>
              </a:ext>
            </a:extLst>
          </p:cNvPr>
          <p:cNvSpPr txBox="1"/>
          <p:nvPr/>
        </p:nvSpPr>
        <p:spPr>
          <a:xfrm>
            <a:off x="2566020" y="3285266"/>
            <a:ext cx="119776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Allocation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AF4ED80-E70F-4ACB-9053-3F62D0803BB4}"/>
              </a:ext>
            </a:extLst>
          </p:cNvPr>
          <p:cNvSpPr txBox="1"/>
          <p:nvPr/>
        </p:nvSpPr>
        <p:spPr>
          <a:xfrm>
            <a:off x="557207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74B0919-78D1-418D-83C2-96C0E5E84D71}"/>
              </a:ext>
            </a:extLst>
          </p:cNvPr>
          <p:cNvSpPr txBox="1"/>
          <p:nvPr/>
        </p:nvSpPr>
        <p:spPr>
          <a:xfrm>
            <a:off x="5872152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C2E30DD-832C-4BFA-A368-A44E0C243F64}"/>
              </a:ext>
            </a:extLst>
          </p:cNvPr>
          <p:cNvSpPr txBox="1"/>
          <p:nvPr/>
        </p:nvSpPr>
        <p:spPr>
          <a:xfrm>
            <a:off x="617338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437F34B-8639-4AFD-8404-D39E42E59A00}"/>
              </a:ext>
            </a:extLst>
          </p:cNvPr>
          <p:cNvSpPr txBox="1"/>
          <p:nvPr/>
        </p:nvSpPr>
        <p:spPr>
          <a:xfrm>
            <a:off x="557207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7EB739-6EF6-4882-A3DB-379C917C5C0B}"/>
              </a:ext>
            </a:extLst>
          </p:cNvPr>
          <p:cNvSpPr txBox="1"/>
          <p:nvPr/>
        </p:nvSpPr>
        <p:spPr>
          <a:xfrm>
            <a:off x="5872152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BFE9846-BD91-401D-8E48-356F9B183A8F}"/>
              </a:ext>
            </a:extLst>
          </p:cNvPr>
          <p:cNvSpPr txBox="1"/>
          <p:nvPr/>
        </p:nvSpPr>
        <p:spPr>
          <a:xfrm>
            <a:off x="617338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7942B30-92F5-4D3D-88B7-F32CE2E29F7A}"/>
              </a:ext>
            </a:extLst>
          </p:cNvPr>
          <p:cNvSpPr txBox="1"/>
          <p:nvPr/>
        </p:nvSpPr>
        <p:spPr>
          <a:xfrm>
            <a:off x="557207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C42CD3C-AB57-493C-8F2F-354E315C109C}"/>
              </a:ext>
            </a:extLst>
          </p:cNvPr>
          <p:cNvSpPr txBox="1"/>
          <p:nvPr/>
        </p:nvSpPr>
        <p:spPr>
          <a:xfrm>
            <a:off x="5872152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2324DC7-E1C9-4641-AB08-87E07308C434}"/>
              </a:ext>
            </a:extLst>
          </p:cNvPr>
          <p:cNvSpPr txBox="1"/>
          <p:nvPr/>
        </p:nvSpPr>
        <p:spPr>
          <a:xfrm>
            <a:off x="617338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F5DDA16-25D7-4C89-8335-5B4C1C7C4980}"/>
              </a:ext>
            </a:extLst>
          </p:cNvPr>
          <p:cNvSpPr txBox="1"/>
          <p:nvPr/>
        </p:nvSpPr>
        <p:spPr>
          <a:xfrm>
            <a:off x="557207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D2CB495-676F-42F6-8011-8FA2856C5BDB}"/>
              </a:ext>
            </a:extLst>
          </p:cNvPr>
          <p:cNvSpPr txBox="1"/>
          <p:nvPr/>
        </p:nvSpPr>
        <p:spPr>
          <a:xfrm>
            <a:off x="5872152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F7A3303-5182-4DAA-81EC-EFD89F47897F}"/>
              </a:ext>
            </a:extLst>
          </p:cNvPr>
          <p:cNvSpPr txBox="1"/>
          <p:nvPr/>
        </p:nvSpPr>
        <p:spPr>
          <a:xfrm>
            <a:off x="617338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CC9B19F-DE12-49AA-ACEB-62A8DDF82AB9}"/>
              </a:ext>
            </a:extLst>
          </p:cNvPr>
          <p:cNvSpPr txBox="1"/>
          <p:nvPr/>
        </p:nvSpPr>
        <p:spPr>
          <a:xfrm>
            <a:off x="557207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D42D693-37A7-47EB-A7D8-4BB658801289}"/>
              </a:ext>
            </a:extLst>
          </p:cNvPr>
          <p:cNvSpPr txBox="1"/>
          <p:nvPr/>
        </p:nvSpPr>
        <p:spPr>
          <a:xfrm>
            <a:off x="5872152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E9B8514-58FE-4B5B-BE42-B9355A63AD84}"/>
              </a:ext>
            </a:extLst>
          </p:cNvPr>
          <p:cNvSpPr txBox="1"/>
          <p:nvPr/>
        </p:nvSpPr>
        <p:spPr>
          <a:xfrm>
            <a:off x="617338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8E731F6-2B7C-4390-AD35-83F6CDD0ACAF}"/>
              </a:ext>
            </a:extLst>
          </p:cNvPr>
          <p:cNvSpPr txBox="1"/>
          <p:nvPr/>
        </p:nvSpPr>
        <p:spPr>
          <a:xfrm>
            <a:off x="5679791" y="3301240"/>
            <a:ext cx="68480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Need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DF8A66A-363A-4DC0-9D9D-B1EE55EA8BC1}"/>
              </a:ext>
            </a:extLst>
          </p:cNvPr>
          <p:cNvSpPr txBox="1"/>
          <p:nvPr/>
        </p:nvSpPr>
        <p:spPr>
          <a:xfrm>
            <a:off x="7208128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454180E-5E39-4036-9BEE-02D720D8F7E7}"/>
              </a:ext>
            </a:extLst>
          </p:cNvPr>
          <p:cNvSpPr txBox="1"/>
          <p:nvPr/>
        </p:nvSpPr>
        <p:spPr>
          <a:xfrm>
            <a:off x="7508210" y="3670572"/>
            <a:ext cx="41549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1EB1FAC-C48F-462F-8593-9F56DAD451AA}"/>
              </a:ext>
            </a:extLst>
          </p:cNvPr>
          <p:cNvSpPr txBox="1"/>
          <p:nvPr/>
        </p:nvSpPr>
        <p:spPr>
          <a:xfrm>
            <a:off x="7923708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542BC72-F24D-419A-990B-76FDED56E007}"/>
              </a:ext>
            </a:extLst>
          </p:cNvPr>
          <p:cNvSpPr txBox="1"/>
          <p:nvPr/>
        </p:nvSpPr>
        <p:spPr>
          <a:xfrm>
            <a:off x="7347639" y="3301240"/>
            <a:ext cx="74898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Work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FF5F195-A670-418D-97D4-66C3A2B41792}"/>
              </a:ext>
            </a:extLst>
          </p:cNvPr>
          <p:cNvSpPr txBox="1"/>
          <p:nvPr/>
        </p:nvSpPr>
        <p:spPr>
          <a:xfrm>
            <a:off x="894476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8EE805A-987E-45CB-A19A-AC397492CAA8}"/>
              </a:ext>
            </a:extLst>
          </p:cNvPr>
          <p:cNvSpPr txBox="1"/>
          <p:nvPr/>
        </p:nvSpPr>
        <p:spPr>
          <a:xfrm>
            <a:off x="9244849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187BB65-55E3-4004-B82E-940618DE77C0}"/>
              </a:ext>
            </a:extLst>
          </p:cNvPr>
          <p:cNvSpPr txBox="1"/>
          <p:nvPr/>
        </p:nvSpPr>
        <p:spPr>
          <a:xfrm>
            <a:off x="954607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F6CE019-ABE3-4AB0-8B0F-203AEEFBC40C}"/>
              </a:ext>
            </a:extLst>
          </p:cNvPr>
          <p:cNvSpPr txBox="1"/>
          <p:nvPr/>
        </p:nvSpPr>
        <p:spPr>
          <a:xfrm>
            <a:off x="8843040" y="3292566"/>
            <a:ext cx="11037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Available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7DAFA01-AFBD-4050-9020-223037B56F02}"/>
              </a:ext>
            </a:extLst>
          </p:cNvPr>
          <p:cNvSpPr txBox="1"/>
          <p:nvPr/>
        </p:nvSpPr>
        <p:spPr>
          <a:xfrm>
            <a:off x="4199341" y="3670572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4500A2A-D786-478D-BBAD-307E6124DF98}"/>
              </a:ext>
            </a:extLst>
          </p:cNvPr>
          <p:cNvSpPr txBox="1"/>
          <p:nvPr/>
        </p:nvSpPr>
        <p:spPr>
          <a:xfrm>
            <a:off x="4115986" y="3301240"/>
            <a:ext cx="80021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Finish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7080521-DF96-41B3-9DBC-564DB774952A}"/>
              </a:ext>
            </a:extLst>
          </p:cNvPr>
          <p:cNvSpPr txBox="1"/>
          <p:nvPr/>
        </p:nvSpPr>
        <p:spPr>
          <a:xfrm>
            <a:off x="4199340" y="4039904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7D293901-75D8-45D9-93A6-5DC134F7469E}"/>
              </a:ext>
            </a:extLst>
          </p:cNvPr>
          <p:cNvSpPr txBox="1"/>
          <p:nvPr/>
        </p:nvSpPr>
        <p:spPr>
          <a:xfrm>
            <a:off x="4199339" y="4409236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ABDA32B-72AE-495C-B618-3C037D49F601}"/>
              </a:ext>
            </a:extLst>
          </p:cNvPr>
          <p:cNvSpPr txBox="1"/>
          <p:nvPr/>
        </p:nvSpPr>
        <p:spPr>
          <a:xfrm>
            <a:off x="4218572" y="4778568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E23EE71-B2F8-4B17-B1F6-295DD5C9881B}"/>
              </a:ext>
            </a:extLst>
          </p:cNvPr>
          <p:cNvSpPr txBox="1"/>
          <p:nvPr/>
        </p:nvSpPr>
        <p:spPr>
          <a:xfrm>
            <a:off x="4199337" y="5147900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61DFCE6D-9BE3-4DA0-9DAB-B3CD6C1992E7}"/>
              </a:ext>
            </a:extLst>
          </p:cNvPr>
          <p:cNvSpPr/>
          <p:nvPr/>
        </p:nvSpPr>
        <p:spPr>
          <a:xfrm>
            <a:off x="1829649" y="4079675"/>
            <a:ext cx="585048" cy="2897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1314C74C-1A34-4501-9D84-13E95BC2B53F}"/>
                  </a:ext>
                </a:extLst>
              </p:cNvPr>
              <p:cNvSpPr txBox="1"/>
              <p:nvPr/>
            </p:nvSpPr>
            <p:spPr>
              <a:xfrm>
                <a:off x="3904868" y="1600200"/>
                <a:ext cx="4379084" cy="12003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找到一個符合以下條件的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𝑻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：</a:t>
                </a:r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𝑭𝒊𝒏𝒊𝒔𝒉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</m:e>
                    </m:d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𝒇𝒂𝒍𝒔𝒆</m:t>
                    </m:r>
                  </m:oMath>
                </a14:m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𝑵𝒆𝒆𝒅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𝒋</m:t>
                        </m:r>
                      </m:e>
                    </m:d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≤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𝑾𝒐𝒓𝒌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[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𝒋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]</m:t>
                    </m:r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對於任何資源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)</a:t>
                </a:r>
              </a:p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若找不到就跳到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step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4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。</a:t>
                </a:r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1314C74C-1A34-4501-9D84-13E95BC2B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868" y="1600200"/>
                <a:ext cx="4379084" cy="1200329"/>
              </a:xfrm>
              <a:prstGeom prst="rect">
                <a:avLst/>
              </a:prstGeom>
              <a:blipFill>
                <a:blip r:embed="rId2"/>
                <a:stretch>
                  <a:fillRect l="-968" t="-1990" r="-138" b="-597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80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CE30F-C3EE-406A-9130-0E9FE192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r>
              <a:rPr lang="zh-TW" altLang="en-US" dirty="0"/>
              <a:t> </a:t>
            </a:r>
            <a:r>
              <a:rPr lang="en-US" altLang="zh-TW" dirty="0"/>
              <a:t>(cont’d)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7D37D-59C3-4FA1-ABFC-55E2E894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BE3E-DD69-40B5-B7F4-A60506A8931C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B48F8C-8ABB-4D04-90B4-E3DFF597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17</a:t>
            </a:fld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3BB8CE-4AE1-462C-A6A1-1442E6ADE78E}"/>
              </a:ext>
            </a:extLst>
          </p:cNvPr>
          <p:cNvSpPr txBox="1"/>
          <p:nvPr/>
        </p:nvSpPr>
        <p:spPr>
          <a:xfrm>
            <a:off x="271477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28E4FA-E9F0-4F88-AB97-96DF1603493A}"/>
              </a:ext>
            </a:extLst>
          </p:cNvPr>
          <p:cNvSpPr txBox="1"/>
          <p:nvPr/>
        </p:nvSpPr>
        <p:spPr>
          <a:xfrm>
            <a:off x="3014861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21A9C5-7F1A-4A19-987D-D2D2F28C8F3B}"/>
              </a:ext>
            </a:extLst>
          </p:cNvPr>
          <p:cNvSpPr txBox="1"/>
          <p:nvPr/>
        </p:nvSpPr>
        <p:spPr>
          <a:xfrm>
            <a:off x="331608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2AB092-A7A1-4C96-AF17-15D84513BDD2}"/>
              </a:ext>
            </a:extLst>
          </p:cNvPr>
          <p:cNvSpPr txBox="1"/>
          <p:nvPr/>
        </p:nvSpPr>
        <p:spPr>
          <a:xfrm>
            <a:off x="271477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A64173-085A-41BE-84DC-15D64E547AB7}"/>
              </a:ext>
            </a:extLst>
          </p:cNvPr>
          <p:cNvSpPr txBox="1"/>
          <p:nvPr/>
        </p:nvSpPr>
        <p:spPr>
          <a:xfrm>
            <a:off x="3014861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E95593-0B36-4FA1-81BC-0CDEF35FE4DE}"/>
              </a:ext>
            </a:extLst>
          </p:cNvPr>
          <p:cNvSpPr txBox="1"/>
          <p:nvPr/>
        </p:nvSpPr>
        <p:spPr>
          <a:xfrm>
            <a:off x="331608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5A48241-BAAE-410F-8105-B743469C05B6}"/>
              </a:ext>
            </a:extLst>
          </p:cNvPr>
          <p:cNvSpPr txBox="1"/>
          <p:nvPr/>
        </p:nvSpPr>
        <p:spPr>
          <a:xfrm>
            <a:off x="271477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C9681C-B041-4BAB-85EE-A958CEC8E396}"/>
              </a:ext>
            </a:extLst>
          </p:cNvPr>
          <p:cNvSpPr txBox="1"/>
          <p:nvPr/>
        </p:nvSpPr>
        <p:spPr>
          <a:xfrm>
            <a:off x="3014861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0C257CA-C946-417D-B216-FAE4A6311E56}"/>
              </a:ext>
            </a:extLst>
          </p:cNvPr>
          <p:cNvSpPr txBox="1"/>
          <p:nvPr/>
        </p:nvSpPr>
        <p:spPr>
          <a:xfrm>
            <a:off x="331608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97180A-057A-4E78-8EB6-D455C6D1C655}"/>
              </a:ext>
            </a:extLst>
          </p:cNvPr>
          <p:cNvSpPr txBox="1"/>
          <p:nvPr/>
        </p:nvSpPr>
        <p:spPr>
          <a:xfrm>
            <a:off x="271477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F236514-9DDA-4E43-8211-20F9B5122C16}"/>
              </a:ext>
            </a:extLst>
          </p:cNvPr>
          <p:cNvSpPr txBox="1"/>
          <p:nvPr/>
        </p:nvSpPr>
        <p:spPr>
          <a:xfrm>
            <a:off x="3014861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48C0634-48B7-40B7-8DF0-ED33630422EC}"/>
              </a:ext>
            </a:extLst>
          </p:cNvPr>
          <p:cNvSpPr txBox="1"/>
          <p:nvPr/>
        </p:nvSpPr>
        <p:spPr>
          <a:xfrm>
            <a:off x="331608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26C32D5-7F22-4FE8-862D-EF0F87E73F7B}"/>
              </a:ext>
            </a:extLst>
          </p:cNvPr>
          <p:cNvSpPr txBox="1"/>
          <p:nvPr/>
        </p:nvSpPr>
        <p:spPr>
          <a:xfrm>
            <a:off x="271477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93FB8D2-79D9-4F30-A631-9148FF306120}"/>
              </a:ext>
            </a:extLst>
          </p:cNvPr>
          <p:cNvSpPr txBox="1"/>
          <p:nvPr/>
        </p:nvSpPr>
        <p:spPr>
          <a:xfrm>
            <a:off x="3014861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BC0C4F1-E55D-483D-9EE1-C9C967B27724}"/>
              </a:ext>
            </a:extLst>
          </p:cNvPr>
          <p:cNvSpPr txBox="1"/>
          <p:nvPr/>
        </p:nvSpPr>
        <p:spPr>
          <a:xfrm>
            <a:off x="331608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B5E4A7D-AD5B-4877-997F-60C3A22A5D54}"/>
              </a:ext>
            </a:extLst>
          </p:cNvPr>
          <p:cNvSpPr txBox="1"/>
          <p:nvPr/>
        </p:nvSpPr>
        <p:spPr>
          <a:xfrm>
            <a:off x="2566020" y="3285266"/>
            <a:ext cx="119776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Allocation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AF4ED80-E70F-4ACB-9053-3F62D0803BB4}"/>
              </a:ext>
            </a:extLst>
          </p:cNvPr>
          <p:cNvSpPr txBox="1"/>
          <p:nvPr/>
        </p:nvSpPr>
        <p:spPr>
          <a:xfrm>
            <a:off x="557207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74B0919-78D1-418D-83C2-96C0E5E84D71}"/>
              </a:ext>
            </a:extLst>
          </p:cNvPr>
          <p:cNvSpPr txBox="1"/>
          <p:nvPr/>
        </p:nvSpPr>
        <p:spPr>
          <a:xfrm>
            <a:off x="5872152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C2E30DD-832C-4BFA-A368-A44E0C243F64}"/>
              </a:ext>
            </a:extLst>
          </p:cNvPr>
          <p:cNvSpPr txBox="1"/>
          <p:nvPr/>
        </p:nvSpPr>
        <p:spPr>
          <a:xfrm>
            <a:off x="617338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437F34B-8639-4AFD-8404-D39E42E59A00}"/>
              </a:ext>
            </a:extLst>
          </p:cNvPr>
          <p:cNvSpPr txBox="1"/>
          <p:nvPr/>
        </p:nvSpPr>
        <p:spPr>
          <a:xfrm>
            <a:off x="557207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7EB739-6EF6-4882-A3DB-379C917C5C0B}"/>
              </a:ext>
            </a:extLst>
          </p:cNvPr>
          <p:cNvSpPr txBox="1"/>
          <p:nvPr/>
        </p:nvSpPr>
        <p:spPr>
          <a:xfrm>
            <a:off x="5872152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BFE9846-BD91-401D-8E48-356F9B183A8F}"/>
              </a:ext>
            </a:extLst>
          </p:cNvPr>
          <p:cNvSpPr txBox="1"/>
          <p:nvPr/>
        </p:nvSpPr>
        <p:spPr>
          <a:xfrm>
            <a:off x="617338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7942B30-92F5-4D3D-88B7-F32CE2E29F7A}"/>
              </a:ext>
            </a:extLst>
          </p:cNvPr>
          <p:cNvSpPr txBox="1"/>
          <p:nvPr/>
        </p:nvSpPr>
        <p:spPr>
          <a:xfrm>
            <a:off x="557207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C42CD3C-AB57-493C-8F2F-354E315C109C}"/>
              </a:ext>
            </a:extLst>
          </p:cNvPr>
          <p:cNvSpPr txBox="1"/>
          <p:nvPr/>
        </p:nvSpPr>
        <p:spPr>
          <a:xfrm>
            <a:off x="5872152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2324DC7-E1C9-4641-AB08-87E07308C434}"/>
              </a:ext>
            </a:extLst>
          </p:cNvPr>
          <p:cNvSpPr txBox="1"/>
          <p:nvPr/>
        </p:nvSpPr>
        <p:spPr>
          <a:xfrm>
            <a:off x="617338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F5DDA16-25D7-4C89-8335-5B4C1C7C4980}"/>
              </a:ext>
            </a:extLst>
          </p:cNvPr>
          <p:cNvSpPr txBox="1"/>
          <p:nvPr/>
        </p:nvSpPr>
        <p:spPr>
          <a:xfrm>
            <a:off x="557207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D2CB495-676F-42F6-8011-8FA2856C5BDB}"/>
              </a:ext>
            </a:extLst>
          </p:cNvPr>
          <p:cNvSpPr txBox="1"/>
          <p:nvPr/>
        </p:nvSpPr>
        <p:spPr>
          <a:xfrm>
            <a:off x="5872152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F7A3303-5182-4DAA-81EC-EFD89F47897F}"/>
              </a:ext>
            </a:extLst>
          </p:cNvPr>
          <p:cNvSpPr txBox="1"/>
          <p:nvPr/>
        </p:nvSpPr>
        <p:spPr>
          <a:xfrm>
            <a:off x="617338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CC9B19F-DE12-49AA-ACEB-62A8DDF82AB9}"/>
              </a:ext>
            </a:extLst>
          </p:cNvPr>
          <p:cNvSpPr txBox="1"/>
          <p:nvPr/>
        </p:nvSpPr>
        <p:spPr>
          <a:xfrm>
            <a:off x="557207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D42D693-37A7-47EB-A7D8-4BB658801289}"/>
              </a:ext>
            </a:extLst>
          </p:cNvPr>
          <p:cNvSpPr txBox="1"/>
          <p:nvPr/>
        </p:nvSpPr>
        <p:spPr>
          <a:xfrm>
            <a:off x="5872152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E9B8514-58FE-4B5B-BE42-B9355A63AD84}"/>
              </a:ext>
            </a:extLst>
          </p:cNvPr>
          <p:cNvSpPr txBox="1"/>
          <p:nvPr/>
        </p:nvSpPr>
        <p:spPr>
          <a:xfrm>
            <a:off x="617338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8E731F6-2B7C-4390-AD35-83F6CDD0ACAF}"/>
              </a:ext>
            </a:extLst>
          </p:cNvPr>
          <p:cNvSpPr txBox="1"/>
          <p:nvPr/>
        </p:nvSpPr>
        <p:spPr>
          <a:xfrm>
            <a:off x="5679791" y="3301240"/>
            <a:ext cx="68480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Need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DF8A66A-363A-4DC0-9D9D-B1EE55EA8BC1}"/>
              </a:ext>
            </a:extLst>
          </p:cNvPr>
          <p:cNvSpPr txBox="1"/>
          <p:nvPr/>
        </p:nvSpPr>
        <p:spPr>
          <a:xfrm>
            <a:off x="7208128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454180E-5E39-4036-9BEE-02D720D8F7E7}"/>
              </a:ext>
            </a:extLst>
          </p:cNvPr>
          <p:cNvSpPr txBox="1"/>
          <p:nvPr/>
        </p:nvSpPr>
        <p:spPr>
          <a:xfrm>
            <a:off x="7508210" y="3670572"/>
            <a:ext cx="41549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1EB1FAC-C48F-462F-8593-9F56DAD451AA}"/>
              </a:ext>
            </a:extLst>
          </p:cNvPr>
          <p:cNvSpPr txBox="1"/>
          <p:nvPr/>
        </p:nvSpPr>
        <p:spPr>
          <a:xfrm>
            <a:off x="7923708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542BC72-F24D-419A-990B-76FDED56E007}"/>
              </a:ext>
            </a:extLst>
          </p:cNvPr>
          <p:cNvSpPr txBox="1"/>
          <p:nvPr/>
        </p:nvSpPr>
        <p:spPr>
          <a:xfrm>
            <a:off x="7347639" y="3301240"/>
            <a:ext cx="74898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Work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FF5F195-A670-418D-97D4-66C3A2B41792}"/>
              </a:ext>
            </a:extLst>
          </p:cNvPr>
          <p:cNvSpPr txBox="1"/>
          <p:nvPr/>
        </p:nvSpPr>
        <p:spPr>
          <a:xfrm>
            <a:off x="894476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8EE805A-987E-45CB-A19A-AC397492CAA8}"/>
              </a:ext>
            </a:extLst>
          </p:cNvPr>
          <p:cNvSpPr txBox="1"/>
          <p:nvPr/>
        </p:nvSpPr>
        <p:spPr>
          <a:xfrm>
            <a:off x="9244849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187BB65-55E3-4004-B82E-940618DE77C0}"/>
              </a:ext>
            </a:extLst>
          </p:cNvPr>
          <p:cNvSpPr txBox="1"/>
          <p:nvPr/>
        </p:nvSpPr>
        <p:spPr>
          <a:xfrm>
            <a:off x="954607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F6CE019-ABE3-4AB0-8B0F-203AEEFBC40C}"/>
              </a:ext>
            </a:extLst>
          </p:cNvPr>
          <p:cNvSpPr txBox="1"/>
          <p:nvPr/>
        </p:nvSpPr>
        <p:spPr>
          <a:xfrm>
            <a:off x="8843040" y="3292566"/>
            <a:ext cx="11037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Available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7DAFA01-AFBD-4050-9020-223037B56F02}"/>
              </a:ext>
            </a:extLst>
          </p:cNvPr>
          <p:cNvSpPr txBox="1"/>
          <p:nvPr/>
        </p:nvSpPr>
        <p:spPr>
          <a:xfrm>
            <a:off x="4199341" y="3670572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4500A2A-D786-478D-BBAD-307E6124DF98}"/>
              </a:ext>
            </a:extLst>
          </p:cNvPr>
          <p:cNvSpPr txBox="1"/>
          <p:nvPr/>
        </p:nvSpPr>
        <p:spPr>
          <a:xfrm>
            <a:off x="4115986" y="3301240"/>
            <a:ext cx="80021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Finish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7080521-DF96-41B3-9DBC-564DB774952A}"/>
              </a:ext>
            </a:extLst>
          </p:cNvPr>
          <p:cNvSpPr txBox="1"/>
          <p:nvPr/>
        </p:nvSpPr>
        <p:spPr>
          <a:xfrm>
            <a:off x="4199340" y="4039904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7D293901-75D8-45D9-93A6-5DC134F7469E}"/>
              </a:ext>
            </a:extLst>
          </p:cNvPr>
          <p:cNvSpPr txBox="1"/>
          <p:nvPr/>
        </p:nvSpPr>
        <p:spPr>
          <a:xfrm>
            <a:off x="4199339" y="4409236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ABDA32B-72AE-495C-B618-3C037D49F601}"/>
              </a:ext>
            </a:extLst>
          </p:cNvPr>
          <p:cNvSpPr txBox="1"/>
          <p:nvPr/>
        </p:nvSpPr>
        <p:spPr>
          <a:xfrm>
            <a:off x="4218572" y="4778568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E23EE71-B2F8-4B17-B1F6-295DD5C9881B}"/>
              </a:ext>
            </a:extLst>
          </p:cNvPr>
          <p:cNvSpPr txBox="1"/>
          <p:nvPr/>
        </p:nvSpPr>
        <p:spPr>
          <a:xfrm>
            <a:off x="4199337" y="5147900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61DFCE6D-9BE3-4DA0-9DAB-B3CD6C1992E7}"/>
              </a:ext>
            </a:extLst>
          </p:cNvPr>
          <p:cNvSpPr/>
          <p:nvPr/>
        </p:nvSpPr>
        <p:spPr>
          <a:xfrm>
            <a:off x="1829649" y="4433033"/>
            <a:ext cx="585048" cy="2897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1314C74C-1A34-4501-9D84-13E95BC2B53F}"/>
                  </a:ext>
                </a:extLst>
              </p:cNvPr>
              <p:cNvSpPr txBox="1"/>
              <p:nvPr/>
            </p:nvSpPr>
            <p:spPr>
              <a:xfrm>
                <a:off x="3904868" y="1600200"/>
                <a:ext cx="4379084" cy="12003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找到一個符合以下條件的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𝑻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：</a:t>
                </a:r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𝑭𝒊𝒏𝒊𝒔𝒉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</m:e>
                    </m:d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𝒇𝒂𝒍𝒔𝒆</m:t>
                    </m:r>
                  </m:oMath>
                </a14:m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𝑵𝒆𝒆𝒅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𝒋</m:t>
                        </m:r>
                      </m:e>
                    </m:d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≤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𝑾𝒐𝒓𝒌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[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𝒋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]</m:t>
                    </m:r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對於任何資源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)</a:t>
                </a:r>
              </a:p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若找不到就跳到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step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4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。</a:t>
                </a:r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1314C74C-1A34-4501-9D84-13E95BC2B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868" y="1600200"/>
                <a:ext cx="4379084" cy="1200329"/>
              </a:xfrm>
              <a:prstGeom prst="rect">
                <a:avLst/>
              </a:prstGeom>
              <a:blipFill>
                <a:blip r:embed="rId2"/>
                <a:stretch>
                  <a:fillRect l="-968" t="-1990" r="-138" b="-597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字方塊 57">
            <a:extLst>
              <a:ext uri="{FF2B5EF4-FFF2-40B4-BE49-F238E27FC236}">
                <a16:creationId xmlns:a16="http://schemas.microsoft.com/office/drawing/2014/main" id="{56AB1687-51C8-4512-A2EE-B131FC15D3B2}"/>
              </a:ext>
            </a:extLst>
          </p:cNvPr>
          <p:cNvSpPr txBox="1"/>
          <p:nvPr/>
        </p:nvSpPr>
        <p:spPr>
          <a:xfrm>
            <a:off x="891733" y="4396630"/>
            <a:ext cx="646331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符合</a:t>
            </a:r>
          </a:p>
        </p:txBody>
      </p:sp>
    </p:spTree>
    <p:extLst>
      <p:ext uri="{BB962C8B-B14F-4D97-AF65-F5344CB8AC3E}">
        <p14:creationId xmlns:p14="http://schemas.microsoft.com/office/powerpoint/2010/main" val="388881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CE30F-C3EE-406A-9130-0E9FE192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r>
              <a:rPr lang="zh-TW" altLang="en-US" dirty="0"/>
              <a:t> </a:t>
            </a:r>
            <a:r>
              <a:rPr lang="en-US" altLang="zh-TW" dirty="0"/>
              <a:t>(cont’d)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7D37D-59C3-4FA1-ABFC-55E2E894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BE3E-DD69-40B5-B7F4-A60506A8931C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B48F8C-8ABB-4D04-90B4-E3DFF597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18</a:t>
            </a:fld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3BB8CE-4AE1-462C-A6A1-1442E6ADE78E}"/>
              </a:ext>
            </a:extLst>
          </p:cNvPr>
          <p:cNvSpPr txBox="1"/>
          <p:nvPr/>
        </p:nvSpPr>
        <p:spPr>
          <a:xfrm>
            <a:off x="271477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28E4FA-E9F0-4F88-AB97-96DF1603493A}"/>
              </a:ext>
            </a:extLst>
          </p:cNvPr>
          <p:cNvSpPr txBox="1"/>
          <p:nvPr/>
        </p:nvSpPr>
        <p:spPr>
          <a:xfrm>
            <a:off x="3014861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21A9C5-7F1A-4A19-987D-D2D2F28C8F3B}"/>
              </a:ext>
            </a:extLst>
          </p:cNvPr>
          <p:cNvSpPr txBox="1"/>
          <p:nvPr/>
        </p:nvSpPr>
        <p:spPr>
          <a:xfrm>
            <a:off x="331608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2AB092-A7A1-4C96-AF17-15D84513BDD2}"/>
              </a:ext>
            </a:extLst>
          </p:cNvPr>
          <p:cNvSpPr txBox="1"/>
          <p:nvPr/>
        </p:nvSpPr>
        <p:spPr>
          <a:xfrm>
            <a:off x="271477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A64173-085A-41BE-84DC-15D64E547AB7}"/>
              </a:ext>
            </a:extLst>
          </p:cNvPr>
          <p:cNvSpPr txBox="1"/>
          <p:nvPr/>
        </p:nvSpPr>
        <p:spPr>
          <a:xfrm>
            <a:off x="3014861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E95593-0B36-4FA1-81BC-0CDEF35FE4DE}"/>
              </a:ext>
            </a:extLst>
          </p:cNvPr>
          <p:cNvSpPr txBox="1"/>
          <p:nvPr/>
        </p:nvSpPr>
        <p:spPr>
          <a:xfrm>
            <a:off x="331608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5A48241-BAAE-410F-8105-B743469C05B6}"/>
              </a:ext>
            </a:extLst>
          </p:cNvPr>
          <p:cNvSpPr txBox="1"/>
          <p:nvPr/>
        </p:nvSpPr>
        <p:spPr>
          <a:xfrm>
            <a:off x="271477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C9681C-B041-4BAB-85EE-A958CEC8E396}"/>
              </a:ext>
            </a:extLst>
          </p:cNvPr>
          <p:cNvSpPr txBox="1"/>
          <p:nvPr/>
        </p:nvSpPr>
        <p:spPr>
          <a:xfrm>
            <a:off x="3014861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0C257CA-C946-417D-B216-FAE4A6311E56}"/>
              </a:ext>
            </a:extLst>
          </p:cNvPr>
          <p:cNvSpPr txBox="1"/>
          <p:nvPr/>
        </p:nvSpPr>
        <p:spPr>
          <a:xfrm>
            <a:off x="331608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97180A-057A-4E78-8EB6-D455C6D1C655}"/>
              </a:ext>
            </a:extLst>
          </p:cNvPr>
          <p:cNvSpPr txBox="1"/>
          <p:nvPr/>
        </p:nvSpPr>
        <p:spPr>
          <a:xfrm>
            <a:off x="271477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F236514-9DDA-4E43-8211-20F9B5122C16}"/>
              </a:ext>
            </a:extLst>
          </p:cNvPr>
          <p:cNvSpPr txBox="1"/>
          <p:nvPr/>
        </p:nvSpPr>
        <p:spPr>
          <a:xfrm>
            <a:off x="3014861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48C0634-48B7-40B7-8DF0-ED33630422EC}"/>
              </a:ext>
            </a:extLst>
          </p:cNvPr>
          <p:cNvSpPr txBox="1"/>
          <p:nvPr/>
        </p:nvSpPr>
        <p:spPr>
          <a:xfrm>
            <a:off x="331608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26C32D5-7F22-4FE8-862D-EF0F87E73F7B}"/>
              </a:ext>
            </a:extLst>
          </p:cNvPr>
          <p:cNvSpPr txBox="1"/>
          <p:nvPr/>
        </p:nvSpPr>
        <p:spPr>
          <a:xfrm>
            <a:off x="271477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93FB8D2-79D9-4F30-A631-9148FF306120}"/>
              </a:ext>
            </a:extLst>
          </p:cNvPr>
          <p:cNvSpPr txBox="1"/>
          <p:nvPr/>
        </p:nvSpPr>
        <p:spPr>
          <a:xfrm>
            <a:off x="3014861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BC0C4F1-E55D-483D-9EE1-C9C967B27724}"/>
              </a:ext>
            </a:extLst>
          </p:cNvPr>
          <p:cNvSpPr txBox="1"/>
          <p:nvPr/>
        </p:nvSpPr>
        <p:spPr>
          <a:xfrm>
            <a:off x="331608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B5E4A7D-AD5B-4877-997F-60C3A22A5D54}"/>
              </a:ext>
            </a:extLst>
          </p:cNvPr>
          <p:cNvSpPr txBox="1"/>
          <p:nvPr/>
        </p:nvSpPr>
        <p:spPr>
          <a:xfrm>
            <a:off x="2566020" y="3285266"/>
            <a:ext cx="119776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Allocation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AF4ED80-E70F-4ACB-9053-3F62D0803BB4}"/>
              </a:ext>
            </a:extLst>
          </p:cNvPr>
          <p:cNvSpPr txBox="1"/>
          <p:nvPr/>
        </p:nvSpPr>
        <p:spPr>
          <a:xfrm>
            <a:off x="557207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74B0919-78D1-418D-83C2-96C0E5E84D71}"/>
              </a:ext>
            </a:extLst>
          </p:cNvPr>
          <p:cNvSpPr txBox="1"/>
          <p:nvPr/>
        </p:nvSpPr>
        <p:spPr>
          <a:xfrm>
            <a:off x="5872152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C2E30DD-832C-4BFA-A368-A44E0C243F64}"/>
              </a:ext>
            </a:extLst>
          </p:cNvPr>
          <p:cNvSpPr txBox="1"/>
          <p:nvPr/>
        </p:nvSpPr>
        <p:spPr>
          <a:xfrm>
            <a:off x="617338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437F34B-8639-4AFD-8404-D39E42E59A00}"/>
              </a:ext>
            </a:extLst>
          </p:cNvPr>
          <p:cNvSpPr txBox="1"/>
          <p:nvPr/>
        </p:nvSpPr>
        <p:spPr>
          <a:xfrm>
            <a:off x="557207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7EB739-6EF6-4882-A3DB-379C917C5C0B}"/>
              </a:ext>
            </a:extLst>
          </p:cNvPr>
          <p:cNvSpPr txBox="1"/>
          <p:nvPr/>
        </p:nvSpPr>
        <p:spPr>
          <a:xfrm>
            <a:off x="5872152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BFE9846-BD91-401D-8E48-356F9B183A8F}"/>
              </a:ext>
            </a:extLst>
          </p:cNvPr>
          <p:cNvSpPr txBox="1"/>
          <p:nvPr/>
        </p:nvSpPr>
        <p:spPr>
          <a:xfrm>
            <a:off x="617338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7942B30-92F5-4D3D-88B7-F32CE2E29F7A}"/>
              </a:ext>
            </a:extLst>
          </p:cNvPr>
          <p:cNvSpPr txBox="1"/>
          <p:nvPr/>
        </p:nvSpPr>
        <p:spPr>
          <a:xfrm>
            <a:off x="557207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C42CD3C-AB57-493C-8F2F-354E315C109C}"/>
              </a:ext>
            </a:extLst>
          </p:cNvPr>
          <p:cNvSpPr txBox="1"/>
          <p:nvPr/>
        </p:nvSpPr>
        <p:spPr>
          <a:xfrm>
            <a:off x="5872152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2324DC7-E1C9-4641-AB08-87E07308C434}"/>
              </a:ext>
            </a:extLst>
          </p:cNvPr>
          <p:cNvSpPr txBox="1"/>
          <p:nvPr/>
        </p:nvSpPr>
        <p:spPr>
          <a:xfrm>
            <a:off x="617338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F5DDA16-25D7-4C89-8335-5B4C1C7C4980}"/>
              </a:ext>
            </a:extLst>
          </p:cNvPr>
          <p:cNvSpPr txBox="1"/>
          <p:nvPr/>
        </p:nvSpPr>
        <p:spPr>
          <a:xfrm>
            <a:off x="557207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D2CB495-676F-42F6-8011-8FA2856C5BDB}"/>
              </a:ext>
            </a:extLst>
          </p:cNvPr>
          <p:cNvSpPr txBox="1"/>
          <p:nvPr/>
        </p:nvSpPr>
        <p:spPr>
          <a:xfrm>
            <a:off x="5872152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F7A3303-5182-4DAA-81EC-EFD89F47897F}"/>
              </a:ext>
            </a:extLst>
          </p:cNvPr>
          <p:cNvSpPr txBox="1"/>
          <p:nvPr/>
        </p:nvSpPr>
        <p:spPr>
          <a:xfrm>
            <a:off x="617338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CC9B19F-DE12-49AA-ACEB-62A8DDF82AB9}"/>
              </a:ext>
            </a:extLst>
          </p:cNvPr>
          <p:cNvSpPr txBox="1"/>
          <p:nvPr/>
        </p:nvSpPr>
        <p:spPr>
          <a:xfrm>
            <a:off x="557207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D42D693-37A7-47EB-A7D8-4BB658801289}"/>
              </a:ext>
            </a:extLst>
          </p:cNvPr>
          <p:cNvSpPr txBox="1"/>
          <p:nvPr/>
        </p:nvSpPr>
        <p:spPr>
          <a:xfrm>
            <a:off x="5872152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E9B8514-58FE-4B5B-BE42-B9355A63AD84}"/>
              </a:ext>
            </a:extLst>
          </p:cNvPr>
          <p:cNvSpPr txBox="1"/>
          <p:nvPr/>
        </p:nvSpPr>
        <p:spPr>
          <a:xfrm>
            <a:off x="617338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8E731F6-2B7C-4390-AD35-83F6CDD0ACAF}"/>
              </a:ext>
            </a:extLst>
          </p:cNvPr>
          <p:cNvSpPr txBox="1"/>
          <p:nvPr/>
        </p:nvSpPr>
        <p:spPr>
          <a:xfrm>
            <a:off x="5679791" y="3301240"/>
            <a:ext cx="68480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Need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DF8A66A-363A-4DC0-9D9D-B1EE55EA8BC1}"/>
              </a:ext>
            </a:extLst>
          </p:cNvPr>
          <p:cNvSpPr txBox="1"/>
          <p:nvPr/>
        </p:nvSpPr>
        <p:spPr>
          <a:xfrm>
            <a:off x="7104898" y="3670572"/>
            <a:ext cx="40273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11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454180E-5E39-4036-9BEE-02D720D8F7E7}"/>
              </a:ext>
            </a:extLst>
          </p:cNvPr>
          <p:cNvSpPr txBox="1"/>
          <p:nvPr/>
        </p:nvSpPr>
        <p:spPr>
          <a:xfrm>
            <a:off x="7508210" y="3670572"/>
            <a:ext cx="41549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1EB1FAC-C48F-462F-8593-9F56DAD451AA}"/>
              </a:ext>
            </a:extLst>
          </p:cNvPr>
          <p:cNvSpPr txBox="1"/>
          <p:nvPr/>
        </p:nvSpPr>
        <p:spPr>
          <a:xfrm>
            <a:off x="7923708" y="3670572"/>
            <a:ext cx="41549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542BC72-F24D-419A-990B-76FDED56E007}"/>
              </a:ext>
            </a:extLst>
          </p:cNvPr>
          <p:cNvSpPr txBox="1"/>
          <p:nvPr/>
        </p:nvSpPr>
        <p:spPr>
          <a:xfrm>
            <a:off x="7347639" y="3301240"/>
            <a:ext cx="74898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Work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FF5F195-A670-418D-97D4-66C3A2B41792}"/>
              </a:ext>
            </a:extLst>
          </p:cNvPr>
          <p:cNvSpPr txBox="1"/>
          <p:nvPr/>
        </p:nvSpPr>
        <p:spPr>
          <a:xfrm>
            <a:off x="894476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8EE805A-987E-45CB-A19A-AC397492CAA8}"/>
              </a:ext>
            </a:extLst>
          </p:cNvPr>
          <p:cNvSpPr txBox="1"/>
          <p:nvPr/>
        </p:nvSpPr>
        <p:spPr>
          <a:xfrm>
            <a:off x="9244849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187BB65-55E3-4004-B82E-940618DE77C0}"/>
              </a:ext>
            </a:extLst>
          </p:cNvPr>
          <p:cNvSpPr txBox="1"/>
          <p:nvPr/>
        </p:nvSpPr>
        <p:spPr>
          <a:xfrm>
            <a:off x="954607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F6CE019-ABE3-4AB0-8B0F-203AEEFBC40C}"/>
              </a:ext>
            </a:extLst>
          </p:cNvPr>
          <p:cNvSpPr txBox="1"/>
          <p:nvPr/>
        </p:nvSpPr>
        <p:spPr>
          <a:xfrm>
            <a:off x="8843040" y="3292566"/>
            <a:ext cx="11037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Available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7DAFA01-AFBD-4050-9020-223037B56F02}"/>
              </a:ext>
            </a:extLst>
          </p:cNvPr>
          <p:cNvSpPr txBox="1"/>
          <p:nvPr/>
        </p:nvSpPr>
        <p:spPr>
          <a:xfrm>
            <a:off x="4199341" y="3670572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4500A2A-D786-478D-BBAD-307E6124DF98}"/>
              </a:ext>
            </a:extLst>
          </p:cNvPr>
          <p:cNvSpPr txBox="1"/>
          <p:nvPr/>
        </p:nvSpPr>
        <p:spPr>
          <a:xfrm>
            <a:off x="4115986" y="3301240"/>
            <a:ext cx="80021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Finish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7080521-DF96-41B3-9DBC-564DB774952A}"/>
              </a:ext>
            </a:extLst>
          </p:cNvPr>
          <p:cNvSpPr txBox="1"/>
          <p:nvPr/>
        </p:nvSpPr>
        <p:spPr>
          <a:xfrm>
            <a:off x="4199340" y="4039904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ABDA32B-72AE-495C-B618-3C037D49F601}"/>
              </a:ext>
            </a:extLst>
          </p:cNvPr>
          <p:cNvSpPr txBox="1"/>
          <p:nvPr/>
        </p:nvSpPr>
        <p:spPr>
          <a:xfrm>
            <a:off x="4218572" y="4778568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E23EE71-B2F8-4B17-B1F6-295DD5C9881B}"/>
              </a:ext>
            </a:extLst>
          </p:cNvPr>
          <p:cNvSpPr txBox="1"/>
          <p:nvPr/>
        </p:nvSpPr>
        <p:spPr>
          <a:xfrm>
            <a:off x="4199337" y="5147900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61DFCE6D-9BE3-4DA0-9DAB-B3CD6C1992E7}"/>
              </a:ext>
            </a:extLst>
          </p:cNvPr>
          <p:cNvSpPr/>
          <p:nvPr/>
        </p:nvSpPr>
        <p:spPr>
          <a:xfrm>
            <a:off x="1829649" y="4433033"/>
            <a:ext cx="585048" cy="2897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DD08C3D-5A85-43D3-A800-FF0BFF48C784}"/>
              </a:ext>
            </a:extLst>
          </p:cNvPr>
          <p:cNvSpPr txBox="1"/>
          <p:nvPr/>
        </p:nvSpPr>
        <p:spPr>
          <a:xfrm>
            <a:off x="4218572" y="4409236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78B8FE0-997D-490D-BF56-9C2F207FAC9F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616171" y="4577928"/>
            <a:ext cx="259388" cy="1155328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682E076A-CB6E-439E-8B20-BC9B8B01830A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3875559" y="3855238"/>
            <a:ext cx="3229339" cy="1878020"/>
          </a:xfrm>
          <a:prstGeom prst="bentConnector3">
            <a:avLst>
              <a:gd name="adj1" fmla="val 8893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04370275-6630-488E-A239-B64DAB4E3A2D}"/>
                  </a:ext>
                </a:extLst>
              </p:cNvPr>
              <p:cNvSpPr txBox="1"/>
              <p:nvPr/>
            </p:nvSpPr>
            <p:spPr>
              <a:xfrm>
                <a:off x="3051429" y="1600200"/>
                <a:ext cx="6085961" cy="12003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若符合上述條件，則：</a:t>
                </a:r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𝑾𝒐𝒓𝒌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𝒋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𝒘𝒐𝒓𝒌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𝒋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𝑨𝒍𝒍𝒐𝒄𝒂𝒕𝒊𝒐𝒏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[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𝒋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]</m:t>
                    </m:r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對於任何資源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)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𝑭𝒊𝒏𝒊𝒔𝒉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𝒕𝒓𝒖𝒆</m:t>
                    </m:r>
                  </m:oMath>
                </a14:m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然後回到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step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2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重新再檢查。</a:t>
                </a:r>
              </a:p>
            </p:txBody>
          </p:sp>
        </mc:Choice>
        <mc:Fallback xmlns="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04370275-6630-488E-A239-B64DAB4E3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429" y="1600200"/>
                <a:ext cx="6085961" cy="1200329"/>
              </a:xfrm>
              <a:prstGeom prst="rect">
                <a:avLst/>
              </a:prstGeom>
              <a:blipFill>
                <a:blip r:embed="rId2"/>
                <a:stretch>
                  <a:fillRect l="-698" t="-1493" b="-597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80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CE30F-C3EE-406A-9130-0E9FE192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r>
              <a:rPr lang="zh-TW" altLang="en-US" dirty="0"/>
              <a:t> </a:t>
            </a:r>
            <a:r>
              <a:rPr lang="en-US" altLang="zh-TW" dirty="0"/>
              <a:t>(cont’d)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7D37D-59C3-4FA1-ABFC-55E2E894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BE3E-DD69-40B5-B7F4-A60506A8931C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B48F8C-8ABB-4D04-90B4-E3DFF597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19</a:t>
            </a:fld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3BB8CE-4AE1-462C-A6A1-1442E6ADE78E}"/>
              </a:ext>
            </a:extLst>
          </p:cNvPr>
          <p:cNvSpPr txBox="1"/>
          <p:nvPr/>
        </p:nvSpPr>
        <p:spPr>
          <a:xfrm>
            <a:off x="271477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28E4FA-E9F0-4F88-AB97-96DF1603493A}"/>
              </a:ext>
            </a:extLst>
          </p:cNvPr>
          <p:cNvSpPr txBox="1"/>
          <p:nvPr/>
        </p:nvSpPr>
        <p:spPr>
          <a:xfrm>
            <a:off x="3014861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21A9C5-7F1A-4A19-987D-D2D2F28C8F3B}"/>
              </a:ext>
            </a:extLst>
          </p:cNvPr>
          <p:cNvSpPr txBox="1"/>
          <p:nvPr/>
        </p:nvSpPr>
        <p:spPr>
          <a:xfrm>
            <a:off x="331608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2AB092-A7A1-4C96-AF17-15D84513BDD2}"/>
              </a:ext>
            </a:extLst>
          </p:cNvPr>
          <p:cNvSpPr txBox="1"/>
          <p:nvPr/>
        </p:nvSpPr>
        <p:spPr>
          <a:xfrm>
            <a:off x="271477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A64173-085A-41BE-84DC-15D64E547AB7}"/>
              </a:ext>
            </a:extLst>
          </p:cNvPr>
          <p:cNvSpPr txBox="1"/>
          <p:nvPr/>
        </p:nvSpPr>
        <p:spPr>
          <a:xfrm>
            <a:off x="3014861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E95593-0B36-4FA1-81BC-0CDEF35FE4DE}"/>
              </a:ext>
            </a:extLst>
          </p:cNvPr>
          <p:cNvSpPr txBox="1"/>
          <p:nvPr/>
        </p:nvSpPr>
        <p:spPr>
          <a:xfrm>
            <a:off x="331608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5A48241-BAAE-410F-8105-B743469C05B6}"/>
              </a:ext>
            </a:extLst>
          </p:cNvPr>
          <p:cNvSpPr txBox="1"/>
          <p:nvPr/>
        </p:nvSpPr>
        <p:spPr>
          <a:xfrm>
            <a:off x="271477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C9681C-B041-4BAB-85EE-A958CEC8E396}"/>
              </a:ext>
            </a:extLst>
          </p:cNvPr>
          <p:cNvSpPr txBox="1"/>
          <p:nvPr/>
        </p:nvSpPr>
        <p:spPr>
          <a:xfrm>
            <a:off x="3014861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0C257CA-C946-417D-B216-FAE4A6311E56}"/>
              </a:ext>
            </a:extLst>
          </p:cNvPr>
          <p:cNvSpPr txBox="1"/>
          <p:nvPr/>
        </p:nvSpPr>
        <p:spPr>
          <a:xfrm>
            <a:off x="331608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97180A-057A-4E78-8EB6-D455C6D1C655}"/>
              </a:ext>
            </a:extLst>
          </p:cNvPr>
          <p:cNvSpPr txBox="1"/>
          <p:nvPr/>
        </p:nvSpPr>
        <p:spPr>
          <a:xfrm>
            <a:off x="271477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F236514-9DDA-4E43-8211-20F9B5122C16}"/>
              </a:ext>
            </a:extLst>
          </p:cNvPr>
          <p:cNvSpPr txBox="1"/>
          <p:nvPr/>
        </p:nvSpPr>
        <p:spPr>
          <a:xfrm>
            <a:off x="3014861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48C0634-48B7-40B7-8DF0-ED33630422EC}"/>
              </a:ext>
            </a:extLst>
          </p:cNvPr>
          <p:cNvSpPr txBox="1"/>
          <p:nvPr/>
        </p:nvSpPr>
        <p:spPr>
          <a:xfrm>
            <a:off x="331608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26C32D5-7F22-4FE8-862D-EF0F87E73F7B}"/>
              </a:ext>
            </a:extLst>
          </p:cNvPr>
          <p:cNvSpPr txBox="1"/>
          <p:nvPr/>
        </p:nvSpPr>
        <p:spPr>
          <a:xfrm>
            <a:off x="271477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93FB8D2-79D9-4F30-A631-9148FF306120}"/>
              </a:ext>
            </a:extLst>
          </p:cNvPr>
          <p:cNvSpPr txBox="1"/>
          <p:nvPr/>
        </p:nvSpPr>
        <p:spPr>
          <a:xfrm>
            <a:off x="3014861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BC0C4F1-E55D-483D-9EE1-C9C967B27724}"/>
              </a:ext>
            </a:extLst>
          </p:cNvPr>
          <p:cNvSpPr txBox="1"/>
          <p:nvPr/>
        </p:nvSpPr>
        <p:spPr>
          <a:xfrm>
            <a:off x="331608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B5E4A7D-AD5B-4877-997F-60C3A22A5D54}"/>
              </a:ext>
            </a:extLst>
          </p:cNvPr>
          <p:cNvSpPr txBox="1"/>
          <p:nvPr/>
        </p:nvSpPr>
        <p:spPr>
          <a:xfrm>
            <a:off x="2566020" y="3285266"/>
            <a:ext cx="119776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Allocation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AF4ED80-E70F-4ACB-9053-3F62D0803BB4}"/>
              </a:ext>
            </a:extLst>
          </p:cNvPr>
          <p:cNvSpPr txBox="1"/>
          <p:nvPr/>
        </p:nvSpPr>
        <p:spPr>
          <a:xfrm>
            <a:off x="557207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74B0919-78D1-418D-83C2-96C0E5E84D71}"/>
              </a:ext>
            </a:extLst>
          </p:cNvPr>
          <p:cNvSpPr txBox="1"/>
          <p:nvPr/>
        </p:nvSpPr>
        <p:spPr>
          <a:xfrm>
            <a:off x="5872152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C2E30DD-832C-4BFA-A368-A44E0C243F64}"/>
              </a:ext>
            </a:extLst>
          </p:cNvPr>
          <p:cNvSpPr txBox="1"/>
          <p:nvPr/>
        </p:nvSpPr>
        <p:spPr>
          <a:xfrm>
            <a:off x="617338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437F34B-8639-4AFD-8404-D39E42E59A00}"/>
              </a:ext>
            </a:extLst>
          </p:cNvPr>
          <p:cNvSpPr txBox="1"/>
          <p:nvPr/>
        </p:nvSpPr>
        <p:spPr>
          <a:xfrm>
            <a:off x="557207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7EB739-6EF6-4882-A3DB-379C917C5C0B}"/>
              </a:ext>
            </a:extLst>
          </p:cNvPr>
          <p:cNvSpPr txBox="1"/>
          <p:nvPr/>
        </p:nvSpPr>
        <p:spPr>
          <a:xfrm>
            <a:off x="5872152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BFE9846-BD91-401D-8E48-356F9B183A8F}"/>
              </a:ext>
            </a:extLst>
          </p:cNvPr>
          <p:cNvSpPr txBox="1"/>
          <p:nvPr/>
        </p:nvSpPr>
        <p:spPr>
          <a:xfrm>
            <a:off x="617338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7942B30-92F5-4D3D-88B7-F32CE2E29F7A}"/>
              </a:ext>
            </a:extLst>
          </p:cNvPr>
          <p:cNvSpPr txBox="1"/>
          <p:nvPr/>
        </p:nvSpPr>
        <p:spPr>
          <a:xfrm>
            <a:off x="557207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C42CD3C-AB57-493C-8F2F-354E315C109C}"/>
              </a:ext>
            </a:extLst>
          </p:cNvPr>
          <p:cNvSpPr txBox="1"/>
          <p:nvPr/>
        </p:nvSpPr>
        <p:spPr>
          <a:xfrm>
            <a:off x="5872152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2324DC7-E1C9-4641-AB08-87E07308C434}"/>
              </a:ext>
            </a:extLst>
          </p:cNvPr>
          <p:cNvSpPr txBox="1"/>
          <p:nvPr/>
        </p:nvSpPr>
        <p:spPr>
          <a:xfrm>
            <a:off x="617338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F5DDA16-25D7-4C89-8335-5B4C1C7C4980}"/>
              </a:ext>
            </a:extLst>
          </p:cNvPr>
          <p:cNvSpPr txBox="1"/>
          <p:nvPr/>
        </p:nvSpPr>
        <p:spPr>
          <a:xfrm>
            <a:off x="557207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D2CB495-676F-42F6-8011-8FA2856C5BDB}"/>
              </a:ext>
            </a:extLst>
          </p:cNvPr>
          <p:cNvSpPr txBox="1"/>
          <p:nvPr/>
        </p:nvSpPr>
        <p:spPr>
          <a:xfrm>
            <a:off x="5872152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F7A3303-5182-4DAA-81EC-EFD89F47897F}"/>
              </a:ext>
            </a:extLst>
          </p:cNvPr>
          <p:cNvSpPr txBox="1"/>
          <p:nvPr/>
        </p:nvSpPr>
        <p:spPr>
          <a:xfrm>
            <a:off x="617338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CC9B19F-DE12-49AA-ACEB-62A8DDF82AB9}"/>
              </a:ext>
            </a:extLst>
          </p:cNvPr>
          <p:cNvSpPr txBox="1"/>
          <p:nvPr/>
        </p:nvSpPr>
        <p:spPr>
          <a:xfrm>
            <a:off x="557207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D42D693-37A7-47EB-A7D8-4BB658801289}"/>
              </a:ext>
            </a:extLst>
          </p:cNvPr>
          <p:cNvSpPr txBox="1"/>
          <p:nvPr/>
        </p:nvSpPr>
        <p:spPr>
          <a:xfrm>
            <a:off x="5872152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E9B8514-58FE-4B5B-BE42-B9355A63AD84}"/>
              </a:ext>
            </a:extLst>
          </p:cNvPr>
          <p:cNvSpPr txBox="1"/>
          <p:nvPr/>
        </p:nvSpPr>
        <p:spPr>
          <a:xfrm>
            <a:off x="617338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8E731F6-2B7C-4390-AD35-83F6CDD0ACAF}"/>
              </a:ext>
            </a:extLst>
          </p:cNvPr>
          <p:cNvSpPr txBox="1"/>
          <p:nvPr/>
        </p:nvSpPr>
        <p:spPr>
          <a:xfrm>
            <a:off x="5679791" y="3301240"/>
            <a:ext cx="68480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Need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DF8A66A-363A-4DC0-9D9D-B1EE55EA8BC1}"/>
              </a:ext>
            </a:extLst>
          </p:cNvPr>
          <p:cNvSpPr txBox="1"/>
          <p:nvPr/>
        </p:nvSpPr>
        <p:spPr>
          <a:xfrm>
            <a:off x="7104898" y="3670572"/>
            <a:ext cx="40273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11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454180E-5E39-4036-9BEE-02D720D8F7E7}"/>
              </a:ext>
            </a:extLst>
          </p:cNvPr>
          <p:cNvSpPr txBox="1"/>
          <p:nvPr/>
        </p:nvSpPr>
        <p:spPr>
          <a:xfrm>
            <a:off x="7508210" y="3670572"/>
            <a:ext cx="41549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1EB1FAC-C48F-462F-8593-9F56DAD451AA}"/>
              </a:ext>
            </a:extLst>
          </p:cNvPr>
          <p:cNvSpPr txBox="1"/>
          <p:nvPr/>
        </p:nvSpPr>
        <p:spPr>
          <a:xfrm>
            <a:off x="7923708" y="3670572"/>
            <a:ext cx="41549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542BC72-F24D-419A-990B-76FDED56E007}"/>
              </a:ext>
            </a:extLst>
          </p:cNvPr>
          <p:cNvSpPr txBox="1"/>
          <p:nvPr/>
        </p:nvSpPr>
        <p:spPr>
          <a:xfrm>
            <a:off x="7347639" y="3301240"/>
            <a:ext cx="74898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Work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FF5F195-A670-418D-97D4-66C3A2B41792}"/>
              </a:ext>
            </a:extLst>
          </p:cNvPr>
          <p:cNvSpPr txBox="1"/>
          <p:nvPr/>
        </p:nvSpPr>
        <p:spPr>
          <a:xfrm>
            <a:off x="894476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8EE805A-987E-45CB-A19A-AC397492CAA8}"/>
              </a:ext>
            </a:extLst>
          </p:cNvPr>
          <p:cNvSpPr txBox="1"/>
          <p:nvPr/>
        </p:nvSpPr>
        <p:spPr>
          <a:xfrm>
            <a:off x="9244849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187BB65-55E3-4004-B82E-940618DE77C0}"/>
              </a:ext>
            </a:extLst>
          </p:cNvPr>
          <p:cNvSpPr txBox="1"/>
          <p:nvPr/>
        </p:nvSpPr>
        <p:spPr>
          <a:xfrm>
            <a:off x="954607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F6CE019-ABE3-4AB0-8B0F-203AEEFBC40C}"/>
              </a:ext>
            </a:extLst>
          </p:cNvPr>
          <p:cNvSpPr txBox="1"/>
          <p:nvPr/>
        </p:nvSpPr>
        <p:spPr>
          <a:xfrm>
            <a:off x="8843040" y="3292566"/>
            <a:ext cx="11037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Available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7DAFA01-AFBD-4050-9020-223037B56F02}"/>
              </a:ext>
            </a:extLst>
          </p:cNvPr>
          <p:cNvSpPr txBox="1"/>
          <p:nvPr/>
        </p:nvSpPr>
        <p:spPr>
          <a:xfrm>
            <a:off x="4199341" y="3670572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4500A2A-D786-478D-BBAD-307E6124DF98}"/>
              </a:ext>
            </a:extLst>
          </p:cNvPr>
          <p:cNvSpPr txBox="1"/>
          <p:nvPr/>
        </p:nvSpPr>
        <p:spPr>
          <a:xfrm>
            <a:off x="4115986" y="3301240"/>
            <a:ext cx="80021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Finish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7080521-DF96-41B3-9DBC-564DB774952A}"/>
              </a:ext>
            </a:extLst>
          </p:cNvPr>
          <p:cNvSpPr txBox="1"/>
          <p:nvPr/>
        </p:nvSpPr>
        <p:spPr>
          <a:xfrm>
            <a:off x="4199340" y="4039904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ABDA32B-72AE-495C-B618-3C037D49F601}"/>
              </a:ext>
            </a:extLst>
          </p:cNvPr>
          <p:cNvSpPr txBox="1"/>
          <p:nvPr/>
        </p:nvSpPr>
        <p:spPr>
          <a:xfrm>
            <a:off x="4218572" y="4778568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E23EE71-B2F8-4B17-B1F6-295DD5C9881B}"/>
              </a:ext>
            </a:extLst>
          </p:cNvPr>
          <p:cNvSpPr txBox="1"/>
          <p:nvPr/>
        </p:nvSpPr>
        <p:spPr>
          <a:xfrm>
            <a:off x="4199337" y="5147900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61DFCE6D-9BE3-4DA0-9DAB-B3CD6C1992E7}"/>
              </a:ext>
            </a:extLst>
          </p:cNvPr>
          <p:cNvSpPr/>
          <p:nvPr/>
        </p:nvSpPr>
        <p:spPr>
          <a:xfrm>
            <a:off x="1829649" y="3715274"/>
            <a:ext cx="585048" cy="2897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DD08C3D-5A85-43D3-A800-FF0BFF48C784}"/>
              </a:ext>
            </a:extLst>
          </p:cNvPr>
          <p:cNvSpPr txBox="1"/>
          <p:nvPr/>
        </p:nvSpPr>
        <p:spPr>
          <a:xfrm>
            <a:off x="4218572" y="4409236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6DF7B39E-7DD6-49FE-98C3-73A227788CBD}"/>
                  </a:ext>
                </a:extLst>
              </p:cNvPr>
              <p:cNvSpPr txBox="1"/>
              <p:nvPr/>
            </p:nvSpPr>
            <p:spPr>
              <a:xfrm>
                <a:off x="3904868" y="1600200"/>
                <a:ext cx="4379084" cy="12003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找到一個符合以下條件的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𝑻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：</a:t>
                </a:r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𝑭𝒊𝒏𝒊𝒔𝒉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</m:e>
                    </m:d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𝒇𝒂𝒍𝒔𝒆</m:t>
                    </m:r>
                  </m:oMath>
                </a14:m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𝑵𝒆𝒆𝒅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𝒋</m:t>
                        </m:r>
                      </m:e>
                    </m:d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≤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𝑾𝒐𝒓𝒌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[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𝒋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]</m:t>
                    </m:r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對於任何資源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)</a:t>
                </a:r>
              </a:p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若找不到就跳到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step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4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。</a:t>
                </a:r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6DF7B39E-7DD6-49FE-98C3-73A227788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868" y="1600200"/>
                <a:ext cx="4379084" cy="1200329"/>
              </a:xfrm>
              <a:prstGeom prst="rect">
                <a:avLst/>
              </a:prstGeom>
              <a:blipFill>
                <a:blip r:embed="rId2"/>
                <a:stretch>
                  <a:fillRect l="-968" t="-1990" r="-138" b="-597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文字方塊 67">
            <a:extLst>
              <a:ext uri="{FF2B5EF4-FFF2-40B4-BE49-F238E27FC236}">
                <a16:creationId xmlns:a16="http://schemas.microsoft.com/office/drawing/2014/main" id="{B92D33C7-8F2C-40B5-ABCE-0972E48B9BA9}"/>
              </a:ext>
            </a:extLst>
          </p:cNvPr>
          <p:cNvSpPr txBox="1"/>
          <p:nvPr/>
        </p:nvSpPr>
        <p:spPr>
          <a:xfrm>
            <a:off x="891733" y="3707740"/>
            <a:ext cx="646331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符合</a:t>
            </a:r>
          </a:p>
        </p:txBody>
      </p:sp>
    </p:spTree>
    <p:extLst>
      <p:ext uri="{BB962C8B-B14F-4D97-AF65-F5344CB8AC3E}">
        <p14:creationId xmlns:p14="http://schemas.microsoft.com/office/powerpoint/2010/main" val="323106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80839-A13B-4CE0-9FC7-BEAE2007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6167E8-8508-4042-A428-679763C5E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FD805B-1640-4FEF-BAFA-C890A0BB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3812-529C-46AB-B620-8569CB66ADD8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58572FE-ABAF-491F-A716-BFD6BA04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405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CE30F-C3EE-406A-9130-0E9FE192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r>
              <a:rPr lang="zh-TW" altLang="en-US" dirty="0"/>
              <a:t> </a:t>
            </a:r>
            <a:r>
              <a:rPr lang="en-US" altLang="zh-TW" dirty="0"/>
              <a:t>(cont’d)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7D37D-59C3-4FA1-ABFC-55E2E894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BE3E-DD69-40B5-B7F4-A60506A8931C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B48F8C-8ABB-4D04-90B4-E3DFF597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20</a:t>
            </a:fld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3BB8CE-4AE1-462C-A6A1-1442E6ADE78E}"/>
              </a:ext>
            </a:extLst>
          </p:cNvPr>
          <p:cNvSpPr txBox="1"/>
          <p:nvPr/>
        </p:nvSpPr>
        <p:spPr>
          <a:xfrm>
            <a:off x="271477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28E4FA-E9F0-4F88-AB97-96DF1603493A}"/>
              </a:ext>
            </a:extLst>
          </p:cNvPr>
          <p:cNvSpPr txBox="1"/>
          <p:nvPr/>
        </p:nvSpPr>
        <p:spPr>
          <a:xfrm>
            <a:off x="3014861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21A9C5-7F1A-4A19-987D-D2D2F28C8F3B}"/>
              </a:ext>
            </a:extLst>
          </p:cNvPr>
          <p:cNvSpPr txBox="1"/>
          <p:nvPr/>
        </p:nvSpPr>
        <p:spPr>
          <a:xfrm>
            <a:off x="331608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2AB092-A7A1-4C96-AF17-15D84513BDD2}"/>
              </a:ext>
            </a:extLst>
          </p:cNvPr>
          <p:cNvSpPr txBox="1"/>
          <p:nvPr/>
        </p:nvSpPr>
        <p:spPr>
          <a:xfrm>
            <a:off x="271477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A64173-085A-41BE-84DC-15D64E547AB7}"/>
              </a:ext>
            </a:extLst>
          </p:cNvPr>
          <p:cNvSpPr txBox="1"/>
          <p:nvPr/>
        </p:nvSpPr>
        <p:spPr>
          <a:xfrm>
            <a:off x="3014861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E95593-0B36-4FA1-81BC-0CDEF35FE4DE}"/>
              </a:ext>
            </a:extLst>
          </p:cNvPr>
          <p:cNvSpPr txBox="1"/>
          <p:nvPr/>
        </p:nvSpPr>
        <p:spPr>
          <a:xfrm>
            <a:off x="331608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5A48241-BAAE-410F-8105-B743469C05B6}"/>
              </a:ext>
            </a:extLst>
          </p:cNvPr>
          <p:cNvSpPr txBox="1"/>
          <p:nvPr/>
        </p:nvSpPr>
        <p:spPr>
          <a:xfrm>
            <a:off x="271477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C9681C-B041-4BAB-85EE-A958CEC8E396}"/>
              </a:ext>
            </a:extLst>
          </p:cNvPr>
          <p:cNvSpPr txBox="1"/>
          <p:nvPr/>
        </p:nvSpPr>
        <p:spPr>
          <a:xfrm>
            <a:off x="3014861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0C257CA-C946-417D-B216-FAE4A6311E56}"/>
              </a:ext>
            </a:extLst>
          </p:cNvPr>
          <p:cNvSpPr txBox="1"/>
          <p:nvPr/>
        </p:nvSpPr>
        <p:spPr>
          <a:xfrm>
            <a:off x="331608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97180A-057A-4E78-8EB6-D455C6D1C655}"/>
              </a:ext>
            </a:extLst>
          </p:cNvPr>
          <p:cNvSpPr txBox="1"/>
          <p:nvPr/>
        </p:nvSpPr>
        <p:spPr>
          <a:xfrm>
            <a:off x="271477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F236514-9DDA-4E43-8211-20F9B5122C16}"/>
              </a:ext>
            </a:extLst>
          </p:cNvPr>
          <p:cNvSpPr txBox="1"/>
          <p:nvPr/>
        </p:nvSpPr>
        <p:spPr>
          <a:xfrm>
            <a:off x="3014861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48C0634-48B7-40B7-8DF0-ED33630422EC}"/>
              </a:ext>
            </a:extLst>
          </p:cNvPr>
          <p:cNvSpPr txBox="1"/>
          <p:nvPr/>
        </p:nvSpPr>
        <p:spPr>
          <a:xfrm>
            <a:off x="331608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26C32D5-7F22-4FE8-862D-EF0F87E73F7B}"/>
              </a:ext>
            </a:extLst>
          </p:cNvPr>
          <p:cNvSpPr txBox="1"/>
          <p:nvPr/>
        </p:nvSpPr>
        <p:spPr>
          <a:xfrm>
            <a:off x="271477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93FB8D2-79D9-4F30-A631-9148FF306120}"/>
              </a:ext>
            </a:extLst>
          </p:cNvPr>
          <p:cNvSpPr txBox="1"/>
          <p:nvPr/>
        </p:nvSpPr>
        <p:spPr>
          <a:xfrm>
            <a:off x="3014861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BC0C4F1-E55D-483D-9EE1-C9C967B27724}"/>
              </a:ext>
            </a:extLst>
          </p:cNvPr>
          <p:cNvSpPr txBox="1"/>
          <p:nvPr/>
        </p:nvSpPr>
        <p:spPr>
          <a:xfrm>
            <a:off x="331608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B5E4A7D-AD5B-4877-997F-60C3A22A5D54}"/>
              </a:ext>
            </a:extLst>
          </p:cNvPr>
          <p:cNvSpPr txBox="1"/>
          <p:nvPr/>
        </p:nvSpPr>
        <p:spPr>
          <a:xfrm>
            <a:off x="2566020" y="3285266"/>
            <a:ext cx="119776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Allocation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AF4ED80-E70F-4ACB-9053-3F62D0803BB4}"/>
              </a:ext>
            </a:extLst>
          </p:cNvPr>
          <p:cNvSpPr txBox="1"/>
          <p:nvPr/>
        </p:nvSpPr>
        <p:spPr>
          <a:xfrm>
            <a:off x="557207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74B0919-78D1-418D-83C2-96C0E5E84D71}"/>
              </a:ext>
            </a:extLst>
          </p:cNvPr>
          <p:cNvSpPr txBox="1"/>
          <p:nvPr/>
        </p:nvSpPr>
        <p:spPr>
          <a:xfrm>
            <a:off x="5872152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C2E30DD-832C-4BFA-A368-A44E0C243F64}"/>
              </a:ext>
            </a:extLst>
          </p:cNvPr>
          <p:cNvSpPr txBox="1"/>
          <p:nvPr/>
        </p:nvSpPr>
        <p:spPr>
          <a:xfrm>
            <a:off x="617338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437F34B-8639-4AFD-8404-D39E42E59A00}"/>
              </a:ext>
            </a:extLst>
          </p:cNvPr>
          <p:cNvSpPr txBox="1"/>
          <p:nvPr/>
        </p:nvSpPr>
        <p:spPr>
          <a:xfrm>
            <a:off x="557207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7EB739-6EF6-4882-A3DB-379C917C5C0B}"/>
              </a:ext>
            </a:extLst>
          </p:cNvPr>
          <p:cNvSpPr txBox="1"/>
          <p:nvPr/>
        </p:nvSpPr>
        <p:spPr>
          <a:xfrm>
            <a:off x="5872152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BFE9846-BD91-401D-8E48-356F9B183A8F}"/>
              </a:ext>
            </a:extLst>
          </p:cNvPr>
          <p:cNvSpPr txBox="1"/>
          <p:nvPr/>
        </p:nvSpPr>
        <p:spPr>
          <a:xfrm>
            <a:off x="617338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7942B30-92F5-4D3D-88B7-F32CE2E29F7A}"/>
              </a:ext>
            </a:extLst>
          </p:cNvPr>
          <p:cNvSpPr txBox="1"/>
          <p:nvPr/>
        </p:nvSpPr>
        <p:spPr>
          <a:xfrm>
            <a:off x="557207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C42CD3C-AB57-493C-8F2F-354E315C109C}"/>
              </a:ext>
            </a:extLst>
          </p:cNvPr>
          <p:cNvSpPr txBox="1"/>
          <p:nvPr/>
        </p:nvSpPr>
        <p:spPr>
          <a:xfrm>
            <a:off x="5872152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2324DC7-E1C9-4641-AB08-87E07308C434}"/>
              </a:ext>
            </a:extLst>
          </p:cNvPr>
          <p:cNvSpPr txBox="1"/>
          <p:nvPr/>
        </p:nvSpPr>
        <p:spPr>
          <a:xfrm>
            <a:off x="617338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F5DDA16-25D7-4C89-8335-5B4C1C7C4980}"/>
              </a:ext>
            </a:extLst>
          </p:cNvPr>
          <p:cNvSpPr txBox="1"/>
          <p:nvPr/>
        </p:nvSpPr>
        <p:spPr>
          <a:xfrm>
            <a:off x="557207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D2CB495-676F-42F6-8011-8FA2856C5BDB}"/>
              </a:ext>
            </a:extLst>
          </p:cNvPr>
          <p:cNvSpPr txBox="1"/>
          <p:nvPr/>
        </p:nvSpPr>
        <p:spPr>
          <a:xfrm>
            <a:off x="5872152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F7A3303-5182-4DAA-81EC-EFD89F47897F}"/>
              </a:ext>
            </a:extLst>
          </p:cNvPr>
          <p:cNvSpPr txBox="1"/>
          <p:nvPr/>
        </p:nvSpPr>
        <p:spPr>
          <a:xfrm>
            <a:off x="617338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CC9B19F-DE12-49AA-ACEB-62A8DDF82AB9}"/>
              </a:ext>
            </a:extLst>
          </p:cNvPr>
          <p:cNvSpPr txBox="1"/>
          <p:nvPr/>
        </p:nvSpPr>
        <p:spPr>
          <a:xfrm>
            <a:off x="557207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D42D693-37A7-47EB-A7D8-4BB658801289}"/>
              </a:ext>
            </a:extLst>
          </p:cNvPr>
          <p:cNvSpPr txBox="1"/>
          <p:nvPr/>
        </p:nvSpPr>
        <p:spPr>
          <a:xfrm>
            <a:off x="5872152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E9B8514-58FE-4B5B-BE42-B9355A63AD84}"/>
              </a:ext>
            </a:extLst>
          </p:cNvPr>
          <p:cNvSpPr txBox="1"/>
          <p:nvPr/>
        </p:nvSpPr>
        <p:spPr>
          <a:xfrm>
            <a:off x="617338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8E731F6-2B7C-4390-AD35-83F6CDD0ACAF}"/>
              </a:ext>
            </a:extLst>
          </p:cNvPr>
          <p:cNvSpPr txBox="1"/>
          <p:nvPr/>
        </p:nvSpPr>
        <p:spPr>
          <a:xfrm>
            <a:off x="5679791" y="3301240"/>
            <a:ext cx="68480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Need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DF8A66A-363A-4DC0-9D9D-B1EE55EA8BC1}"/>
              </a:ext>
            </a:extLst>
          </p:cNvPr>
          <p:cNvSpPr txBox="1"/>
          <p:nvPr/>
        </p:nvSpPr>
        <p:spPr>
          <a:xfrm>
            <a:off x="7104898" y="3670572"/>
            <a:ext cx="41549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17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454180E-5E39-4036-9BEE-02D720D8F7E7}"/>
              </a:ext>
            </a:extLst>
          </p:cNvPr>
          <p:cNvSpPr txBox="1"/>
          <p:nvPr/>
        </p:nvSpPr>
        <p:spPr>
          <a:xfrm>
            <a:off x="7508210" y="3670572"/>
            <a:ext cx="41549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14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1EB1FAC-C48F-462F-8593-9F56DAD451AA}"/>
              </a:ext>
            </a:extLst>
          </p:cNvPr>
          <p:cNvSpPr txBox="1"/>
          <p:nvPr/>
        </p:nvSpPr>
        <p:spPr>
          <a:xfrm>
            <a:off x="7923708" y="3670572"/>
            <a:ext cx="41549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13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542BC72-F24D-419A-990B-76FDED56E007}"/>
              </a:ext>
            </a:extLst>
          </p:cNvPr>
          <p:cNvSpPr txBox="1"/>
          <p:nvPr/>
        </p:nvSpPr>
        <p:spPr>
          <a:xfrm>
            <a:off x="7347639" y="3301240"/>
            <a:ext cx="74898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Work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FF5F195-A670-418D-97D4-66C3A2B41792}"/>
              </a:ext>
            </a:extLst>
          </p:cNvPr>
          <p:cNvSpPr txBox="1"/>
          <p:nvPr/>
        </p:nvSpPr>
        <p:spPr>
          <a:xfrm>
            <a:off x="894476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8EE805A-987E-45CB-A19A-AC397492CAA8}"/>
              </a:ext>
            </a:extLst>
          </p:cNvPr>
          <p:cNvSpPr txBox="1"/>
          <p:nvPr/>
        </p:nvSpPr>
        <p:spPr>
          <a:xfrm>
            <a:off x="9244849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187BB65-55E3-4004-B82E-940618DE77C0}"/>
              </a:ext>
            </a:extLst>
          </p:cNvPr>
          <p:cNvSpPr txBox="1"/>
          <p:nvPr/>
        </p:nvSpPr>
        <p:spPr>
          <a:xfrm>
            <a:off x="954607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F6CE019-ABE3-4AB0-8B0F-203AEEFBC40C}"/>
              </a:ext>
            </a:extLst>
          </p:cNvPr>
          <p:cNvSpPr txBox="1"/>
          <p:nvPr/>
        </p:nvSpPr>
        <p:spPr>
          <a:xfrm>
            <a:off x="8843040" y="3292566"/>
            <a:ext cx="11037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Available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4500A2A-D786-478D-BBAD-307E6124DF98}"/>
              </a:ext>
            </a:extLst>
          </p:cNvPr>
          <p:cNvSpPr txBox="1"/>
          <p:nvPr/>
        </p:nvSpPr>
        <p:spPr>
          <a:xfrm>
            <a:off x="4115986" y="3301240"/>
            <a:ext cx="80021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Finish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ABDA32B-72AE-495C-B618-3C037D49F601}"/>
              </a:ext>
            </a:extLst>
          </p:cNvPr>
          <p:cNvSpPr txBox="1"/>
          <p:nvPr/>
        </p:nvSpPr>
        <p:spPr>
          <a:xfrm>
            <a:off x="4218572" y="4778568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E23EE71-B2F8-4B17-B1F6-295DD5C9881B}"/>
              </a:ext>
            </a:extLst>
          </p:cNvPr>
          <p:cNvSpPr txBox="1"/>
          <p:nvPr/>
        </p:nvSpPr>
        <p:spPr>
          <a:xfrm>
            <a:off x="4199337" y="5147900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61DFCE6D-9BE3-4DA0-9DAB-B3CD6C1992E7}"/>
              </a:ext>
            </a:extLst>
          </p:cNvPr>
          <p:cNvSpPr/>
          <p:nvPr/>
        </p:nvSpPr>
        <p:spPr>
          <a:xfrm>
            <a:off x="1829649" y="3715274"/>
            <a:ext cx="585048" cy="2897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DD08C3D-5A85-43D3-A800-FF0BFF48C784}"/>
              </a:ext>
            </a:extLst>
          </p:cNvPr>
          <p:cNvSpPr txBox="1"/>
          <p:nvPr/>
        </p:nvSpPr>
        <p:spPr>
          <a:xfrm>
            <a:off x="4218572" y="4409236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18EB79D3-780C-4B04-827D-F0EAD283931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616171" y="3839264"/>
            <a:ext cx="259388" cy="1893992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757B3526-1AA4-4AA1-8F5A-9A172AD8D6F1}"/>
              </a:ext>
            </a:extLst>
          </p:cNvPr>
          <p:cNvSpPr txBox="1"/>
          <p:nvPr/>
        </p:nvSpPr>
        <p:spPr>
          <a:xfrm>
            <a:off x="4218572" y="3670572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59FF0F24-7104-42B8-863A-EA66A0EA0227}"/>
              </a:ext>
            </a:extLst>
          </p:cNvPr>
          <p:cNvCxnSpPr>
            <a:cxnSpLocks/>
          </p:cNvCxnSpPr>
          <p:nvPr/>
        </p:nvCxnSpPr>
        <p:spPr>
          <a:xfrm flipV="1">
            <a:off x="3875559" y="3855238"/>
            <a:ext cx="3229339" cy="1878020"/>
          </a:xfrm>
          <a:prstGeom prst="bentConnector3">
            <a:avLst>
              <a:gd name="adj1" fmla="val 8893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FA3EB1CB-AA19-4CE3-8C54-62097B13F8D6}"/>
                  </a:ext>
                </a:extLst>
              </p:cNvPr>
              <p:cNvSpPr txBox="1"/>
              <p:nvPr/>
            </p:nvSpPr>
            <p:spPr>
              <a:xfrm>
                <a:off x="3051429" y="1600200"/>
                <a:ext cx="6085961" cy="12003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若符合上述條件，則：</a:t>
                </a:r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𝑾𝒐𝒓𝒌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𝒋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𝒘𝒐𝒓𝒌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𝒋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𝑨𝒍𝒍𝒐𝒄𝒂𝒕𝒊𝒐𝒏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[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𝒋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]</m:t>
                    </m:r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對於任何資源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)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𝑭𝒊𝒏𝒊𝒔𝒉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𝒕𝒓𝒖𝒆</m:t>
                    </m:r>
                  </m:oMath>
                </a14:m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然後回到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step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2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重新再檢查。</a:t>
                </a:r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FA3EB1CB-AA19-4CE3-8C54-62097B13F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429" y="1600200"/>
                <a:ext cx="6085961" cy="1200329"/>
              </a:xfrm>
              <a:prstGeom prst="rect">
                <a:avLst/>
              </a:prstGeom>
              <a:blipFill>
                <a:blip r:embed="rId2"/>
                <a:stretch>
                  <a:fillRect l="-698" t="-1493" b="-597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字方塊 69">
            <a:extLst>
              <a:ext uri="{FF2B5EF4-FFF2-40B4-BE49-F238E27FC236}">
                <a16:creationId xmlns:a16="http://schemas.microsoft.com/office/drawing/2014/main" id="{DD9283C8-B8A2-4E7E-90DA-77A38F899100}"/>
              </a:ext>
            </a:extLst>
          </p:cNvPr>
          <p:cNvSpPr txBox="1"/>
          <p:nvPr/>
        </p:nvSpPr>
        <p:spPr>
          <a:xfrm>
            <a:off x="4199337" y="4044294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340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CE30F-C3EE-406A-9130-0E9FE192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r>
              <a:rPr lang="zh-TW" altLang="en-US" dirty="0"/>
              <a:t> </a:t>
            </a:r>
            <a:r>
              <a:rPr lang="en-US" altLang="zh-TW" dirty="0"/>
              <a:t>(cont’d)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7D37D-59C3-4FA1-ABFC-55E2E894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BE3E-DD69-40B5-B7F4-A60506A8931C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B48F8C-8ABB-4D04-90B4-E3DFF597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21</a:t>
            </a:fld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3BB8CE-4AE1-462C-A6A1-1442E6ADE78E}"/>
              </a:ext>
            </a:extLst>
          </p:cNvPr>
          <p:cNvSpPr txBox="1"/>
          <p:nvPr/>
        </p:nvSpPr>
        <p:spPr>
          <a:xfrm>
            <a:off x="271477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28E4FA-E9F0-4F88-AB97-96DF1603493A}"/>
              </a:ext>
            </a:extLst>
          </p:cNvPr>
          <p:cNvSpPr txBox="1"/>
          <p:nvPr/>
        </p:nvSpPr>
        <p:spPr>
          <a:xfrm>
            <a:off x="3014861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21A9C5-7F1A-4A19-987D-D2D2F28C8F3B}"/>
              </a:ext>
            </a:extLst>
          </p:cNvPr>
          <p:cNvSpPr txBox="1"/>
          <p:nvPr/>
        </p:nvSpPr>
        <p:spPr>
          <a:xfrm>
            <a:off x="331608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2AB092-A7A1-4C96-AF17-15D84513BDD2}"/>
              </a:ext>
            </a:extLst>
          </p:cNvPr>
          <p:cNvSpPr txBox="1"/>
          <p:nvPr/>
        </p:nvSpPr>
        <p:spPr>
          <a:xfrm>
            <a:off x="271477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A64173-085A-41BE-84DC-15D64E547AB7}"/>
              </a:ext>
            </a:extLst>
          </p:cNvPr>
          <p:cNvSpPr txBox="1"/>
          <p:nvPr/>
        </p:nvSpPr>
        <p:spPr>
          <a:xfrm>
            <a:off x="3014861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E95593-0B36-4FA1-81BC-0CDEF35FE4DE}"/>
              </a:ext>
            </a:extLst>
          </p:cNvPr>
          <p:cNvSpPr txBox="1"/>
          <p:nvPr/>
        </p:nvSpPr>
        <p:spPr>
          <a:xfrm>
            <a:off x="331608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5A48241-BAAE-410F-8105-B743469C05B6}"/>
              </a:ext>
            </a:extLst>
          </p:cNvPr>
          <p:cNvSpPr txBox="1"/>
          <p:nvPr/>
        </p:nvSpPr>
        <p:spPr>
          <a:xfrm>
            <a:off x="271477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C9681C-B041-4BAB-85EE-A958CEC8E396}"/>
              </a:ext>
            </a:extLst>
          </p:cNvPr>
          <p:cNvSpPr txBox="1"/>
          <p:nvPr/>
        </p:nvSpPr>
        <p:spPr>
          <a:xfrm>
            <a:off x="3014861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0C257CA-C946-417D-B216-FAE4A6311E56}"/>
              </a:ext>
            </a:extLst>
          </p:cNvPr>
          <p:cNvSpPr txBox="1"/>
          <p:nvPr/>
        </p:nvSpPr>
        <p:spPr>
          <a:xfrm>
            <a:off x="331608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97180A-057A-4E78-8EB6-D455C6D1C655}"/>
              </a:ext>
            </a:extLst>
          </p:cNvPr>
          <p:cNvSpPr txBox="1"/>
          <p:nvPr/>
        </p:nvSpPr>
        <p:spPr>
          <a:xfrm>
            <a:off x="271477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F236514-9DDA-4E43-8211-20F9B5122C16}"/>
              </a:ext>
            </a:extLst>
          </p:cNvPr>
          <p:cNvSpPr txBox="1"/>
          <p:nvPr/>
        </p:nvSpPr>
        <p:spPr>
          <a:xfrm>
            <a:off x="3014861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48C0634-48B7-40B7-8DF0-ED33630422EC}"/>
              </a:ext>
            </a:extLst>
          </p:cNvPr>
          <p:cNvSpPr txBox="1"/>
          <p:nvPr/>
        </p:nvSpPr>
        <p:spPr>
          <a:xfrm>
            <a:off x="331608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26C32D5-7F22-4FE8-862D-EF0F87E73F7B}"/>
              </a:ext>
            </a:extLst>
          </p:cNvPr>
          <p:cNvSpPr txBox="1"/>
          <p:nvPr/>
        </p:nvSpPr>
        <p:spPr>
          <a:xfrm>
            <a:off x="271477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93FB8D2-79D9-4F30-A631-9148FF306120}"/>
              </a:ext>
            </a:extLst>
          </p:cNvPr>
          <p:cNvSpPr txBox="1"/>
          <p:nvPr/>
        </p:nvSpPr>
        <p:spPr>
          <a:xfrm>
            <a:off x="3014861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BC0C4F1-E55D-483D-9EE1-C9C967B27724}"/>
              </a:ext>
            </a:extLst>
          </p:cNvPr>
          <p:cNvSpPr txBox="1"/>
          <p:nvPr/>
        </p:nvSpPr>
        <p:spPr>
          <a:xfrm>
            <a:off x="331608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B5E4A7D-AD5B-4877-997F-60C3A22A5D54}"/>
              </a:ext>
            </a:extLst>
          </p:cNvPr>
          <p:cNvSpPr txBox="1"/>
          <p:nvPr/>
        </p:nvSpPr>
        <p:spPr>
          <a:xfrm>
            <a:off x="2566020" y="3285266"/>
            <a:ext cx="119776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Allocation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AF4ED80-E70F-4ACB-9053-3F62D0803BB4}"/>
              </a:ext>
            </a:extLst>
          </p:cNvPr>
          <p:cNvSpPr txBox="1"/>
          <p:nvPr/>
        </p:nvSpPr>
        <p:spPr>
          <a:xfrm>
            <a:off x="557207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74B0919-78D1-418D-83C2-96C0E5E84D71}"/>
              </a:ext>
            </a:extLst>
          </p:cNvPr>
          <p:cNvSpPr txBox="1"/>
          <p:nvPr/>
        </p:nvSpPr>
        <p:spPr>
          <a:xfrm>
            <a:off x="5872152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C2E30DD-832C-4BFA-A368-A44E0C243F64}"/>
              </a:ext>
            </a:extLst>
          </p:cNvPr>
          <p:cNvSpPr txBox="1"/>
          <p:nvPr/>
        </p:nvSpPr>
        <p:spPr>
          <a:xfrm>
            <a:off x="617338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437F34B-8639-4AFD-8404-D39E42E59A00}"/>
              </a:ext>
            </a:extLst>
          </p:cNvPr>
          <p:cNvSpPr txBox="1"/>
          <p:nvPr/>
        </p:nvSpPr>
        <p:spPr>
          <a:xfrm>
            <a:off x="557207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7EB739-6EF6-4882-A3DB-379C917C5C0B}"/>
              </a:ext>
            </a:extLst>
          </p:cNvPr>
          <p:cNvSpPr txBox="1"/>
          <p:nvPr/>
        </p:nvSpPr>
        <p:spPr>
          <a:xfrm>
            <a:off x="5872152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BFE9846-BD91-401D-8E48-356F9B183A8F}"/>
              </a:ext>
            </a:extLst>
          </p:cNvPr>
          <p:cNvSpPr txBox="1"/>
          <p:nvPr/>
        </p:nvSpPr>
        <p:spPr>
          <a:xfrm>
            <a:off x="617338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7942B30-92F5-4D3D-88B7-F32CE2E29F7A}"/>
              </a:ext>
            </a:extLst>
          </p:cNvPr>
          <p:cNvSpPr txBox="1"/>
          <p:nvPr/>
        </p:nvSpPr>
        <p:spPr>
          <a:xfrm>
            <a:off x="557207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C42CD3C-AB57-493C-8F2F-354E315C109C}"/>
              </a:ext>
            </a:extLst>
          </p:cNvPr>
          <p:cNvSpPr txBox="1"/>
          <p:nvPr/>
        </p:nvSpPr>
        <p:spPr>
          <a:xfrm>
            <a:off x="5872152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2324DC7-E1C9-4641-AB08-87E07308C434}"/>
              </a:ext>
            </a:extLst>
          </p:cNvPr>
          <p:cNvSpPr txBox="1"/>
          <p:nvPr/>
        </p:nvSpPr>
        <p:spPr>
          <a:xfrm>
            <a:off x="617338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F5DDA16-25D7-4C89-8335-5B4C1C7C4980}"/>
              </a:ext>
            </a:extLst>
          </p:cNvPr>
          <p:cNvSpPr txBox="1"/>
          <p:nvPr/>
        </p:nvSpPr>
        <p:spPr>
          <a:xfrm>
            <a:off x="557207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D2CB495-676F-42F6-8011-8FA2856C5BDB}"/>
              </a:ext>
            </a:extLst>
          </p:cNvPr>
          <p:cNvSpPr txBox="1"/>
          <p:nvPr/>
        </p:nvSpPr>
        <p:spPr>
          <a:xfrm>
            <a:off x="5872152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F7A3303-5182-4DAA-81EC-EFD89F47897F}"/>
              </a:ext>
            </a:extLst>
          </p:cNvPr>
          <p:cNvSpPr txBox="1"/>
          <p:nvPr/>
        </p:nvSpPr>
        <p:spPr>
          <a:xfrm>
            <a:off x="617338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CC9B19F-DE12-49AA-ACEB-62A8DDF82AB9}"/>
              </a:ext>
            </a:extLst>
          </p:cNvPr>
          <p:cNvSpPr txBox="1"/>
          <p:nvPr/>
        </p:nvSpPr>
        <p:spPr>
          <a:xfrm>
            <a:off x="557207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D42D693-37A7-47EB-A7D8-4BB658801289}"/>
              </a:ext>
            </a:extLst>
          </p:cNvPr>
          <p:cNvSpPr txBox="1"/>
          <p:nvPr/>
        </p:nvSpPr>
        <p:spPr>
          <a:xfrm>
            <a:off x="5872152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E9B8514-58FE-4B5B-BE42-B9355A63AD84}"/>
              </a:ext>
            </a:extLst>
          </p:cNvPr>
          <p:cNvSpPr txBox="1"/>
          <p:nvPr/>
        </p:nvSpPr>
        <p:spPr>
          <a:xfrm>
            <a:off x="617338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8E731F6-2B7C-4390-AD35-83F6CDD0ACAF}"/>
              </a:ext>
            </a:extLst>
          </p:cNvPr>
          <p:cNvSpPr txBox="1"/>
          <p:nvPr/>
        </p:nvSpPr>
        <p:spPr>
          <a:xfrm>
            <a:off x="5679791" y="3301240"/>
            <a:ext cx="68480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Need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DF8A66A-363A-4DC0-9D9D-B1EE55EA8BC1}"/>
              </a:ext>
            </a:extLst>
          </p:cNvPr>
          <p:cNvSpPr txBox="1"/>
          <p:nvPr/>
        </p:nvSpPr>
        <p:spPr>
          <a:xfrm>
            <a:off x="7104898" y="3670572"/>
            <a:ext cx="41549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17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454180E-5E39-4036-9BEE-02D720D8F7E7}"/>
              </a:ext>
            </a:extLst>
          </p:cNvPr>
          <p:cNvSpPr txBox="1"/>
          <p:nvPr/>
        </p:nvSpPr>
        <p:spPr>
          <a:xfrm>
            <a:off x="7508210" y="3670572"/>
            <a:ext cx="41549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14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1EB1FAC-C48F-462F-8593-9F56DAD451AA}"/>
              </a:ext>
            </a:extLst>
          </p:cNvPr>
          <p:cNvSpPr txBox="1"/>
          <p:nvPr/>
        </p:nvSpPr>
        <p:spPr>
          <a:xfrm>
            <a:off x="7923708" y="3670572"/>
            <a:ext cx="41549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13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542BC72-F24D-419A-990B-76FDED56E007}"/>
              </a:ext>
            </a:extLst>
          </p:cNvPr>
          <p:cNvSpPr txBox="1"/>
          <p:nvPr/>
        </p:nvSpPr>
        <p:spPr>
          <a:xfrm>
            <a:off x="7347639" y="3301240"/>
            <a:ext cx="74898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Work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FF5F195-A670-418D-97D4-66C3A2B41792}"/>
              </a:ext>
            </a:extLst>
          </p:cNvPr>
          <p:cNvSpPr txBox="1"/>
          <p:nvPr/>
        </p:nvSpPr>
        <p:spPr>
          <a:xfrm>
            <a:off x="894476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8EE805A-987E-45CB-A19A-AC397492CAA8}"/>
              </a:ext>
            </a:extLst>
          </p:cNvPr>
          <p:cNvSpPr txBox="1"/>
          <p:nvPr/>
        </p:nvSpPr>
        <p:spPr>
          <a:xfrm>
            <a:off x="9244849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187BB65-55E3-4004-B82E-940618DE77C0}"/>
              </a:ext>
            </a:extLst>
          </p:cNvPr>
          <p:cNvSpPr txBox="1"/>
          <p:nvPr/>
        </p:nvSpPr>
        <p:spPr>
          <a:xfrm>
            <a:off x="954607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F6CE019-ABE3-4AB0-8B0F-203AEEFBC40C}"/>
              </a:ext>
            </a:extLst>
          </p:cNvPr>
          <p:cNvSpPr txBox="1"/>
          <p:nvPr/>
        </p:nvSpPr>
        <p:spPr>
          <a:xfrm>
            <a:off x="8843040" y="3292566"/>
            <a:ext cx="11037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Available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4500A2A-D786-478D-BBAD-307E6124DF98}"/>
              </a:ext>
            </a:extLst>
          </p:cNvPr>
          <p:cNvSpPr txBox="1"/>
          <p:nvPr/>
        </p:nvSpPr>
        <p:spPr>
          <a:xfrm>
            <a:off x="4115986" y="3301240"/>
            <a:ext cx="80021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Finish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7080521-DF96-41B3-9DBC-564DB774952A}"/>
              </a:ext>
            </a:extLst>
          </p:cNvPr>
          <p:cNvSpPr txBox="1"/>
          <p:nvPr/>
        </p:nvSpPr>
        <p:spPr>
          <a:xfrm>
            <a:off x="4199340" y="4039904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ABDA32B-72AE-495C-B618-3C037D49F601}"/>
              </a:ext>
            </a:extLst>
          </p:cNvPr>
          <p:cNvSpPr txBox="1"/>
          <p:nvPr/>
        </p:nvSpPr>
        <p:spPr>
          <a:xfrm>
            <a:off x="4218572" y="4778568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E23EE71-B2F8-4B17-B1F6-295DD5C9881B}"/>
              </a:ext>
            </a:extLst>
          </p:cNvPr>
          <p:cNvSpPr txBox="1"/>
          <p:nvPr/>
        </p:nvSpPr>
        <p:spPr>
          <a:xfrm>
            <a:off x="4199337" y="5147900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61DFCE6D-9BE3-4DA0-9DAB-B3CD6C1992E7}"/>
              </a:ext>
            </a:extLst>
          </p:cNvPr>
          <p:cNvSpPr/>
          <p:nvPr/>
        </p:nvSpPr>
        <p:spPr>
          <a:xfrm>
            <a:off x="1829649" y="4075314"/>
            <a:ext cx="585048" cy="2897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DD08C3D-5A85-43D3-A800-FF0BFF48C784}"/>
              </a:ext>
            </a:extLst>
          </p:cNvPr>
          <p:cNvSpPr txBox="1"/>
          <p:nvPr/>
        </p:nvSpPr>
        <p:spPr>
          <a:xfrm>
            <a:off x="4218572" y="4409236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6DF7B39E-7DD6-49FE-98C3-73A227788CBD}"/>
                  </a:ext>
                </a:extLst>
              </p:cNvPr>
              <p:cNvSpPr txBox="1"/>
              <p:nvPr/>
            </p:nvSpPr>
            <p:spPr>
              <a:xfrm>
                <a:off x="3904868" y="1600200"/>
                <a:ext cx="4379084" cy="12003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找到一個符合以下條件的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𝑻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：</a:t>
                </a:r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𝑭𝒊𝒏𝒊𝒔𝒉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</m:e>
                    </m:d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𝒇𝒂𝒍𝒔𝒆</m:t>
                    </m:r>
                  </m:oMath>
                </a14:m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𝑵𝒆𝒆𝒅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𝒋</m:t>
                        </m:r>
                      </m:e>
                    </m:d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≤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𝑾𝒐𝒓𝒌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[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𝒋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]</m:t>
                    </m:r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對於任何資源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)</a:t>
                </a:r>
              </a:p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若找不到就跳到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step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4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。</a:t>
                </a:r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6DF7B39E-7DD6-49FE-98C3-73A227788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868" y="1600200"/>
                <a:ext cx="4379084" cy="1200329"/>
              </a:xfrm>
              <a:prstGeom prst="rect">
                <a:avLst/>
              </a:prstGeom>
              <a:blipFill>
                <a:blip r:embed="rId2"/>
                <a:stretch>
                  <a:fillRect l="-968" t="-1990" r="-138" b="-597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字方塊 64">
            <a:extLst>
              <a:ext uri="{FF2B5EF4-FFF2-40B4-BE49-F238E27FC236}">
                <a16:creationId xmlns:a16="http://schemas.microsoft.com/office/drawing/2014/main" id="{757B3526-1AA4-4AA1-8F5A-9A172AD8D6F1}"/>
              </a:ext>
            </a:extLst>
          </p:cNvPr>
          <p:cNvSpPr txBox="1"/>
          <p:nvPr/>
        </p:nvSpPr>
        <p:spPr>
          <a:xfrm>
            <a:off x="4218572" y="3670572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8CDAEC61-073D-431F-9AF2-A43D66D327DD}"/>
              </a:ext>
            </a:extLst>
          </p:cNvPr>
          <p:cNvSpPr txBox="1"/>
          <p:nvPr/>
        </p:nvSpPr>
        <p:spPr>
          <a:xfrm>
            <a:off x="891733" y="4067780"/>
            <a:ext cx="646331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符合</a:t>
            </a:r>
          </a:p>
        </p:txBody>
      </p:sp>
    </p:spTree>
    <p:extLst>
      <p:ext uri="{BB962C8B-B14F-4D97-AF65-F5344CB8AC3E}">
        <p14:creationId xmlns:p14="http://schemas.microsoft.com/office/powerpoint/2010/main" val="30205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CE30F-C3EE-406A-9130-0E9FE192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r>
              <a:rPr lang="zh-TW" altLang="en-US" dirty="0"/>
              <a:t> </a:t>
            </a:r>
            <a:r>
              <a:rPr lang="en-US" altLang="zh-TW" dirty="0"/>
              <a:t>(cont’d)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7D37D-59C3-4FA1-ABFC-55E2E894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BE3E-DD69-40B5-B7F4-A60506A8931C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B48F8C-8ABB-4D04-90B4-E3DFF597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22</a:t>
            </a:fld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3BB8CE-4AE1-462C-A6A1-1442E6ADE78E}"/>
              </a:ext>
            </a:extLst>
          </p:cNvPr>
          <p:cNvSpPr txBox="1"/>
          <p:nvPr/>
        </p:nvSpPr>
        <p:spPr>
          <a:xfrm>
            <a:off x="271477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28E4FA-E9F0-4F88-AB97-96DF1603493A}"/>
              </a:ext>
            </a:extLst>
          </p:cNvPr>
          <p:cNvSpPr txBox="1"/>
          <p:nvPr/>
        </p:nvSpPr>
        <p:spPr>
          <a:xfrm>
            <a:off x="3014861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21A9C5-7F1A-4A19-987D-D2D2F28C8F3B}"/>
              </a:ext>
            </a:extLst>
          </p:cNvPr>
          <p:cNvSpPr txBox="1"/>
          <p:nvPr/>
        </p:nvSpPr>
        <p:spPr>
          <a:xfrm>
            <a:off x="331608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2AB092-A7A1-4C96-AF17-15D84513BDD2}"/>
              </a:ext>
            </a:extLst>
          </p:cNvPr>
          <p:cNvSpPr txBox="1"/>
          <p:nvPr/>
        </p:nvSpPr>
        <p:spPr>
          <a:xfrm>
            <a:off x="271477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A64173-085A-41BE-84DC-15D64E547AB7}"/>
              </a:ext>
            </a:extLst>
          </p:cNvPr>
          <p:cNvSpPr txBox="1"/>
          <p:nvPr/>
        </p:nvSpPr>
        <p:spPr>
          <a:xfrm>
            <a:off x="3014861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E95593-0B36-4FA1-81BC-0CDEF35FE4DE}"/>
              </a:ext>
            </a:extLst>
          </p:cNvPr>
          <p:cNvSpPr txBox="1"/>
          <p:nvPr/>
        </p:nvSpPr>
        <p:spPr>
          <a:xfrm>
            <a:off x="331608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5A48241-BAAE-410F-8105-B743469C05B6}"/>
              </a:ext>
            </a:extLst>
          </p:cNvPr>
          <p:cNvSpPr txBox="1"/>
          <p:nvPr/>
        </p:nvSpPr>
        <p:spPr>
          <a:xfrm>
            <a:off x="271477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C9681C-B041-4BAB-85EE-A958CEC8E396}"/>
              </a:ext>
            </a:extLst>
          </p:cNvPr>
          <p:cNvSpPr txBox="1"/>
          <p:nvPr/>
        </p:nvSpPr>
        <p:spPr>
          <a:xfrm>
            <a:off x="3014861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0C257CA-C946-417D-B216-FAE4A6311E56}"/>
              </a:ext>
            </a:extLst>
          </p:cNvPr>
          <p:cNvSpPr txBox="1"/>
          <p:nvPr/>
        </p:nvSpPr>
        <p:spPr>
          <a:xfrm>
            <a:off x="331608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97180A-057A-4E78-8EB6-D455C6D1C655}"/>
              </a:ext>
            </a:extLst>
          </p:cNvPr>
          <p:cNvSpPr txBox="1"/>
          <p:nvPr/>
        </p:nvSpPr>
        <p:spPr>
          <a:xfrm>
            <a:off x="271477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F236514-9DDA-4E43-8211-20F9B5122C16}"/>
              </a:ext>
            </a:extLst>
          </p:cNvPr>
          <p:cNvSpPr txBox="1"/>
          <p:nvPr/>
        </p:nvSpPr>
        <p:spPr>
          <a:xfrm>
            <a:off x="3014861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48C0634-48B7-40B7-8DF0-ED33630422EC}"/>
              </a:ext>
            </a:extLst>
          </p:cNvPr>
          <p:cNvSpPr txBox="1"/>
          <p:nvPr/>
        </p:nvSpPr>
        <p:spPr>
          <a:xfrm>
            <a:off x="331608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26C32D5-7F22-4FE8-862D-EF0F87E73F7B}"/>
              </a:ext>
            </a:extLst>
          </p:cNvPr>
          <p:cNvSpPr txBox="1"/>
          <p:nvPr/>
        </p:nvSpPr>
        <p:spPr>
          <a:xfrm>
            <a:off x="271477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93FB8D2-79D9-4F30-A631-9148FF306120}"/>
              </a:ext>
            </a:extLst>
          </p:cNvPr>
          <p:cNvSpPr txBox="1"/>
          <p:nvPr/>
        </p:nvSpPr>
        <p:spPr>
          <a:xfrm>
            <a:off x="3014861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BC0C4F1-E55D-483D-9EE1-C9C967B27724}"/>
              </a:ext>
            </a:extLst>
          </p:cNvPr>
          <p:cNvSpPr txBox="1"/>
          <p:nvPr/>
        </p:nvSpPr>
        <p:spPr>
          <a:xfrm>
            <a:off x="331608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B5E4A7D-AD5B-4877-997F-60C3A22A5D54}"/>
              </a:ext>
            </a:extLst>
          </p:cNvPr>
          <p:cNvSpPr txBox="1"/>
          <p:nvPr/>
        </p:nvSpPr>
        <p:spPr>
          <a:xfrm>
            <a:off x="2566020" y="3285266"/>
            <a:ext cx="119776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Allocation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AF4ED80-E70F-4ACB-9053-3F62D0803BB4}"/>
              </a:ext>
            </a:extLst>
          </p:cNvPr>
          <p:cNvSpPr txBox="1"/>
          <p:nvPr/>
        </p:nvSpPr>
        <p:spPr>
          <a:xfrm>
            <a:off x="557207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74B0919-78D1-418D-83C2-96C0E5E84D71}"/>
              </a:ext>
            </a:extLst>
          </p:cNvPr>
          <p:cNvSpPr txBox="1"/>
          <p:nvPr/>
        </p:nvSpPr>
        <p:spPr>
          <a:xfrm>
            <a:off x="5872152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C2E30DD-832C-4BFA-A368-A44E0C243F64}"/>
              </a:ext>
            </a:extLst>
          </p:cNvPr>
          <p:cNvSpPr txBox="1"/>
          <p:nvPr/>
        </p:nvSpPr>
        <p:spPr>
          <a:xfrm>
            <a:off x="617338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437F34B-8639-4AFD-8404-D39E42E59A00}"/>
              </a:ext>
            </a:extLst>
          </p:cNvPr>
          <p:cNvSpPr txBox="1"/>
          <p:nvPr/>
        </p:nvSpPr>
        <p:spPr>
          <a:xfrm>
            <a:off x="557207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7EB739-6EF6-4882-A3DB-379C917C5C0B}"/>
              </a:ext>
            </a:extLst>
          </p:cNvPr>
          <p:cNvSpPr txBox="1"/>
          <p:nvPr/>
        </p:nvSpPr>
        <p:spPr>
          <a:xfrm>
            <a:off x="5872152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BFE9846-BD91-401D-8E48-356F9B183A8F}"/>
              </a:ext>
            </a:extLst>
          </p:cNvPr>
          <p:cNvSpPr txBox="1"/>
          <p:nvPr/>
        </p:nvSpPr>
        <p:spPr>
          <a:xfrm>
            <a:off x="617338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7942B30-92F5-4D3D-88B7-F32CE2E29F7A}"/>
              </a:ext>
            </a:extLst>
          </p:cNvPr>
          <p:cNvSpPr txBox="1"/>
          <p:nvPr/>
        </p:nvSpPr>
        <p:spPr>
          <a:xfrm>
            <a:off x="557207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C42CD3C-AB57-493C-8F2F-354E315C109C}"/>
              </a:ext>
            </a:extLst>
          </p:cNvPr>
          <p:cNvSpPr txBox="1"/>
          <p:nvPr/>
        </p:nvSpPr>
        <p:spPr>
          <a:xfrm>
            <a:off x="5872152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2324DC7-E1C9-4641-AB08-87E07308C434}"/>
              </a:ext>
            </a:extLst>
          </p:cNvPr>
          <p:cNvSpPr txBox="1"/>
          <p:nvPr/>
        </p:nvSpPr>
        <p:spPr>
          <a:xfrm>
            <a:off x="617338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F5DDA16-25D7-4C89-8335-5B4C1C7C4980}"/>
              </a:ext>
            </a:extLst>
          </p:cNvPr>
          <p:cNvSpPr txBox="1"/>
          <p:nvPr/>
        </p:nvSpPr>
        <p:spPr>
          <a:xfrm>
            <a:off x="557207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D2CB495-676F-42F6-8011-8FA2856C5BDB}"/>
              </a:ext>
            </a:extLst>
          </p:cNvPr>
          <p:cNvSpPr txBox="1"/>
          <p:nvPr/>
        </p:nvSpPr>
        <p:spPr>
          <a:xfrm>
            <a:off x="5872152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F7A3303-5182-4DAA-81EC-EFD89F47897F}"/>
              </a:ext>
            </a:extLst>
          </p:cNvPr>
          <p:cNvSpPr txBox="1"/>
          <p:nvPr/>
        </p:nvSpPr>
        <p:spPr>
          <a:xfrm>
            <a:off x="617338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CC9B19F-DE12-49AA-ACEB-62A8DDF82AB9}"/>
              </a:ext>
            </a:extLst>
          </p:cNvPr>
          <p:cNvSpPr txBox="1"/>
          <p:nvPr/>
        </p:nvSpPr>
        <p:spPr>
          <a:xfrm>
            <a:off x="557207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D42D693-37A7-47EB-A7D8-4BB658801289}"/>
              </a:ext>
            </a:extLst>
          </p:cNvPr>
          <p:cNvSpPr txBox="1"/>
          <p:nvPr/>
        </p:nvSpPr>
        <p:spPr>
          <a:xfrm>
            <a:off x="5872152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E9B8514-58FE-4B5B-BE42-B9355A63AD84}"/>
              </a:ext>
            </a:extLst>
          </p:cNvPr>
          <p:cNvSpPr txBox="1"/>
          <p:nvPr/>
        </p:nvSpPr>
        <p:spPr>
          <a:xfrm>
            <a:off x="617338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8E731F6-2B7C-4390-AD35-83F6CDD0ACAF}"/>
              </a:ext>
            </a:extLst>
          </p:cNvPr>
          <p:cNvSpPr txBox="1"/>
          <p:nvPr/>
        </p:nvSpPr>
        <p:spPr>
          <a:xfrm>
            <a:off x="5679791" y="3301240"/>
            <a:ext cx="68480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Need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DF8A66A-363A-4DC0-9D9D-B1EE55EA8BC1}"/>
              </a:ext>
            </a:extLst>
          </p:cNvPr>
          <p:cNvSpPr txBox="1"/>
          <p:nvPr/>
        </p:nvSpPr>
        <p:spPr>
          <a:xfrm>
            <a:off x="7104898" y="3670572"/>
            <a:ext cx="41549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24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454180E-5E39-4036-9BEE-02D720D8F7E7}"/>
              </a:ext>
            </a:extLst>
          </p:cNvPr>
          <p:cNvSpPr txBox="1"/>
          <p:nvPr/>
        </p:nvSpPr>
        <p:spPr>
          <a:xfrm>
            <a:off x="7508210" y="3670572"/>
            <a:ext cx="41549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14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1EB1FAC-C48F-462F-8593-9F56DAD451AA}"/>
              </a:ext>
            </a:extLst>
          </p:cNvPr>
          <p:cNvSpPr txBox="1"/>
          <p:nvPr/>
        </p:nvSpPr>
        <p:spPr>
          <a:xfrm>
            <a:off x="7923708" y="3670572"/>
            <a:ext cx="41549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18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542BC72-F24D-419A-990B-76FDED56E007}"/>
              </a:ext>
            </a:extLst>
          </p:cNvPr>
          <p:cNvSpPr txBox="1"/>
          <p:nvPr/>
        </p:nvSpPr>
        <p:spPr>
          <a:xfrm>
            <a:off x="7347639" y="3301240"/>
            <a:ext cx="74898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Work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FF5F195-A670-418D-97D4-66C3A2B41792}"/>
              </a:ext>
            </a:extLst>
          </p:cNvPr>
          <p:cNvSpPr txBox="1"/>
          <p:nvPr/>
        </p:nvSpPr>
        <p:spPr>
          <a:xfrm>
            <a:off x="894476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8EE805A-987E-45CB-A19A-AC397492CAA8}"/>
              </a:ext>
            </a:extLst>
          </p:cNvPr>
          <p:cNvSpPr txBox="1"/>
          <p:nvPr/>
        </p:nvSpPr>
        <p:spPr>
          <a:xfrm>
            <a:off x="9244849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187BB65-55E3-4004-B82E-940618DE77C0}"/>
              </a:ext>
            </a:extLst>
          </p:cNvPr>
          <p:cNvSpPr txBox="1"/>
          <p:nvPr/>
        </p:nvSpPr>
        <p:spPr>
          <a:xfrm>
            <a:off x="954607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F6CE019-ABE3-4AB0-8B0F-203AEEFBC40C}"/>
              </a:ext>
            </a:extLst>
          </p:cNvPr>
          <p:cNvSpPr txBox="1"/>
          <p:nvPr/>
        </p:nvSpPr>
        <p:spPr>
          <a:xfrm>
            <a:off x="8843040" y="3292566"/>
            <a:ext cx="11037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Available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4500A2A-D786-478D-BBAD-307E6124DF98}"/>
              </a:ext>
            </a:extLst>
          </p:cNvPr>
          <p:cNvSpPr txBox="1"/>
          <p:nvPr/>
        </p:nvSpPr>
        <p:spPr>
          <a:xfrm>
            <a:off x="4115986" y="3301240"/>
            <a:ext cx="80021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Finish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ABDA32B-72AE-495C-B618-3C037D49F601}"/>
              </a:ext>
            </a:extLst>
          </p:cNvPr>
          <p:cNvSpPr txBox="1"/>
          <p:nvPr/>
        </p:nvSpPr>
        <p:spPr>
          <a:xfrm>
            <a:off x="4218572" y="4778568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E23EE71-B2F8-4B17-B1F6-295DD5C9881B}"/>
              </a:ext>
            </a:extLst>
          </p:cNvPr>
          <p:cNvSpPr txBox="1"/>
          <p:nvPr/>
        </p:nvSpPr>
        <p:spPr>
          <a:xfrm>
            <a:off x="4199337" y="5147900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61DFCE6D-9BE3-4DA0-9DAB-B3CD6C1992E7}"/>
              </a:ext>
            </a:extLst>
          </p:cNvPr>
          <p:cNvSpPr/>
          <p:nvPr/>
        </p:nvSpPr>
        <p:spPr>
          <a:xfrm>
            <a:off x="1829649" y="4075314"/>
            <a:ext cx="585048" cy="2897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DD08C3D-5A85-43D3-A800-FF0BFF48C784}"/>
              </a:ext>
            </a:extLst>
          </p:cNvPr>
          <p:cNvSpPr txBox="1"/>
          <p:nvPr/>
        </p:nvSpPr>
        <p:spPr>
          <a:xfrm>
            <a:off x="4218572" y="4409236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757B3526-1AA4-4AA1-8F5A-9A172AD8D6F1}"/>
              </a:ext>
            </a:extLst>
          </p:cNvPr>
          <p:cNvSpPr txBox="1"/>
          <p:nvPr/>
        </p:nvSpPr>
        <p:spPr>
          <a:xfrm>
            <a:off x="4218572" y="3670572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D0DD0D9-86AB-4CE9-AE11-03F1E20EF1B1}"/>
                  </a:ext>
                </a:extLst>
              </p:cNvPr>
              <p:cNvSpPr txBox="1"/>
              <p:nvPr/>
            </p:nvSpPr>
            <p:spPr>
              <a:xfrm>
                <a:off x="3051429" y="1600200"/>
                <a:ext cx="6085961" cy="12003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若符合上述條件，則：</a:t>
                </a:r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𝑾𝒐𝒓𝒌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𝒋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𝒘𝒐𝒓𝒌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𝒋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𝑨𝒍𝒍𝒐𝒄𝒂𝒕𝒊𝒐𝒏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[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𝒋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]</m:t>
                    </m:r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對於任何資源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)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𝑭𝒊𝒏𝒊𝒔𝒉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𝒕𝒓𝒖𝒆</m:t>
                    </m:r>
                  </m:oMath>
                </a14:m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然後回到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step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2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重新再檢查。</a:t>
                </a:r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D0DD0D9-86AB-4CE9-AE11-03F1E20E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429" y="1600200"/>
                <a:ext cx="6085961" cy="1200329"/>
              </a:xfrm>
              <a:prstGeom prst="rect">
                <a:avLst/>
              </a:prstGeom>
              <a:blipFill>
                <a:blip r:embed="rId2"/>
                <a:stretch>
                  <a:fillRect l="-698" t="-1493" b="-597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8513C5C1-B046-45C6-97B9-E96D21E1F7F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616171" y="4208596"/>
            <a:ext cx="259388" cy="1524660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E7A01026-00A5-4441-8831-4F7363EE4EE4}"/>
              </a:ext>
            </a:extLst>
          </p:cNvPr>
          <p:cNvCxnSpPr>
            <a:cxnSpLocks/>
          </p:cNvCxnSpPr>
          <p:nvPr/>
        </p:nvCxnSpPr>
        <p:spPr>
          <a:xfrm flipV="1">
            <a:off x="3875559" y="3855238"/>
            <a:ext cx="3229339" cy="1878020"/>
          </a:xfrm>
          <a:prstGeom prst="bentConnector3">
            <a:avLst>
              <a:gd name="adj1" fmla="val 8893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A9C60FF7-1311-4B38-A121-14F7ADB90C78}"/>
              </a:ext>
            </a:extLst>
          </p:cNvPr>
          <p:cNvSpPr txBox="1"/>
          <p:nvPr/>
        </p:nvSpPr>
        <p:spPr>
          <a:xfrm>
            <a:off x="4218572" y="4039904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541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CE30F-C3EE-406A-9130-0E9FE192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r>
              <a:rPr lang="zh-TW" altLang="en-US" dirty="0"/>
              <a:t> </a:t>
            </a:r>
            <a:r>
              <a:rPr lang="en-US" altLang="zh-TW" dirty="0"/>
              <a:t>(cont’d)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7D37D-59C3-4FA1-ABFC-55E2E894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BE3E-DD69-40B5-B7F4-A60506A8931C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B48F8C-8ABB-4D04-90B4-E3DFF597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23</a:t>
            </a:fld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3BB8CE-4AE1-462C-A6A1-1442E6ADE78E}"/>
              </a:ext>
            </a:extLst>
          </p:cNvPr>
          <p:cNvSpPr txBox="1"/>
          <p:nvPr/>
        </p:nvSpPr>
        <p:spPr>
          <a:xfrm>
            <a:off x="271477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28E4FA-E9F0-4F88-AB97-96DF1603493A}"/>
              </a:ext>
            </a:extLst>
          </p:cNvPr>
          <p:cNvSpPr txBox="1"/>
          <p:nvPr/>
        </p:nvSpPr>
        <p:spPr>
          <a:xfrm>
            <a:off x="3014861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21A9C5-7F1A-4A19-987D-D2D2F28C8F3B}"/>
              </a:ext>
            </a:extLst>
          </p:cNvPr>
          <p:cNvSpPr txBox="1"/>
          <p:nvPr/>
        </p:nvSpPr>
        <p:spPr>
          <a:xfrm>
            <a:off x="331608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2AB092-A7A1-4C96-AF17-15D84513BDD2}"/>
              </a:ext>
            </a:extLst>
          </p:cNvPr>
          <p:cNvSpPr txBox="1"/>
          <p:nvPr/>
        </p:nvSpPr>
        <p:spPr>
          <a:xfrm>
            <a:off x="271477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A64173-085A-41BE-84DC-15D64E547AB7}"/>
              </a:ext>
            </a:extLst>
          </p:cNvPr>
          <p:cNvSpPr txBox="1"/>
          <p:nvPr/>
        </p:nvSpPr>
        <p:spPr>
          <a:xfrm>
            <a:off x="3014861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E95593-0B36-4FA1-81BC-0CDEF35FE4DE}"/>
              </a:ext>
            </a:extLst>
          </p:cNvPr>
          <p:cNvSpPr txBox="1"/>
          <p:nvPr/>
        </p:nvSpPr>
        <p:spPr>
          <a:xfrm>
            <a:off x="331608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5A48241-BAAE-410F-8105-B743469C05B6}"/>
              </a:ext>
            </a:extLst>
          </p:cNvPr>
          <p:cNvSpPr txBox="1"/>
          <p:nvPr/>
        </p:nvSpPr>
        <p:spPr>
          <a:xfrm>
            <a:off x="271477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C9681C-B041-4BAB-85EE-A958CEC8E396}"/>
              </a:ext>
            </a:extLst>
          </p:cNvPr>
          <p:cNvSpPr txBox="1"/>
          <p:nvPr/>
        </p:nvSpPr>
        <p:spPr>
          <a:xfrm>
            <a:off x="3014861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0C257CA-C946-417D-B216-FAE4A6311E56}"/>
              </a:ext>
            </a:extLst>
          </p:cNvPr>
          <p:cNvSpPr txBox="1"/>
          <p:nvPr/>
        </p:nvSpPr>
        <p:spPr>
          <a:xfrm>
            <a:off x="331608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97180A-057A-4E78-8EB6-D455C6D1C655}"/>
              </a:ext>
            </a:extLst>
          </p:cNvPr>
          <p:cNvSpPr txBox="1"/>
          <p:nvPr/>
        </p:nvSpPr>
        <p:spPr>
          <a:xfrm>
            <a:off x="271477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F236514-9DDA-4E43-8211-20F9B5122C16}"/>
              </a:ext>
            </a:extLst>
          </p:cNvPr>
          <p:cNvSpPr txBox="1"/>
          <p:nvPr/>
        </p:nvSpPr>
        <p:spPr>
          <a:xfrm>
            <a:off x="3014861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48C0634-48B7-40B7-8DF0-ED33630422EC}"/>
              </a:ext>
            </a:extLst>
          </p:cNvPr>
          <p:cNvSpPr txBox="1"/>
          <p:nvPr/>
        </p:nvSpPr>
        <p:spPr>
          <a:xfrm>
            <a:off x="331608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26C32D5-7F22-4FE8-862D-EF0F87E73F7B}"/>
              </a:ext>
            </a:extLst>
          </p:cNvPr>
          <p:cNvSpPr txBox="1"/>
          <p:nvPr/>
        </p:nvSpPr>
        <p:spPr>
          <a:xfrm>
            <a:off x="271477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93FB8D2-79D9-4F30-A631-9148FF306120}"/>
              </a:ext>
            </a:extLst>
          </p:cNvPr>
          <p:cNvSpPr txBox="1"/>
          <p:nvPr/>
        </p:nvSpPr>
        <p:spPr>
          <a:xfrm>
            <a:off x="3014861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BC0C4F1-E55D-483D-9EE1-C9C967B27724}"/>
              </a:ext>
            </a:extLst>
          </p:cNvPr>
          <p:cNvSpPr txBox="1"/>
          <p:nvPr/>
        </p:nvSpPr>
        <p:spPr>
          <a:xfrm>
            <a:off x="331608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B5E4A7D-AD5B-4877-997F-60C3A22A5D54}"/>
              </a:ext>
            </a:extLst>
          </p:cNvPr>
          <p:cNvSpPr txBox="1"/>
          <p:nvPr/>
        </p:nvSpPr>
        <p:spPr>
          <a:xfrm>
            <a:off x="2566020" y="3285266"/>
            <a:ext cx="119776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Allocation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AF4ED80-E70F-4ACB-9053-3F62D0803BB4}"/>
              </a:ext>
            </a:extLst>
          </p:cNvPr>
          <p:cNvSpPr txBox="1"/>
          <p:nvPr/>
        </p:nvSpPr>
        <p:spPr>
          <a:xfrm>
            <a:off x="557207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74B0919-78D1-418D-83C2-96C0E5E84D71}"/>
              </a:ext>
            </a:extLst>
          </p:cNvPr>
          <p:cNvSpPr txBox="1"/>
          <p:nvPr/>
        </p:nvSpPr>
        <p:spPr>
          <a:xfrm>
            <a:off x="5872152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C2E30DD-832C-4BFA-A368-A44E0C243F64}"/>
              </a:ext>
            </a:extLst>
          </p:cNvPr>
          <p:cNvSpPr txBox="1"/>
          <p:nvPr/>
        </p:nvSpPr>
        <p:spPr>
          <a:xfrm>
            <a:off x="617338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437F34B-8639-4AFD-8404-D39E42E59A00}"/>
              </a:ext>
            </a:extLst>
          </p:cNvPr>
          <p:cNvSpPr txBox="1"/>
          <p:nvPr/>
        </p:nvSpPr>
        <p:spPr>
          <a:xfrm>
            <a:off x="557207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7EB739-6EF6-4882-A3DB-379C917C5C0B}"/>
              </a:ext>
            </a:extLst>
          </p:cNvPr>
          <p:cNvSpPr txBox="1"/>
          <p:nvPr/>
        </p:nvSpPr>
        <p:spPr>
          <a:xfrm>
            <a:off x="5872152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BFE9846-BD91-401D-8E48-356F9B183A8F}"/>
              </a:ext>
            </a:extLst>
          </p:cNvPr>
          <p:cNvSpPr txBox="1"/>
          <p:nvPr/>
        </p:nvSpPr>
        <p:spPr>
          <a:xfrm>
            <a:off x="617338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7942B30-92F5-4D3D-88B7-F32CE2E29F7A}"/>
              </a:ext>
            </a:extLst>
          </p:cNvPr>
          <p:cNvSpPr txBox="1"/>
          <p:nvPr/>
        </p:nvSpPr>
        <p:spPr>
          <a:xfrm>
            <a:off x="557207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C42CD3C-AB57-493C-8F2F-354E315C109C}"/>
              </a:ext>
            </a:extLst>
          </p:cNvPr>
          <p:cNvSpPr txBox="1"/>
          <p:nvPr/>
        </p:nvSpPr>
        <p:spPr>
          <a:xfrm>
            <a:off x="5872152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2324DC7-E1C9-4641-AB08-87E07308C434}"/>
              </a:ext>
            </a:extLst>
          </p:cNvPr>
          <p:cNvSpPr txBox="1"/>
          <p:nvPr/>
        </p:nvSpPr>
        <p:spPr>
          <a:xfrm>
            <a:off x="617338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F5DDA16-25D7-4C89-8335-5B4C1C7C4980}"/>
              </a:ext>
            </a:extLst>
          </p:cNvPr>
          <p:cNvSpPr txBox="1"/>
          <p:nvPr/>
        </p:nvSpPr>
        <p:spPr>
          <a:xfrm>
            <a:off x="557207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D2CB495-676F-42F6-8011-8FA2856C5BDB}"/>
              </a:ext>
            </a:extLst>
          </p:cNvPr>
          <p:cNvSpPr txBox="1"/>
          <p:nvPr/>
        </p:nvSpPr>
        <p:spPr>
          <a:xfrm>
            <a:off x="5872152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F7A3303-5182-4DAA-81EC-EFD89F47897F}"/>
              </a:ext>
            </a:extLst>
          </p:cNvPr>
          <p:cNvSpPr txBox="1"/>
          <p:nvPr/>
        </p:nvSpPr>
        <p:spPr>
          <a:xfrm>
            <a:off x="617338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CC9B19F-DE12-49AA-ACEB-62A8DDF82AB9}"/>
              </a:ext>
            </a:extLst>
          </p:cNvPr>
          <p:cNvSpPr txBox="1"/>
          <p:nvPr/>
        </p:nvSpPr>
        <p:spPr>
          <a:xfrm>
            <a:off x="557207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D42D693-37A7-47EB-A7D8-4BB658801289}"/>
              </a:ext>
            </a:extLst>
          </p:cNvPr>
          <p:cNvSpPr txBox="1"/>
          <p:nvPr/>
        </p:nvSpPr>
        <p:spPr>
          <a:xfrm>
            <a:off x="5872152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E9B8514-58FE-4B5B-BE42-B9355A63AD84}"/>
              </a:ext>
            </a:extLst>
          </p:cNvPr>
          <p:cNvSpPr txBox="1"/>
          <p:nvPr/>
        </p:nvSpPr>
        <p:spPr>
          <a:xfrm>
            <a:off x="617338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8E731F6-2B7C-4390-AD35-83F6CDD0ACAF}"/>
              </a:ext>
            </a:extLst>
          </p:cNvPr>
          <p:cNvSpPr txBox="1"/>
          <p:nvPr/>
        </p:nvSpPr>
        <p:spPr>
          <a:xfrm>
            <a:off x="5679791" y="3301240"/>
            <a:ext cx="68480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Need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DF8A66A-363A-4DC0-9D9D-B1EE55EA8BC1}"/>
              </a:ext>
            </a:extLst>
          </p:cNvPr>
          <p:cNvSpPr txBox="1"/>
          <p:nvPr/>
        </p:nvSpPr>
        <p:spPr>
          <a:xfrm>
            <a:off x="7104898" y="3670572"/>
            <a:ext cx="41549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24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454180E-5E39-4036-9BEE-02D720D8F7E7}"/>
              </a:ext>
            </a:extLst>
          </p:cNvPr>
          <p:cNvSpPr txBox="1"/>
          <p:nvPr/>
        </p:nvSpPr>
        <p:spPr>
          <a:xfrm>
            <a:off x="7508210" y="3670572"/>
            <a:ext cx="41549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14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1EB1FAC-C48F-462F-8593-9F56DAD451AA}"/>
              </a:ext>
            </a:extLst>
          </p:cNvPr>
          <p:cNvSpPr txBox="1"/>
          <p:nvPr/>
        </p:nvSpPr>
        <p:spPr>
          <a:xfrm>
            <a:off x="7923708" y="3670572"/>
            <a:ext cx="41549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18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542BC72-F24D-419A-990B-76FDED56E007}"/>
              </a:ext>
            </a:extLst>
          </p:cNvPr>
          <p:cNvSpPr txBox="1"/>
          <p:nvPr/>
        </p:nvSpPr>
        <p:spPr>
          <a:xfrm>
            <a:off x="7347639" y="3301240"/>
            <a:ext cx="74898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Work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FF5F195-A670-418D-97D4-66C3A2B41792}"/>
              </a:ext>
            </a:extLst>
          </p:cNvPr>
          <p:cNvSpPr txBox="1"/>
          <p:nvPr/>
        </p:nvSpPr>
        <p:spPr>
          <a:xfrm>
            <a:off x="894476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8EE805A-987E-45CB-A19A-AC397492CAA8}"/>
              </a:ext>
            </a:extLst>
          </p:cNvPr>
          <p:cNvSpPr txBox="1"/>
          <p:nvPr/>
        </p:nvSpPr>
        <p:spPr>
          <a:xfrm>
            <a:off x="9244849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187BB65-55E3-4004-B82E-940618DE77C0}"/>
              </a:ext>
            </a:extLst>
          </p:cNvPr>
          <p:cNvSpPr txBox="1"/>
          <p:nvPr/>
        </p:nvSpPr>
        <p:spPr>
          <a:xfrm>
            <a:off x="954607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F6CE019-ABE3-4AB0-8B0F-203AEEFBC40C}"/>
              </a:ext>
            </a:extLst>
          </p:cNvPr>
          <p:cNvSpPr txBox="1"/>
          <p:nvPr/>
        </p:nvSpPr>
        <p:spPr>
          <a:xfrm>
            <a:off x="8843040" y="3292566"/>
            <a:ext cx="11037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Available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4500A2A-D786-478D-BBAD-307E6124DF98}"/>
              </a:ext>
            </a:extLst>
          </p:cNvPr>
          <p:cNvSpPr txBox="1"/>
          <p:nvPr/>
        </p:nvSpPr>
        <p:spPr>
          <a:xfrm>
            <a:off x="4115986" y="3301240"/>
            <a:ext cx="80021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Finish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ABDA32B-72AE-495C-B618-3C037D49F601}"/>
              </a:ext>
            </a:extLst>
          </p:cNvPr>
          <p:cNvSpPr txBox="1"/>
          <p:nvPr/>
        </p:nvSpPr>
        <p:spPr>
          <a:xfrm>
            <a:off x="4218572" y="4778568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E23EE71-B2F8-4B17-B1F6-295DD5C9881B}"/>
              </a:ext>
            </a:extLst>
          </p:cNvPr>
          <p:cNvSpPr txBox="1"/>
          <p:nvPr/>
        </p:nvSpPr>
        <p:spPr>
          <a:xfrm>
            <a:off x="4199337" y="5147900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61DFCE6D-9BE3-4DA0-9DAB-B3CD6C1992E7}"/>
              </a:ext>
            </a:extLst>
          </p:cNvPr>
          <p:cNvSpPr/>
          <p:nvPr/>
        </p:nvSpPr>
        <p:spPr>
          <a:xfrm>
            <a:off x="1829649" y="5155434"/>
            <a:ext cx="585048" cy="2897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DD08C3D-5A85-43D3-A800-FF0BFF48C784}"/>
              </a:ext>
            </a:extLst>
          </p:cNvPr>
          <p:cNvSpPr txBox="1"/>
          <p:nvPr/>
        </p:nvSpPr>
        <p:spPr>
          <a:xfrm>
            <a:off x="4218572" y="4409236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757B3526-1AA4-4AA1-8F5A-9A172AD8D6F1}"/>
              </a:ext>
            </a:extLst>
          </p:cNvPr>
          <p:cNvSpPr txBox="1"/>
          <p:nvPr/>
        </p:nvSpPr>
        <p:spPr>
          <a:xfrm>
            <a:off x="4218572" y="3670572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A9C60FF7-1311-4B38-A121-14F7ADB90C78}"/>
              </a:ext>
            </a:extLst>
          </p:cNvPr>
          <p:cNvSpPr txBox="1"/>
          <p:nvPr/>
        </p:nvSpPr>
        <p:spPr>
          <a:xfrm>
            <a:off x="4218572" y="4039904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0ABBE9CF-0135-44E2-8E38-7B138F6A222F}"/>
              </a:ext>
            </a:extLst>
          </p:cNvPr>
          <p:cNvSpPr txBox="1"/>
          <p:nvPr/>
        </p:nvSpPr>
        <p:spPr>
          <a:xfrm>
            <a:off x="891733" y="5147900"/>
            <a:ext cx="646331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符合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89BFF6D9-8621-4165-A12F-1413A85256F5}"/>
                  </a:ext>
                </a:extLst>
              </p:cNvPr>
              <p:cNvSpPr txBox="1"/>
              <p:nvPr/>
            </p:nvSpPr>
            <p:spPr>
              <a:xfrm>
                <a:off x="3904868" y="1600200"/>
                <a:ext cx="4379084" cy="12003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找到一個符合以下條件的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𝑻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：</a:t>
                </a:r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𝑭𝒊𝒏𝒊𝒔𝒉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</m:e>
                    </m:d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𝒇𝒂𝒍𝒔𝒆</m:t>
                    </m:r>
                  </m:oMath>
                </a14:m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𝑵𝒆𝒆𝒅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𝒋</m:t>
                        </m:r>
                      </m:e>
                    </m:d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≤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𝑾𝒐𝒓𝒌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[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𝒋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]</m:t>
                    </m:r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對於任何資源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)</a:t>
                </a:r>
              </a:p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若找不到就跳到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step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4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。</a:t>
                </a:r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89BFF6D9-8621-4165-A12F-1413A8525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868" y="1600200"/>
                <a:ext cx="4379084" cy="1200329"/>
              </a:xfrm>
              <a:prstGeom prst="rect">
                <a:avLst/>
              </a:prstGeom>
              <a:blipFill>
                <a:blip r:embed="rId2"/>
                <a:stretch>
                  <a:fillRect l="-968" t="-1990" r="-138" b="-597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5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CE30F-C3EE-406A-9130-0E9FE192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r>
              <a:rPr lang="zh-TW" altLang="en-US" dirty="0"/>
              <a:t> </a:t>
            </a:r>
            <a:r>
              <a:rPr lang="en-US" altLang="zh-TW" dirty="0"/>
              <a:t>(cont’d)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7D37D-59C3-4FA1-ABFC-55E2E894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BE3E-DD69-40B5-B7F4-A60506A8931C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B48F8C-8ABB-4D04-90B4-E3DFF597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24</a:t>
            </a:fld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3BB8CE-4AE1-462C-A6A1-1442E6ADE78E}"/>
              </a:ext>
            </a:extLst>
          </p:cNvPr>
          <p:cNvSpPr txBox="1"/>
          <p:nvPr/>
        </p:nvSpPr>
        <p:spPr>
          <a:xfrm>
            <a:off x="271477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28E4FA-E9F0-4F88-AB97-96DF1603493A}"/>
              </a:ext>
            </a:extLst>
          </p:cNvPr>
          <p:cNvSpPr txBox="1"/>
          <p:nvPr/>
        </p:nvSpPr>
        <p:spPr>
          <a:xfrm>
            <a:off x="3014861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21A9C5-7F1A-4A19-987D-D2D2F28C8F3B}"/>
              </a:ext>
            </a:extLst>
          </p:cNvPr>
          <p:cNvSpPr txBox="1"/>
          <p:nvPr/>
        </p:nvSpPr>
        <p:spPr>
          <a:xfrm>
            <a:off x="331608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2AB092-A7A1-4C96-AF17-15D84513BDD2}"/>
              </a:ext>
            </a:extLst>
          </p:cNvPr>
          <p:cNvSpPr txBox="1"/>
          <p:nvPr/>
        </p:nvSpPr>
        <p:spPr>
          <a:xfrm>
            <a:off x="271477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A64173-085A-41BE-84DC-15D64E547AB7}"/>
              </a:ext>
            </a:extLst>
          </p:cNvPr>
          <p:cNvSpPr txBox="1"/>
          <p:nvPr/>
        </p:nvSpPr>
        <p:spPr>
          <a:xfrm>
            <a:off x="3014861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E95593-0B36-4FA1-81BC-0CDEF35FE4DE}"/>
              </a:ext>
            </a:extLst>
          </p:cNvPr>
          <p:cNvSpPr txBox="1"/>
          <p:nvPr/>
        </p:nvSpPr>
        <p:spPr>
          <a:xfrm>
            <a:off x="331608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5A48241-BAAE-410F-8105-B743469C05B6}"/>
              </a:ext>
            </a:extLst>
          </p:cNvPr>
          <p:cNvSpPr txBox="1"/>
          <p:nvPr/>
        </p:nvSpPr>
        <p:spPr>
          <a:xfrm>
            <a:off x="271477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C9681C-B041-4BAB-85EE-A958CEC8E396}"/>
              </a:ext>
            </a:extLst>
          </p:cNvPr>
          <p:cNvSpPr txBox="1"/>
          <p:nvPr/>
        </p:nvSpPr>
        <p:spPr>
          <a:xfrm>
            <a:off x="3014861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0C257CA-C946-417D-B216-FAE4A6311E56}"/>
              </a:ext>
            </a:extLst>
          </p:cNvPr>
          <p:cNvSpPr txBox="1"/>
          <p:nvPr/>
        </p:nvSpPr>
        <p:spPr>
          <a:xfrm>
            <a:off x="331608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97180A-057A-4E78-8EB6-D455C6D1C655}"/>
              </a:ext>
            </a:extLst>
          </p:cNvPr>
          <p:cNvSpPr txBox="1"/>
          <p:nvPr/>
        </p:nvSpPr>
        <p:spPr>
          <a:xfrm>
            <a:off x="271477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F236514-9DDA-4E43-8211-20F9B5122C16}"/>
              </a:ext>
            </a:extLst>
          </p:cNvPr>
          <p:cNvSpPr txBox="1"/>
          <p:nvPr/>
        </p:nvSpPr>
        <p:spPr>
          <a:xfrm>
            <a:off x="3014861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48C0634-48B7-40B7-8DF0-ED33630422EC}"/>
              </a:ext>
            </a:extLst>
          </p:cNvPr>
          <p:cNvSpPr txBox="1"/>
          <p:nvPr/>
        </p:nvSpPr>
        <p:spPr>
          <a:xfrm>
            <a:off x="331608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26C32D5-7F22-4FE8-862D-EF0F87E73F7B}"/>
              </a:ext>
            </a:extLst>
          </p:cNvPr>
          <p:cNvSpPr txBox="1"/>
          <p:nvPr/>
        </p:nvSpPr>
        <p:spPr>
          <a:xfrm>
            <a:off x="271477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93FB8D2-79D9-4F30-A631-9148FF306120}"/>
              </a:ext>
            </a:extLst>
          </p:cNvPr>
          <p:cNvSpPr txBox="1"/>
          <p:nvPr/>
        </p:nvSpPr>
        <p:spPr>
          <a:xfrm>
            <a:off x="3014861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BC0C4F1-E55D-483D-9EE1-C9C967B27724}"/>
              </a:ext>
            </a:extLst>
          </p:cNvPr>
          <p:cNvSpPr txBox="1"/>
          <p:nvPr/>
        </p:nvSpPr>
        <p:spPr>
          <a:xfrm>
            <a:off x="331608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B5E4A7D-AD5B-4877-997F-60C3A22A5D54}"/>
              </a:ext>
            </a:extLst>
          </p:cNvPr>
          <p:cNvSpPr txBox="1"/>
          <p:nvPr/>
        </p:nvSpPr>
        <p:spPr>
          <a:xfrm>
            <a:off x="2566020" y="3285266"/>
            <a:ext cx="119776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Allocation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AF4ED80-E70F-4ACB-9053-3F62D0803BB4}"/>
              </a:ext>
            </a:extLst>
          </p:cNvPr>
          <p:cNvSpPr txBox="1"/>
          <p:nvPr/>
        </p:nvSpPr>
        <p:spPr>
          <a:xfrm>
            <a:off x="557207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74B0919-78D1-418D-83C2-96C0E5E84D71}"/>
              </a:ext>
            </a:extLst>
          </p:cNvPr>
          <p:cNvSpPr txBox="1"/>
          <p:nvPr/>
        </p:nvSpPr>
        <p:spPr>
          <a:xfrm>
            <a:off x="5872152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C2E30DD-832C-4BFA-A368-A44E0C243F64}"/>
              </a:ext>
            </a:extLst>
          </p:cNvPr>
          <p:cNvSpPr txBox="1"/>
          <p:nvPr/>
        </p:nvSpPr>
        <p:spPr>
          <a:xfrm>
            <a:off x="617338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437F34B-8639-4AFD-8404-D39E42E59A00}"/>
              </a:ext>
            </a:extLst>
          </p:cNvPr>
          <p:cNvSpPr txBox="1"/>
          <p:nvPr/>
        </p:nvSpPr>
        <p:spPr>
          <a:xfrm>
            <a:off x="557207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7EB739-6EF6-4882-A3DB-379C917C5C0B}"/>
              </a:ext>
            </a:extLst>
          </p:cNvPr>
          <p:cNvSpPr txBox="1"/>
          <p:nvPr/>
        </p:nvSpPr>
        <p:spPr>
          <a:xfrm>
            <a:off x="5872152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BFE9846-BD91-401D-8E48-356F9B183A8F}"/>
              </a:ext>
            </a:extLst>
          </p:cNvPr>
          <p:cNvSpPr txBox="1"/>
          <p:nvPr/>
        </p:nvSpPr>
        <p:spPr>
          <a:xfrm>
            <a:off x="617338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7942B30-92F5-4D3D-88B7-F32CE2E29F7A}"/>
              </a:ext>
            </a:extLst>
          </p:cNvPr>
          <p:cNvSpPr txBox="1"/>
          <p:nvPr/>
        </p:nvSpPr>
        <p:spPr>
          <a:xfrm>
            <a:off x="557207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C42CD3C-AB57-493C-8F2F-354E315C109C}"/>
              </a:ext>
            </a:extLst>
          </p:cNvPr>
          <p:cNvSpPr txBox="1"/>
          <p:nvPr/>
        </p:nvSpPr>
        <p:spPr>
          <a:xfrm>
            <a:off x="5872152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2324DC7-E1C9-4641-AB08-87E07308C434}"/>
              </a:ext>
            </a:extLst>
          </p:cNvPr>
          <p:cNvSpPr txBox="1"/>
          <p:nvPr/>
        </p:nvSpPr>
        <p:spPr>
          <a:xfrm>
            <a:off x="617338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F5DDA16-25D7-4C89-8335-5B4C1C7C4980}"/>
              </a:ext>
            </a:extLst>
          </p:cNvPr>
          <p:cNvSpPr txBox="1"/>
          <p:nvPr/>
        </p:nvSpPr>
        <p:spPr>
          <a:xfrm>
            <a:off x="557207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D2CB495-676F-42F6-8011-8FA2856C5BDB}"/>
              </a:ext>
            </a:extLst>
          </p:cNvPr>
          <p:cNvSpPr txBox="1"/>
          <p:nvPr/>
        </p:nvSpPr>
        <p:spPr>
          <a:xfrm>
            <a:off x="5872152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F7A3303-5182-4DAA-81EC-EFD89F47897F}"/>
              </a:ext>
            </a:extLst>
          </p:cNvPr>
          <p:cNvSpPr txBox="1"/>
          <p:nvPr/>
        </p:nvSpPr>
        <p:spPr>
          <a:xfrm>
            <a:off x="617338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CC9B19F-DE12-49AA-ACEB-62A8DDF82AB9}"/>
              </a:ext>
            </a:extLst>
          </p:cNvPr>
          <p:cNvSpPr txBox="1"/>
          <p:nvPr/>
        </p:nvSpPr>
        <p:spPr>
          <a:xfrm>
            <a:off x="557207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D42D693-37A7-47EB-A7D8-4BB658801289}"/>
              </a:ext>
            </a:extLst>
          </p:cNvPr>
          <p:cNvSpPr txBox="1"/>
          <p:nvPr/>
        </p:nvSpPr>
        <p:spPr>
          <a:xfrm>
            <a:off x="5872152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E9B8514-58FE-4B5B-BE42-B9355A63AD84}"/>
              </a:ext>
            </a:extLst>
          </p:cNvPr>
          <p:cNvSpPr txBox="1"/>
          <p:nvPr/>
        </p:nvSpPr>
        <p:spPr>
          <a:xfrm>
            <a:off x="617338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8E731F6-2B7C-4390-AD35-83F6CDD0ACAF}"/>
              </a:ext>
            </a:extLst>
          </p:cNvPr>
          <p:cNvSpPr txBox="1"/>
          <p:nvPr/>
        </p:nvSpPr>
        <p:spPr>
          <a:xfrm>
            <a:off x="5679791" y="3301240"/>
            <a:ext cx="68480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Need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DF8A66A-363A-4DC0-9D9D-B1EE55EA8BC1}"/>
              </a:ext>
            </a:extLst>
          </p:cNvPr>
          <p:cNvSpPr txBox="1"/>
          <p:nvPr/>
        </p:nvSpPr>
        <p:spPr>
          <a:xfrm>
            <a:off x="7104898" y="3670572"/>
            <a:ext cx="41549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32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454180E-5E39-4036-9BEE-02D720D8F7E7}"/>
              </a:ext>
            </a:extLst>
          </p:cNvPr>
          <p:cNvSpPr txBox="1"/>
          <p:nvPr/>
        </p:nvSpPr>
        <p:spPr>
          <a:xfrm>
            <a:off x="7508210" y="3670572"/>
            <a:ext cx="41549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15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1EB1FAC-C48F-462F-8593-9F56DAD451AA}"/>
              </a:ext>
            </a:extLst>
          </p:cNvPr>
          <p:cNvSpPr txBox="1"/>
          <p:nvPr/>
        </p:nvSpPr>
        <p:spPr>
          <a:xfrm>
            <a:off x="7923708" y="3670572"/>
            <a:ext cx="41549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26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542BC72-F24D-419A-990B-76FDED56E007}"/>
              </a:ext>
            </a:extLst>
          </p:cNvPr>
          <p:cNvSpPr txBox="1"/>
          <p:nvPr/>
        </p:nvSpPr>
        <p:spPr>
          <a:xfrm>
            <a:off x="7347639" y="3301240"/>
            <a:ext cx="74898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Work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FF5F195-A670-418D-97D4-66C3A2B41792}"/>
              </a:ext>
            </a:extLst>
          </p:cNvPr>
          <p:cNvSpPr txBox="1"/>
          <p:nvPr/>
        </p:nvSpPr>
        <p:spPr>
          <a:xfrm>
            <a:off x="894476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8EE805A-987E-45CB-A19A-AC397492CAA8}"/>
              </a:ext>
            </a:extLst>
          </p:cNvPr>
          <p:cNvSpPr txBox="1"/>
          <p:nvPr/>
        </p:nvSpPr>
        <p:spPr>
          <a:xfrm>
            <a:off x="9244849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187BB65-55E3-4004-B82E-940618DE77C0}"/>
              </a:ext>
            </a:extLst>
          </p:cNvPr>
          <p:cNvSpPr txBox="1"/>
          <p:nvPr/>
        </p:nvSpPr>
        <p:spPr>
          <a:xfrm>
            <a:off x="954607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F6CE019-ABE3-4AB0-8B0F-203AEEFBC40C}"/>
              </a:ext>
            </a:extLst>
          </p:cNvPr>
          <p:cNvSpPr txBox="1"/>
          <p:nvPr/>
        </p:nvSpPr>
        <p:spPr>
          <a:xfrm>
            <a:off x="8843040" y="3292566"/>
            <a:ext cx="11037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Available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4500A2A-D786-478D-BBAD-307E6124DF98}"/>
              </a:ext>
            </a:extLst>
          </p:cNvPr>
          <p:cNvSpPr txBox="1"/>
          <p:nvPr/>
        </p:nvSpPr>
        <p:spPr>
          <a:xfrm>
            <a:off x="4115986" y="3301240"/>
            <a:ext cx="80021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Finish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ABDA32B-72AE-495C-B618-3C037D49F601}"/>
              </a:ext>
            </a:extLst>
          </p:cNvPr>
          <p:cNvSpPr txBox="1"/>
          <p:nvPr/>
        </p:nvSpPr>
        <p:spPr>
          <a:xfrm>
            <a:off x="4218572" y="4778568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61DFCE6D-9BE3-4DA0-9DAB-B3CD6C1992E7}"/>
              </a:ext>
            </a:extLst>
          </p:cNvPr>
          <p:cNvSpPr/>
          <p:nvPr/>
        </p:nvSpPr>
        <p:spPr>
          <a:xfrm>
            <a:off x="1829649" y="5155434"/>
            <a:ext cx="585048" cy="2897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DD08C3D-5A85-43D3-A800-FF0BFF48C784}"/>
              </a:ext>
            </a:extLst>
          </p:cNvPr>
          <p:cNvSpPr txBox="1"/>
          <p:nvPr/>
        </p:nvSpPr>
        <p:spPr>
          <a:xfrm>
            <a:off x="4218572" y="4409236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757B3526-1AA4-4AA1-8F5A-9A172AD8D6F1}"/>
              </a:ext>
            </a:extLst>
          </p:cNvPr>
          <p:cNvSpPr txBox="1"/>
          <p:nvPr/>
        </p:nvSpPr>
        <p:spPr>
          <a:xfrm>
            <a:off x="4218572" y="3670572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A9C60FF7-1311-4B38-A121-14F7ADB90C78}"/>
              </a:ext>
            </a:extLst>
          </p:cNvPr>
          <p:cNvSpPr txBox="1"/>
          <p:nvPr/>
        </p:nvSpPr>
        <p:spPr>
          <a:xfrm>
            <a:off x="4218572" y="4039904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0ABBE9CF-0135-44E2-8E38-7B138F6A222F}"/>
              </a:ext>
            </a:extLst>
          </p:cNvPr>
          <p:cNvSpPr txBox="1"/>
          <p:nvPr/>
        </p:nvSpPr>
        <p:spPr>
          <a:xfrm>
            <a:off x="891733" y="5147900"/>
            <a:ext cx="646331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符合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31B1C0AD-5C94-4563-B253-4A8509E60A83}"/>
                  </a:ext>
                </a:extLst>
              </p:cNvPr>
              <p:cNvSpPr txBox="1"/>
              <p:nvPr/>
            </p:nvSpPr>
            <p:spPr>
              <a:xfrm>
                <a:off x="3051429" y="1600200"/>
                <a:ext cx="6085961" cy="12003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若符合上述條件，則：</a:t>
                </a:r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𝑾𝒐𝒓𝒌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𝒋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𝒘𝒐𝒓𝒌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𝒋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𝑨𝒍𝒍𝒐𝒄𝒂𝒕𝒊𝒐𝒏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[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𝒋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]</m:t>
                    </m:r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對於任何資源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)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𝑭𝒊𝒏𝒊𝒔𝒉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𝒕𝒓𝒖𝒆</m:t>
                    </m:r>
                  </m:oMath>
                </a14:m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然後回到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step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2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重新再檢查。</a:t>
                </a:r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31B1C0AD-5C94-4563-B253-4A8509E60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429" y="1600200"/>
                <a:ext cx="6085961" cy="1200329"/>
              </a:xfrm>
              <a:prstGeom prst="rect">
                <a:avLst/>
              </a:prstGeom>
              <a:blipFill>
                <a:blip r:embed="rId2"/>
                <a:stretch>
                  <a:fillRect l="-698" t="-1493" b="-597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字方塊 61">
            <a:extLst>
              <a:ext uri="{FF2B5EF4-FFF2-40B4-BE49-F238E27FC236}">
                <a16:creationId xmlns:a16="http://schemas.microsoft.com/office/drawing/2014/main" id="{E5FD2AB3-CBF0-4201-AD90-F2C4EA163DA0}"/>
              </a:ext>
            </a:extLst>
          </p:cNvPr>
          <p:cNvSpPr txBox="1"/>
          <p:nvPr/>
        </p:nvSpPr>
        <p:spPr>
          <a:xfrm>
            <a:off x="4218572" y="5147900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186010B3-D911-4837-A3D9-4D2104FE9FFD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616171" y="5316592"/>
            <a:ext cx="259388" cy="416664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AEA21A51-20F5-4D48-B0C1-065477C9D812}"/>
              </a:ext>
            </a:extLst>
          </p:cNvPr>
          <p:cNvCxnSpPr>
            <a:cxnSpLocks/>
          </p:cNvCxnSpPr>
          <p:nvPr/>
        </p:nvCxnSpPr>
        <p:spPr>
          <a:xfrm flipV="1">
            <a:off x="3875559" y="3855238"/>
            <a:ext cx="3229339" cy="1878020"/>
          </a:xfrm>
          <a:prstGeom prst="bentConnector3">
            <a:avLst>
              <a:gd name="adj1" fmla="val 8893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8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CE30F-C3EE-406A-9130-0E9FE192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r>
              <a:rPr lang="zh-TW" altLang="en-US" dirty="0"/>
              <a:t> </a:t>
            </a:r>
            <a:r>
              <a:rPr lang="en-US" altLang="zh-TW" dirty="0"/>
              <a:t>(cont’d)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7D37D-59C3-4FA1-ABFC-55E2E894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BE3E-DD69-40B5-B7F4-A60506A8931C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B48F8C-8ABB-4D04-90B4-E3DFF597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25</a:t>
            </a:fld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3BB8CE-4AE1-462C-A6A1-1442E6ADE78E}"/>
              </a:ext>
            </a:extLst>
          </p:cNvPr>
          <p:cNvSpPr txBox="1"/>
          <p:nvPr/>
        </p:nvSpPr>
        <p:spPr>
          <a:xfrm>
            <a:off x="271477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28E4FA-E9F0-4F88-AB97-96DF1603493A}"/>
              </a:ext>
            </a:extLst>
          </p:cNvPr>
          <p:cNvSpPr txBox="1"/>
          <p:nvPr/>
        </p:nvSpPr>
        <p:spPr>
          <a:xfrm>
            <a:off x="3014861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21A9C5-7F1A-4A19-987D-D2D2F28C8F3B}"/>
              </a:ext>
            </a:extLst>
          </p:cNvPr>
          <p:cNvSpPr txBox="1"/>
          <p:nvPr/>
        </p:nvSpPr>
        <p:spPr>
          <a:xfrm>
            <a:off x="3316089" y="36545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2AB092-A7A1-4C96-AF17-15D84513BDD2}"/>
              </a:ext>
            </a:extLst>
          </p:cNvPr>
          <p:cNvSpPr txBox="1"/>
          <p:nvPr/>
        </p:nvSpPr>
        <p:spPr>
          <a:xfrm>
            <a:off x="271477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A64173-085A-41BE-84DC-15D64E547AB7}"/>
              </a:ext>
            </a:extLst>
          </p:cNvPr>
          <p:cNvSpPr txBox="1"/>
          <p:nvPr/>
        </p:nvSpPr>
        <p:spPr>
          <a:xfrm>
            <a:off x="3014861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E95593-0B36-4FA1-81BC-0CDEF35FE4DE}"/>
              </a:ext>
            </a:extLst>
          </p:cNvPr>
          <p:cNvSpPr txBox="1"/>
          <p:nvPr/>
        </p:nvSpPr>
        <p:spPr>
          <a:xfrm>
            <a:off x="3316089" y="40239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5A48241-BAAE-410F-8105-B743469C05B6}"/>
              </a:ext>
            </a:extLst>
          </p:cNvPr>
          <p:cNvSpPr txBox="1"/>
          <p:nvPr/>
        </p:nvSpPr>
        <p:spPr>
          <a:xfrm>
            <a:off x="271477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C9681C-B041-4BAB-85EE-A958CEC8E396}"/>
              </a:ext>
            </a:extLst>
          </p:cNvPr>
          <p:cNvSpPr txBox="1"/>
          <p:nvPr/>
        </p:nvSpPr>
        <p:spPr>
          <a:xfrm>
            <a:off x="3014861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0C257CA-C946-417D-B216-FAE4A6311E56}"/>
              </a:ext>
            </a:extLst>
          </p:cNvPr>
          <p:cNvSpPr txBox="1"/>
          <p:nvPr/>
        </p:nvSpPr>
        <p:spPr>
          <a:xfrm>
            <a:off x="3316089" y="43932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97180A-057A-4E78-8EB6-D455C6D1C655}"/>
              </a:ext>
            </a:extLst>
          </p:cNvPr>
          <p:cNvSpPr txBox="1"/>
          <p:nvPr/>
        </p:nvSpPr>
        <p:spPr>
          <a:xfrm>
            <a:off x="271477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F236514-9DDA-4E43-8211-20F9B5122C16}"/>
              </a:ext>
            </a:extLst>
          </p:cNvPr>
          <p:cNvSpPr txBox="1"/>
          <p:nvPr/>
        </p:nvSpPr>
        <p:spPr>
          <a:xfrm>
            <a:off x="3014861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48C0634-48B7-40B7-8DF0-ED33630422EC}"/>
              </a:ext>
            </a:extLst>
          </p:cNvPr>
          <p:cNvSpPr txBox="1"/>
          <p:nvPr/>
        </p:nvSpPr>
        <p:spPr>
          <a:xfrm>
            <a:off x="3316089" y="47625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26C32D5-7F22-4FE8-862D-EF0F87E73F7B}"/>
              </a:ext>
            </a:extLst>
          </p:cNvPr>
          <p:cNvSpPr txBox="1"/>
          <p:nvPr/>
        </p:nvSpPr>
        <p:spPr>
          <a:xfrm>
            <a:off x="271477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93FB8D2-79D9-4F30-A631-9148FF306120}"/>
              </a:ext>
            </a:extLst>
          </p:cNvPr>
          <p:cNvSpPr txBox="1"/>
          <p:nvPr/>
        </p:nvSpPr>
        <p:spPr>
          <a:xfrm>
            <a:off x="3014861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BC0C4F1-E55D-483D-9EE1-C9C967B27724}"/>
              </a:ext>
            </a:extLst>
          </p:cNvPr>
          <p:cNvSpPr txBox="1"/>
          <p:nvPr/>
        </p:nvSpPr>
        <p:spPr>
          <a:xfrm>
            <a:off x="3316089" y="513192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B5E4A7D-AD5B-4877-997F-60C3A22A5D54}"/>
              </a:ext>
            </a:extLst>
          </p:cNvPr>
          <p:cNvSpPr txBox="1"/>
          <p:nvPr/>
        </p:nvSpPr>
        <p:spPr>
          <a:xfrm>
            <a:off x="2566020" y="3285266"/>
            <a:ext cx="119776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Allocation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AF4ED80-E70F-4ACB-9053-3F62D0803BB4}"/>
              </a:ext>
            </a:extLst>
          </p:cNvPr>
          <p:cNvSpPr txBox="1"/>
          <p:nvPr/>
        </p:nvSpPr>
        <p:spPr>
          <a:xfrm>
            <a:off x="557207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74B0919-78D1-418D-83C2-96C0E5E84D71}"/>
              </a:ext>
            </a:extLst>
          </p:cNvPr>
          <p:cNvSpPr txBox="1"/>
          <p:nvPr/>
        </p:nvSpPr>
        <p:spPr>
          <a:xfrm>
            <a:off x="5872152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C2E30DD-832C-4BFA-A368-A44E0C243F64}"/>
              </a:ext>
            </a:extLst>
          </p:cNvPr>
          <p:cNvSpPr txBox="1"/>
          <p:nvPr/>
        </p:nvSpPr>
        <p:spPr>
          <a:xfrm>
            <a:off x="6173380" y="36705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437F34B-8639-4AFD-8404-D39E42E59A00}"/>
              </a:ext>
            </a:extLst>
          </p:cNvPr>
          <p:cNvSpPr txBox="1"/>
          <p:nvPr/>
        </p:nvSpPr>
        <p:spPr>
          <a:xfrm>
            <a:off x="557207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7EB739-6EF6-4882-A3DB-379C917C5C0B}"/>
              </a:ext>
            </a:extLst>
          </p:cNvPr>
          <p:cNvSpPr txBox="1"/>
          <p:nvPr/>
        </p:nvSpPr>
        <p:spPr>
          <a:xfrm>
            <a:off x="5872152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BFE9846-BD91-401D-8E48-356F9B183A8F}"/>
              </a:ext>
            </a:extLst>
          </p:cNvPr>
          <p:cNvSpPr txBox="1"/>
          <p:nvPr/>
        </p:nvSpPr>
        <p:spPr>
          <a:xfrm>
            <a:off x="6173380" y="40399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7942B30-92F5-4D3D-88B7-F32CE2E29F7A}"/>
              </a:ext>
            </a:extLst>
          </p:cNvPr>
          <p:cNvSpPr txBox="1"/>
          <p:nvPr/>
        </p:nvSpPr>
        <p:spPr>
          <a:xfrm>
            <a:off x="557207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C42CD3C-AB57-493C-8F2F-354E315C109C}"/>
              </a:ext>
            </a:extLst>
          </p:cNvPr>
          <p:cNvSpPr txBox="1"/>
          <p:nvPr/>
        </p:nvSpPr>
        <p:spPr>
          <a:xfrm>
            <a:off x="5872152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2324DC7-E1C9-4641-AB08-87E07308C434}"/>
              </a:ext>
            </a:extLst>
          </p:cNvPr>
          <p:cNvSpPr txBox="1"/>
          <p:nvPr/>
        </p:nvSpPr>
        <p:spPr>
          <a:xfrm>
            <a:off x="6173380" y="44092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F5DDA16-25D7-4C89-8335-5B4C1C7C4980}"/>
              </a:ext>
            </a:extLst>
          </p:cNvPr>
          <p:cNvSpPr txBox="1"/>
          <p:nvPr/>
        </p:nvSpPr>
        <p:spPr>
          <a:xfrm>
            <a:off x="557207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D2CB495-676F-42F6-8011-8FA2856C5BDB}"/>
              </a:ext>
            </a:extLst>
          </p:cNvPr>
          <p:cNvSpPr txBox="1"/>
          <p:nvPr/>
        </p:nvSpPr>
        <p:spPr>
          <a:xfrm>
            <a:off x="5872152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F7A3303-5182-4DAA-81EC-EFD89F47897F}"/>
              </a:ext>
            </a:extLst>
          </p:cNvPr>
          <p:cNvSpPr txBox="1"/>
          <p:nvPr/>
        </p:nvSpPr>
        <p:spPr>
          <a:xfrm>
            <a:off x="6173380" y="47785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CC9B19F-DE12-49AA-ACEB-62A8DDF82AB9}"/>
              </a:ext>
            </a:extLst>
          </p:cNvPr>
          <p:cNvSpPr txBox="1"/>
          <p:nvPr/>
        </p:nvSpPr>
        <p:spPr>
          <a:xfrm>
            <a:off x="557207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D42D693-37A7-47EB-A7D8-4BB658801289}"/>
              </a:ext>
            </a:extLst>
          </p:cNvPr>
          <p:cNvSpPr txBox="1"/>
          <p:nvPr/>
        </p:nvSpPr>
        <p:spPr>
          <a:xfrm>
            <a:off x="5872152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E9B8514-58FE-4B5B-BE42-B9355A63AD84}"/>
              </a:ext>
            </a:extLst>
          </p:cNvPr>
          <p:cNvSpPr txBox="1"/>
          <p:nvPr/>
        </p:nvSpPr>
        <p:spPr>
          <a:xfrm>
            <a:off x="6173380" y="514790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8E731F6-2B7C-4390-AD35-83F6CDD0ACAF}"/>
              </a:ext>
            </a:extLst>
          </p:cNvPr>
          <p:cNvSpPr txBox="1"/>
          <p:nvPr/>
        </p:nvSpPr>
        <p:spPr>
          <a:xfrm>
            <a:off x="5679791" y="3301240"/>
            <a:ext cx="68480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Need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DF8A66A-363A-4DC0-9D9D-B1EE55EA8BC1}"/>
              </a:ext>
            </a:extLst>
          </p:cNvPr>
          <p:cNvSpPr txBox="1"/>
          <p:nvPr/>
        </p:nvSpPr>
        <p:spPr>
          <a:xfrm>
            <a:off x="7104898" y="3670572"/>
            <a:ext cx="41549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454180E-5E39-4036-9BEE-02D720D8F7E7}"/>
              </a:ext>
            </a:extLst>
          </p:cNvPr>
          <p:cNvSpPr txBox="1"/>
          <p:nvPr/>
        </p:nvSpPr>
        <p:spPr>
          <a:xfrm>
            <a:off x="7508210" y="3670572"/>
            <a:ext cx="41549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1EB1FAC-C48F-462F-8593-9F56DAD451AA}"/>
              </a:ext>
            </a:extLst>
          </p:cNvPr>
          <p:cNvSpPr txBox="1"/>
          <p:nvPr/>
        </p:nvSpPr>
        <p:spPr>
          <a:xfrm>
            <a:off x="7923708" y="3670572"/>
            <a:ext cx="41549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542BC72-F24D-419A-990B-76FDED56E007}"/>
              </a:ext>
            </a:extLst>
          </p:cNvPr>
          <p:cNvSpPr txBox="1"/>
          <p:nvPr/>
        </p:nvSpPr>
        <p:spPr>
          <a:xfrm>
            <a:off x="7347639" y="3301240"/>
            <a:ext cx="74898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Work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FF5F195-A670-418D-97D4-66C3A2B41792}"/>
              </a:ext>
            </a:extLst>
          </p:cNvPr>
          <p:cNvSpPr txBox="1"/>
          <p:nvPr/>
        </p:nvSpPr>
        <p:spPr>
          <a:xfrm>
            <a:off x="894476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8EE805A-987E-45CB-A19A-AC397492CAA8}"/>
              </a:ext>
            </a:extLst>
          </p:cNvPr>
          <p:cNvSpPr txBox="1"/>
          <p:nvPr/>
        </p:nvSpPr>
        <p:spPr>
          <a:xfrm>
            <a:off x="9244849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187BB65-55E3-4004-B82E-940618DE77C0}"/>
              </a:ext>
            </a:extLst>
          </p:cNvPr>
          <p:cNvSpPr txBox="1"/>
          <p:nvPr/>
        </p:nvSpPr>
        <p:spPr>
          <a:xfrm>
            <a:off x="9546077" y="3653415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F6CE019-ABE3-4AB0-8B0F-203AEEFBC40C}"/>
              </a:ext>
            </a:extLst>
          </p:cNvPr>
          <p:cNvSpPr txBox="1"/>
          <p:nvPr/>
        </p:nvSpPr>
        <p:spPr>
          <a:xfrm>
            <a:off x="8843040" y="3292566"/>
            <a:ext cx="11037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Available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4500A2A-D786-478D-BBAD-307E6124DF98}"/>
              </a:ext>
            </a:extLst>
          </p:cNvPr>
          <p:cNvSpPr txBox="1"/>
          <p:nvPr/>
        </p:nvSpPr>
        <p:spPr>
          <a:xfrm>
            <a:off x="4115986" y="3301240"/>
            <a:ext cx="80021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Finish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ABDA32B-72AE-495C-B618-3C037D49F601}"/>
              </a:ext>
            </a:extLst>
          </p:cNvPr>
          <p:cNvSpPr txBox="1"/>
          <p:nvPr/>
        </p:nvSpPr>
        <p:spPr>
          <a:xfrm>
            <a:off x="4218572" y="4778568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DD08C3D-5A85-43D3-A800-FF0BFF48C784}"/>
              </a:ext>
            </a:extLst>
          </p:cNvPr>
          <p:cNvSpPr txBox="1"/>
          <p:nvPr/>
        </p:nvSpPr>
        <p:spPr>
          <a:xfrm>
            <a:off x="4218572" y="4409236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757B3526-1AA4-4AA1-8F5A-9A172AD8D6F1}"/>
              </a:ext>
            </a:extLst>
          </p:cNvPr>
          <p:cNvSpPr txBox="1"/>
          <p:nvPr/>
        </p:nvSpPr>
        <p:spPr>
          <a:xfrm>
            <a:off x="4218572" y="3670572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A9C60FF7-1311-4B38-A121-14F7ADB90C78}"/>
              </a:ext>
            </a:extLst>
          </p:cNvPr>
          <p:cNvSpPr txBox="1"/>
          <p:nvPr/>
        </p:nvSpPr>
        <p:spPr>
          <a:xfrm>
            <a:off x="4218572" y="4039904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E5FD2AB3-CBF0-4201-AD90-F2C4EA163DA0}"/>
              </a:ext>
            </a:extLst>
          </p:cNvPr>
          <p:cNvSpPr txBox="1"/>
          <p:nvPr/>
        </p:nvSpPr>
        <p:spPr>
          <a:xfrm>
            <a:off x="4218572" y="5147900"/>
            <a:ext cx="59503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0A4548EF-5969-4EFC-9839-F66E3874EDC7}"/>
                  </a:ext>
                </a:extLst>
              </p:cNvPr>
              <p:cNvSpPr txBox="1"/>
              <p:nvPr/>
            </p:nvSpPr>
            <p:spPr>
              <a:xfrm>
                <a:off x="3789292" y="2092899"/>
                <a:ext cx="4610236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若所有的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𝑭𝒊𝒏𝒊𝒔𝒉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𝒕𝒓𝒖𝒆</m:t>
                    </m:r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則該系統安全。</a:t>
                </a:r>
              </a:p>
            </p:txBody>
          </p:sp>
        </mc:Choice>
        <mc:Fallback xmlns="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0A4548EF-5969-4EFC-9839-F66E3874E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292" y="2092899"/>
                <a:ext cx="4610236" cy="369332"/>
              </a:xfrm>
              <a:prstGeom prst="rect">
                <a:avLst/>
              </a:prstGeom>
              <a:blipFill>
                <a:blip r:embed="rId2"/>
                <a:stretch>
                  <a:fillRect l="-920" t="-3030" r="-131" b="-1969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0CA89F87-80DB-4F2E-BA38-E17AD54C04A4}"/>
              </a:ext>
            </a:extLst>
          </p:cNvPr>
          <p:cNvSpPr/>
          <p:nvPr/>
        </p:nvSpPr>
        <p:spPr>
          <a:xfrm rot="16200000">
            <a:off x="4223565" y="5741669"/>
            <a:ext cx="585048" cy="2897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A9F9345E-9296-47BC-8836-F208E3C65A5F}"/>
              </a:ext>
            </a:extLst>
          </p:cNvPr>
          <p:cNvSpPr txBox="1"/>
          <p:nvPr/>
        </p:nvSpPr>
        <p:spPr>
          <a:xfrm>
            <a:off x="5194163" y="5701897"/>
            <a:ext cx="180049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The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state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is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safe.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398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21DA13-398F-4ECC-B44E-097F709F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0E3E92-8313-4B48-B797-E8DF8F5AB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若通過 </a:t>
            </a:r>
            <a:r>
              <a:rPr lang="en-US" altLang="zh-TW" dirty="0"/>
              <a:t>safe</a:t>
            </a:r>
            <a:r>
              <a:rPr lang="zh-TW" altLang="en-US" dirty="0"/>
              <a:t> </a:t>
            </a:r>
            <a:r>
              <a:rPr lang="en-US" altLang="zh-TW" dirty="0"/>
              <a:t>test</a:t>
            </a:r>
            <a:r>
              <a:rPr lang="zh-TW" altLang="en-US" dirty="0"/>
              <a:t> 還需通過兩個額外測試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1028A6-368F-42B7-B270-2957FCC7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3812-529C-46AB-B620-8569CB66ADD8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3057BC9-9717-4FE9-9B90-68A9D5AD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489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103805-D43E-40AE-9ABC-4A217DFB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6C7FB37-7218-4551-9FB3-CE160B4022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8883" y="1803399"/>
                <a:ext cx="9751060" cy="1356221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/>
                  <a:t>檢查整個系統在 </a:t>
                </a:r>
                <a:r>
                  <a:rPr lang="en-US" altLang="zh-TW" dirty="0"/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被分配到所需資源的一半後，是否還可以通過安全測試。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TW" altLang="en-US" dirty="0"/>
                  <a:t> 為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𝒏𝒖𝒎𝑻𝒉𝒓𝒆𝒂𝒅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TW" altLang="en-US" dirty="0"/>
                  <a:t>。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6C7FB37-7218-4551-9FB3-CE160B4022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8883" y="1803399"/>
                <a:ext cx="9751060" cy="1356221"/>
              </a:xfrm>
              <a:blipFill>
                <a:blip r:embed="rId2"/>
                <a:stretch>
                  <a:fillRect l="-875" t="-6306" r="-875" b="-72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982A74-0A15-4071-9583-CFAC53E8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BE3E-DD69-40B5-B7F4-A60506A8931C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A0E5A2-342D-414B-8D9B-FB588671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27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1396189-2DA8-451C-A4F3-AA599B16625C}"/>
              </a:ext>
            </a:extLst>
          </p:cNvPr>
          <p:cNvSpPr txBox="1"/>
          <p:nvPr/>
        </p:nvSpPr>
        <p:spPr>
          <a:xfrm>
            <a:off x="1395769" y="374258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3752F5C-B131-4765-8A56-91404B71187B}"/>
              </a:ext>
            </a:extLst>
          </p:cNvPr>
          <p:cNvSpPr txBox="1"/>
          <p:nvPr/>
        </p:nvSpPr>
        <p:spPr>
          <a:xfrm>
            <a:off x="1695851" y="374258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7300D6B-92F3-4FF6-A058-4093A9D36496}"/>
              </a:ext>
            </a:extLst>
          </p:cNvPr>
          <p:cNvSpPr txBox="1"/>
          <p:nvPr/>
        </p:nvSpPr>
        <p:spPr>
          <a:xfrm>
            <a:off x="1997079" y="374258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8E37278-7809-4C7B-9EC6-DAA75ED3F0A1}"/>
              </a:ext>
            </a:extLst>
          </p:cNvPr>
          <p:cNvSpPr txBox="1"/>
          <p:nvPr/>
        </p:nvSpPr>
        <p:spPr>
          <a:xfrm>
            <a:off x="1395769" y="411191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51BE884-A6D1-4ABC-8021-80F53A2817E8}"/>
              </a:ext>
            </a:extLst>
          </p:cNvPr>
          <p:cNvSpPr txBox="1"/>
          <p:nvPr/>
        </p:nvSpPr>
        <p:spPr>
          <a:xfrm>
            <a:off x="1695851" y="411191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15DB392-6EEE-4E02-A758-8808802BC157}"/>
              </a:ext>
            </a:extLst>
          </p:cNvPr>
          <p:cNvSpPr txBox="1"/>
          <p:nvPr/>
        </p:nvSpPr>
        <p:spPr>
          <a:xfrm>
            <a:off x="1997079" y="411191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EEE025D-8778-40B0-AF7D-2AB13CA6FF4A}"/>
              </a:ext>
            </a:extLst>
          </p:cNvPr>
          <p:cNvSpPr txBox="1"/>
          <p:nvPr/>
        </p:nvSpPr>
        <p:spPr>
          <a:xfrm>
            <a:off x="1395769" y="448124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B9F3C68-493B-4DFC-85E6-6AE985B452CE}"/>
              </a:ext>
            </a:extLst>
          </p:cNvPr>
          <p:cNvSpPr txBox="1"/>
          <p:nvPr/>
        </p:nvSpPr>
        <p:spPr>
          <a:xfrm>
            <a:off x="1695851" y="448124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5BE52AC-2EDE-4DA1-917D-92E2AB9ACE02}"/>
              </a:ext>
            </a:extLst>
          </p:cNvPr>
          <p:cNvSpPr txBox="1"/>
          <p:nvPr/>
        </p:nvSpPr>
        <p:spPr>
          <a:xfrm>
            <a:off x="1997079" y="448124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1733732-ED87-4A9D-BBB3-62675990B43E}"/>
              </a:ext>
            </a:extLst>
          </p:cNvPr>
          <p:cNvSpPr txBox="1"/>
          <p:nvPr/>
        </p:nvSpPr>
        <p:spPr>
          <a:xfrm>
            <a:off x="1395769" y="485057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971EE57-006B-4477-A813-9F2DE0CBC85A}"/>
              </a:ext>
            </a:extLst>
          </p:cNvPr>
          <p:cNvSpPr txBox="1"/>
          <p:nvPr/>
        </p:nvSpPr>
        <p:spPr>
          <a:xfrm>
            <a:off x="1695851" y="485057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44EF432-06B5-4E56-901F-32008DF7F002}"/>
              </a:ext>
            </a:extLst>
          </p:cNvPr>
          <p:cNvSpPr txBox="1"/>
          <p:nvPr/>
        </p:nvSpPr>
        <p:spPr>
          <a:xfrm>
            <a:off x="1997079" y="485057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1412E0D-3F92-4046-8218-7264D3126284}"/>
              </a:ext>
            </a:extLst>
          </p:cNvPr>
          <p:cNvSpPr txBox="1"/>
          <p:nvPr/>
        </p:nvSpPr>
        <p:spPr>
          <a:xfrm>
            <a:off x="1395769" y="521990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737EEFE-DF41-41ED-80B7-56A9AB6A0CD6}"/>
              </a:ext>
            </a:extLst>
          </p:cNvPr>
          <p:cNvSpPr txBox="1"/>
          <p:nvPr/>
        </p:nvSpPr>
        <p:spPr>
          <a:xfrm>
            <a:off x="1695851" y="521990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E78545B-45C6-45FD-BE01-33EF9DD7A955}"/>
              </a:ext>
            </a:extLst>
          </p:cNvPr>
          <p:cNvSpPr txBox="1"/>
          <p:nvPr/>
        </p:nvSpPr>
        <p:spPr>
          <a:xfrm>
            <a:off x="1997079" y="521990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DEBDD33-F670-4DD0-A756-88BE874208DB}"/>
              </a:ext>
            </a:extLst>
          </p:cNvPr>
          <p:cNvSpPr txBox="1"/>
          <p:nvPr/>
        </p:nvSpPr>
        <p:spPr>
          <a:xfrm>
            <a:off x="1247010" y="3373248"/>
            <a:ext cx="119776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Allocation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F061368-A42E-4DCF-BDFA-1D4A24E7FA88}"/>
              </a:ext>
            </a:extLst>
          </p:cNvPr>
          <p:cNvSpPr txBox="1"/>
          <p:nvPr/>
        </p:nvSpPr>
        <p:spPr>
          <a:xfrm>
            <a:off x="2914902" y="374258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EB1E620-21A9-4752-9E4C-A7ABC7269C98}"/>
              </a:ext>
            </a:extLst>
          </p:cNvPr>
          <p:cNvSpPr txBox="1"/>
          <p:nvPr/>
        </p:nvSpPr>
        <p:spPr>
          <a:xfrm>
            <a:off x="3214984" y="374258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CCCDA51-E348-4E62-9D4A-C07CCC03B2DA}"/>
              </a:ext>
            </a:extLst>
          </p:cNvPr>
          <p:cNvSpPr txBox="1"/>
          <p:nvPr/>
        </p:nvSpPr>
        <p:spPr>
          <a:xfrm>
            <a:off x="3516212" y="374258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BD9C179-749E-430E-A6C6-4A8CC76F70A6}"/>
              </a:ext>
            </a:extLst>
          </p:cNvPr>
          <p:cNvSpPr txBox="1"/>
          <p:nvPr/>
        </p:nvSpPr>
        <p:spPr>
          <a:xfrm>
            <a:off x="2914902" y="411191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FC8CFEF-8E55-4C86-A39C-0ACA1664BDAE}"/>
              </a:ext>
            </a:extLst>
          </p:cNvPr>
          <p:cNvSpPr txBox="1"/>
          <p:nvPr/>
        </p:nvSpPr>
        <p:spPr>
          <a:xfrm>
            <a:off x="3214984" y="411191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2B8C319-148E-43AB-B536-07171794A04B}"/>
              </a:ext>
            </a:extLst>
          </p:cNvPr>
          <p:cNvSpPr txBox="1"/>
          <p:nvPr/>
        </p:nvSpPr>
        <p:spPr>
          <a:xfrm>
            <a:off x="3516212" y="411191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7013D4A-2B41-49E0-BA61-411BA9F1CBD7}"/>
              </a:ext>
            </a:extLst>
          </p:cNvPr>
          <p:cNvSpPr txBox="1"/>
          <p:nvPr/>
        </p:nvSpPr>
        <p:spPr>
          <a:xfrm>
            <a:off x="2914902" y="448124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203B496-B7C0-40A1-9F6F-C0DBC2D79374}"/>
              </a:ext>
            </a:extLst>
          </p:cNvPr>
          <p:cNvSpPr txBox="1"/>
          <p:nvPr/>
        </p:nvSpPr>
        <p:spPr>
          <a:xfrm>
            <a:off x="3214984" y="448124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6F02A41-CFB9-46CA-B92D-7F8046055376}"/>
              </a:ext>
            </a:extLst>
          </p:cNvPr>
          <p:cNvSpPr txBox="1"/>
          <p:nvPr/>
        </p:nvSpPr>
        <p:spPr>
          <a:xfrm>
            <a:off x="3516212" y="448124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D154088-3CAC-4437-8AAC-830A949899E3}"/>
              </a:ext>
            </a:extLst>
          </p:cNvPr>
          <p:cNvSpPr txBox="1"/>
          <p:nvPr/>
        </p:nvSpPr>
        <p:spPr>
          <a:xfrm>
            <a:off x="2914902" y="485057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0EE675C-2328-445D-8DCF-5EEE5686F302}"/>
              </a:ext>
            </a:extLst>
          </p:cNvPr>
          <p:cNvSpPr txBox="1"/>
          <p:nvPr/>
        </p:nvSpPr>
        <p:spPr>
          <a:xfrm>
            <a:off x="3214984" y="485057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89434DC-B431-471F-96DB-5DDDB9E399C9}"/>
              </a:ext>
            </a:extLst>
          </p:cNvPr>
          <p:cNvSpPr txBox="1"/>
          <p:nvPr/>
        </p:nvSpPr>
        <p:spPr>
          <a:xfrm>
            <a:off x="3516212" y="485057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AC6ADD3-0746-4CE1-BE4C-2801C50AFE1D}"/>
              </a:ext>
            </a:extLst>
          </p:cNvPr>
          <p:cNvSpPr txBox="1"/>
          <p:nvPr/>
        </p:nvSpPr>
        <p:spPr>
          <a:xfrm>
            <a:off x="2914902" y="521990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5381691-C6EC-48B2-8D0F-3EE53BDC637A}"/>
              </a:ext>
            </a:extLst>
          </p:cNvPr>
          <p:cNvSpPr txBox="1"/>
          <p:nvPr/>
        </p:nvSpPr>
        <p:spPr>
          <a:xfrm>
            <a:off x="3214984" y="521990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62FB117-A620-4189-A98B-C7D376F67CB9}"/>
              </a:ext>
            </a:extLst>
          </p:cNvPr>
          <p:cNvSpPr txBox="1"/>
          <p:nvPr/>
        </p:nvSpPr>
        <p:spPr>
          <a:xfrm>
            <a:off x="3516212" y="521990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336E187-DCC6-49B0-810B-37BCDF25992B}"/>
              </a:ext>
            </a:extLst>
          </p:cNvPr>
          <p:cNvSpPr txBox="1"/>
          <p:nvPr/>
        </p:nvSpPr>
        <p:spPr>
          <a:xfrm>
            <a:off x="3022623" y="3373248"/>
            <a:ext cx="68480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Need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87C811C-1FDE-457B-9BA5-9CB9B38CBED9}"/>
              </a:ext>
            </a:extLst>
          </p:cNvPr>
          <p:cNvSpPr txBox="1"/>
          <p:nvPr/>
        </p:nvSpPr>
        <p:spPr>
          <a:xfrm>
            <a:off x="4539955" y="3734097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33F6357-61DD-41B5-AB8A-A16E339841E9}"/>
              </a:ext>
            </a:extLst>
          </p:cNvPr>
          <p:cNvSpPr txBox="1"/>
          <p:nvPr/>
        </p:nvSpPr>
        <p:spPr>
          <a:xfrm>
            <a:off x="4840037" y="3734097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FA72723-5368-44A2-B0C9-E7CDB0DC6127}"/>
              </a:ext>
            </a:extLst>
          </p:cNvPr>
          <p:cNvSpPr txBox="1"/>
          <p:nvPr/>
        </p:nvSpPr>
        <p:spPr>
          <a:xfrm>
            <a:off x="5141265" y="3734097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170D5ED-BB24-4CCD-AF8C-3B3AA35F5086}"/>
              </a:ext>
            </a:extLst>
          </p:cNvPr>
          <p:cNvSpPr txBox="1"/>
          <p:nvPr/>
        </p:nvSpPr>
        <p:spPr>
          <a:xfrm>
            <a:off x="4438228" y="3373248"/>
            <a:ext cx="11037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Available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6E1347F-40A2-4E87-BBA3-F83620A4A535}"/>
              </a:ext>
            </a:extLst>
          </p:cNvPr>
          <p:cNvSpPr txBox="1"/>
          <p:nvPr/>
        </p:nvSpPr>
        <p:spPr>
          <a:xfrm>
            <a:off x="6902532" y="374258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8F21EBE-5ACB-415E-A430-F205FE7037C4}"/>
              </a:ext>
            </a:extLst>
          </p:cNvPr>
          <p:cNvSpPr txBox="1"/>
          <p:nvPr/>
        </p:nvSpPr>
        <p:spPr>
          <a:xfrm>
            <a:off x="7202614" y="374258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0D9E3A1-4DA6-4403-AA6F-F1A803648913}"/>
              </a:ext>
            </a:extLst>
          </p:cNvPr>
          <p:cNvSpPr txBox="1"/>
          <p:nvPr/>
        </p:nvSpPr>
        <p:spPr>
          <a:xfrm>
            <a:off x="7503842" y="374258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0DD3341-2787-4F8D-95B2-4DBEEA86A4C8}"/>
              </a:ext>
            </a:extLst>
          </p:cNvPr>
          <p:cNvSpPr txBox="1"/>
          <p:nvPr/>
        </p:nvSpPr>
        <p:spPr>
          <a:xfrm>
            <a:off x="6902532" y="411191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1864D1D3-78D6-47A7-B20A-E8E44BF9F695}"/>
              </a:ext>
            </a:extLst>
          </p:cNvPr>
          <p:cNvSpPr txBox="1"/>
          <p:nvPr/>
        </p:nvSpPr>
        <p:spPr>
          <a:xfrm>
            <a:off x="7202614" y="411191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672C90C-B682-4632-A521-43C41E4B7383}"/>
              </a:ext>
            </a:extLst>
          </p:cNvPr>
          <p:cNvSpPr txBox="1"/>
          <p:nvPr/>
        </p:nvSpPr>
        <p:spPr>
          <a:xfrm>
            <a:off x="7503842" y="411191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5F1E377-6C2A-431D-82A4-6B5C3FC244A0}"/>
              </a:ext>
            </a:extLst>
          </p:cNvPr>
          <p:cNvSpPr txBox="1"/>
          <p:nvPr/>
        </p:nvSpPr>
        <p:spPr>
          <a:xfrm>
            <a:off x="6902532" y="448124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DF170A7-C8B5-443C-A741-1E1D2B73D83D}"/>
              </a:ext>
            </a:extLst>
          </p:cNvPr>
          <p:cNvSpPr txBox="1"/>
          <p:nvPr/>
        </p:nvSpPr>
        <p:spPr>
          <a:xfrm>
            <a:off x="7202614" y="448124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AA844FF-5DAB-47A1-92B0-B94B79B5E54B}"/>
              </a:ext>
            </a:extLst>
          </p:cNvPr>
          <p:cNvSpPr txBox="1"/>
          <p:nvPr/>
        </p:nvSpPr>
        <p:spPr>
          <a:xfrm>
            <a:off x="7503842" y="448124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F0AAF0D-E5C9-4B63-948D-CB14FBD92E0B}"/>
              </a:ext>
            </a:extLst>
          </p:cNvPr>
          <p:cNvSpPr txBox="1"/>
          <p:nvPr/>
        </p:nvSpPr>
        <p:spPr>
          <a:xfrm>
            <a:off x="6902532" y="485057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9A69C73-3F8C-4BC5-BEA1-178FAD9957B3}"/>
              </a:ext>
            </a:extLst>
          </p:cNvPr>
          <p:cNvSpPr txBox="1"/>
          <p:nvPr/>
        </p:nvSpPr>
        <p:spPr>
          <a:xfrm>
            <a:off x="7202614" y="485057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C7277B25-25E7-4CEE-8E26-B315DFCC745B}"/>
              </a:ext>
            </a:extLst>
          </p:cNvPr>
          <p:cNvSpPr txBox="1"/>
          <p:nvPr/>
        </p:nvSpPr>
        <p:spPr>
          <a:xfrm>
            <a:off x="7503842" y="485057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D6716A2-E0EC-4F37-8D02-FC3D6DE05354}"/>
              </a:ext>
            </a:extLst>
          </p:cNvPr>
          <p:cNvSpPr txBox="1"/>
          <p:nvPr/>
        </p:nvSpPr>
        <p:spPr>
          <a:xfrm>
            <a:off x="6902532" y="521990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D968D08-D7EF-4D60-B6F5-BC22F43399A3}"/>
              </a:ext>
            </a:extLst>
          </p:cNvPr>
          <p:cNvSpPr txBox="1"/>
          <p:nvPr/>
        </p:nvSpPr>
        <p:spPr>
          <a:xfrm>
            <a:off x="7202614" y="521990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BF8C1CD-EB60-4518-BDA6-10444645C3DC}"/>
              </a:ext>
            </a:extLst>
          </p:cNvPr>
          <p:cNvSpPr txBox="1"/>
          <p:nvPr/>
        </p:nvSpPr>
        <p:spPr>
          <a:xfrm>
            <a:off x="7503842" y="521990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A9F28F74-24B5-4ABD-8991-A125395F66C5}"/>
              </a:ext>
            </a:extLst>
          </p:cNvPr>
          <p:cNvSpPr txBox="1"/>
          <p:nvPr/>
        </p:nvSpPr>
        <p:spPr>
          <a:xfrm>
            <a:off x="6753773" y="3373248"/>
            <a:ext cx="119776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Allocation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62C3615-B5FB-421A-B0B2-33845D8388FC}"/>
              </a:ext>
            </a:extLst>
          </p:cNvPr>
          <p:cNvSpPr txBox="1"/>
          <p:nvPr/>
        </p:nvSpPr>
        <p:spPr>
          <a:xfrm>
            <a:off x="8421665" y="374258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EA40E08-219C-47FD-9BBC-1E3A9B642808}"/>
              </a:ext>
            </a:extLst>
          </p:cNvPr>
          <p:cNvSpPr txBox="1"/>
          <p:nvPr/>
        </p:nvSpPr>
        <p:spPr>
          <a:xfrm>
            <a:off x="8721747" y="374258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9474AD3-1CF6-48B0-B134-A0FE8FD7CAAC}"/>
              </a:ext>
            </a:extLst>
          </p:cNvPr>
          <p:cNvSpPr txBox="1"/>
          <p:nvPr/>
        </p:nvSpPr>
        <p:spPr>
          <a:xfrm>
            <a:off x="9022975" y="374258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2ABEA19-9EF5-4729-8969-BD1E731B6F81}"/>
              </a:ext>
            </a:extLst>
          </p:cNvPr>
          <p:cNvSpPr txBox="1"/>
          <p:nvPr/>
        </p:nvSpPr>
        <p:spPr>
          <a:xfrm>
            <a:off x="8421665" y="411191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0A96EEEA-CCA0-4A90-8B65-12CA1197D36C}"/>
              </a:ext>
            </a:extLst>
          </p:cNvPr>
          <p:cNvSpPr txBox="1"/>
          <p:nvPr/>
        </p:nvSpPr>
        <p:spPr>
          <a:xfrm>
            <a:off x="8721747" y="411191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FDD680F1-0D30-4968-8DF7-B7664FC6DD7A}"/>
              </a:ext>
            </a:extLst>
          </p:cNvPr>
          <p:cNvSpPr txBox="1"/>
          <p:nvPr/>
        </p:nvSpPr>
        <p:spPr>
          <a:xfrm>
            <a:off x="9022975" y="411191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90353EB-E6D3-49CA-94A3-AFC8CF417E7D}"/>
              </a:ext>
            </a:extLst>
          </p:cNvPr>
          <p:cNvSpPr txBox="1"/>
          <p:nvPr/>
        </p:nvSpPr>
        <p:spPr>
          <a:xfrm>
            <a:off x="8421665" y="448124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75E6B8EB-2E2F-48DF-8E55-B35DC9EACD74}"/>
              </a:ext>
            </a:extLst>
          </p:cNvPr>
          <p:cNvSpPr txBox="1"/>
          <p:nvPr/>
        </p:nvSpPr>
        <p:spPr>
          <a:xfrm>
            <a:off x="8721747" y="448124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F3D4C40C-FA46-44FD-9B61-D47B3565B7FD}"/>
              </a:ext>
            </a:extLst>
          </p:cNvPr>
          <p:cNvSpPr txBox="1"/>
          <p:nvPr/>
        </p:nvSpPr>
        <p:spPr>
          <a:xfrm>
            <a:off x="9022975" y="448124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A41D33CF-5838-40B2-A35F-2D3784F00777}"/>
              </a:ext>
            </a:extLst>
          </p:cNvPr>
          <p:cNvSpPr txBox="1"/>
          <p:nvPr/>
        </p:nvSpPr>
        <p:spPr>
          <a:xfrm>
            <a:off x="8421665" y="485057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40918E74-C096-464A-AFBA-6A606C56EA4A}"/>
              </a:ext>
            </a:extLst>
          </p:cNvPr>
          <p:cNvSpPr txBox="1"/>
          <p:nvPr/>
        </p:nvSpPr>
        <p:spPr>
          <a:xfrm>
            <a:off x="8721747" y="485057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8FB5832-276B-4F06-B267-DC2BD4E5ACC8}"/>
              </a:ext>
            </a:extLst>
          </p:cNvPr>
          <p:cNvSpPr txBox="1"/>
          <p:nvPr/>
        </p:nvSpPr>
        <p:spPr>
          <a:xfrm>
            <a:off x="9022975" y="485057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149719A-B714-4527-A86B-E063479DD506}"/>
              </a:ext>
            </a:extLst>
          </p:cNvPr>
          <p:cNvSpPr txBox="1"/>
          <p:nvPr/>
        </p:nvSpPr>
        <p:spPr>
          <a:xfrm>
            <a:off x="8421665" y="521990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E858369-1B2B-4841-99CF-6F3EF64F6C6C}"/>
              </a:ext>
            </a:extLst>
          </p:cNvPr>
          <p:cNvSpPr txBox="1"/>
          <p:nvPr/>
        </p:nvSpPr>
        <p:spPr>
          <a:xfrm>
            <a:off x="8721747" y="521990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623EC497-08D4-4D81-8048-A9051AABD29D}"/>
              </a:ext>
            </a:extLst>
          </p:cNvPr>
          <p:cNvSpPr txBox="1"/>
          <p:nvPr/>
        </p:nvSpPr>
        <p:spPr>
          <a:xfrm>
            <a:off x="9022975" y="521990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FC7AAA79-120A-442A-ACB0-A2A93A059C7F}"/>
              </a:ext>
            </a:extLst>
          </p:cNvPr>
          <p:cNvSpPr txBox="1"/>
          <p:nvPr/>
        </p:nvSpPr>
        <p:spPr>
          <a:xfrm>
            <a:off x="8529386" y="3373248"/>
            <a:ext cx="68480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Need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68F1AC91-3EF8-4F9E-964B-137916865778}"/>
              </a:ext>
            </a:extLst>
          </p:cNvPr>
          <p:cNvSpPr txBox="1"/>
          <p:nvPr/>
        </p:nvSpPr>
        <p:spPr>
          <a:xfrm>
            <a:off x="10046718" y="3734097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B61BE35-BCCC-46A3-9F58-3F804EEBB818}"/>
              </a:ext>
            </a:extLst>
          </p:cNvPr>
          <p:cNvSpPr txBox="1"/>
          <p:nvPr/>
        </p:nvSpPr>
        <p:spPr>
          <a:xfrm>
            <a:off x="10346800" y="3734097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2AD561C7-4D11-4A01-B01B-B6DEC5FD4C0A}"/>
              </a:ext>
            </a:extLst>
          </p:cNvPr>
          <p:cNvSpPr txBox="1"/>
          <p:nvPr/>
        </p:nvSpPr>
        <p:spPr>
          <a:xfrm>
            <a:off x="10648028" y="3734097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82CCB4FF-F68F-405A-ADE5-2AAA63B2C70E}"/>
              </a:ext>
            </a:extLst>
          </p:cNvPr>
          <p:cNvSpPr txBox="1"/>
          <p:nvPr/>
        </p:nvSpPr>
        <p:spPr>
          <a:xfrm>
            <a:off x="9944991" y="3373248"/>
            <a:ext cx="11037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Available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8" name="箭號: 向右 77">
            <a:extLst>
              <a:ext uri="{FF2B5EF4-FFF2-40B4-BE49-F238E27FC236}">
                <a16:creationId xmlns:a16="http://schemas.microsoft.com/office/drawing/2014/main" id="{B63423AF-7A39-44D9-BEFA-CE6C6FD8AC1C}"/>
              </a:ext>
            </a:extLst>
          </p:cNvPr>
          <p:cNvSpPr/>
          <p:nvPr/>
        </p:nvSpPr>
        <p:spPr>
          <a:xfrm>
            <a:off x="5801888" y="4336349"/>
            <a:ext cx="585048" cy="2897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4EA3D7E6-CC64-43E5-BC85-F94CC752C6FB}"/>
              </a:ext>
            </a:extLst>
          </p:cNvPr>
          <p:cNvSpPr txBox="1"/>
          <p:nvPr/>
        </p:nvSpPr>
        <p:spPr>
          <a:xfrm>
            <a:off x="2980880" y="5918801"/>
            <a:ext cx="623330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Available 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減去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Need 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的一半；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Allocation 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加上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Need 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的一半。</a:t>
            </a: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52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21DA13-398F-4ECC-B44E-097F709F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0E3E92-8313-4B48-B797-E8DF8F5AB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若通過 </a:t>
            </a:r>
            <a:r>
              <a:rPr lang="en-US" altLang="zh-TW" dirty="0"/>
              <a:t>safe</a:t>
            </a:r>
            <a:r>
              <a:rPr lang="zh-TW" altLang="en-US" dirty="0"/>
              <a:t> </a:t>
            </a:r>
            <a:r>
              <a:rPr lang="en-US" altLang="zh-TW" dirty="0"/>
              <a:t>test</a:t>
            </a:r>
            <a:r>
              <a:rPr lang="zh-TW" altLang="en-US" dirty="0"/>
              <a:t> 還需通過兩個額外測試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1028A6-368F-42B7-B270-2957FCC7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3812-529C-46AB-B620-8569CB66ADD8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3057BC9-9717-4FE9-9B90-68A9D5AD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434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103805-D43E-40AE-9ABC-4A217DFB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6C7FB37-7218-4551-9FB3-CE160B4022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8883" y="1803399"/>
                <a:ext cx="9751060" cy="1578332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/>
                  <a:t>檢查整個系統在 </a:t>
                </a:r>
                <a:r>
                  <a:rPr lang="en-US" altLang="zh-TW" dirty="0"/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被分配到所需 </a:t>
                </a:r>
                <a:r>
                  <a:rPr lang="en-US" altLang="zh-TW" dirty="0"/>
                  <a:t>resource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TW" altLang="en-US" dirty="0"/>
                  <a:t> 的一半後，是否還可以通過安全測試。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TW" altLang="en-US" dirty="0"/>
                  <a:t> 為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𝒏𝒖𝒎𝑻𝒉𝒓𝒆𝒂𝒅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TW" altLang="en-US" dirty="0"/>
                  <a:t>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TW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TW" altLang="en-US" dirty="0"/>
                  <a:t> 為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𝒏𝒖𝒎𝑹𝒆𝒔𝒐𝒖𝒓𝒄𝒆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TW" altLang="en-US" dirty="0"/>
                  <a:t>。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6C7FB37-7218-4551-9FB3-CE160B4022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8883" y="1803399"/>
                <a:ext cx="9751060" cy="1578332"/>
              </a:xfrm>
              <a:blipFill>
                <a:blip r:embed="rId2"/>
                <a:stretch>
                  <a:fillRect l="-875" t="-50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982A74-0A15-4071-9583-CFAC53E8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BE3E-DD69-40B5-B7F4-A60506A8931C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A0E5A2-342D-414B-8D9B-FB588671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29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1396189-2DA8-451C-A4F3-AA599B16625C}"/>
              </a:ext>
            </a:extLst>
          </p:cNvPr>
          <p:cNvSpPr txBox="1"/>
          <p:nvPr/>
        </p:nvSpPr>
        <p:spPr>
          <a:xfrm>
            <a:off x="1395769" y="374258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3752F5C-B131-4765-8A56-91404B71187B}"/>
              </a:ext>
            </a:extLst>
          </p:cNvPr>
          <p:cNvSpPr txBox="1"/>
          <p:nvPr/>
        </p:nvSpPr>
        <p:spPr>
          <a:xfrm>
            <a:off x="1695851" y="374258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7300D6B-92F3-4FF6-A058-4093A9D36496}"/>
              </a:ext>
            </a:extLst>
          </p:cNvPr>
          <p:cNvSpPr txBox="1"/>
          <p:nvPr/>
        </p:nvSpPr>
        <p:spPr>
          <a:xfrm>
            <a:off x="1997079" y="374258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8E37278-7809-4C7B-9EC6-DAA75ED3F0A1}"/>
              </a:ext>
            </a:extLst>
          </p:cNvPr>
          <p:cNvSpPr txBox="1"/>
          <p:nvPr/>
        </p:nvSpPr>
        <p:spPr>
          <a:xfrm>
            <a:off x="1395769" y="411191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51BE884-A6D1-4ABC-8021-80F53A2817E8}"/>
              </a:ext>
            </a:extLst>
          </p:cNvPr>
          <p:cNvSpPr txBox="1"/>
          <p:nvPr/>
        </p:nvSpPr>
        <p:spPr>
          <a:xfrm>
            <a:off x="1695851" y="411191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15DB392-6EEE-4E02-A758-8808802BC157}"/>
              </a:ext>
            </a:extLst>
          </p:cNvPr>
          <p:cNvSpPr txBox="1"/>
          <p:nvPr/>
        </p:nvSpPr>
        <p:spPr>
          <a:xfrm>
            <a:off x="1997079" y="411191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EEE025D-8778-40B0-AF7D-2AB13CA6FF4A}"/>
              </a:ext>
            </a:extLst>
          </p:cNvPr>
          <p:cNvSpPr txBox="1"/>
          <p:nvPr/>
        </p:nvSpPr>
        <p:spPr>
          <a:xfrm>
            <a:off x="1395769" y="448124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B9F3C68-493B-4DFC-85E6-6AE985B452CE}"/>
              </a:ext>
            </a:extLst>
          </p:cNvPr>
          <p:cNvSpPr txBox="1"/>
          <p:nvPr/>
        </p:nvSpPr>
        <p:spPr>
          <a:xfrm>
            <a:off x="1695851" y="448124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5BE52AC-2EDE-4DA1-917D-92E2AB9ACE02}"/>
              </a:ext>
            </a:extLst>
          </p:cNvPr>
          <p:cNvSpPr txBox="1"/>
          <p:nvPr/>
        </p:nvSpPr>
        <p:spPr>
          <a:xfrm>
            <a:off x="1997079" y="448124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1733732-ED87-4A9D-BBB3-62675990B43E}"/>
              </a:ext>
            </a:extLst>
          </p:cNvPr>
          <p:cNvSpPr txBox="1"/>
          <p:nvPr/>
        </p:nvSpPr>
        <p:spPr>
          <a:xfrm>
            <a:off x="1395769" y="485057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971EE57-006B-4477-A813-9F2DE0CBC85A}"/>
              </a:ext>
            </a:extLst>
          </p:cNvPr>
          <p:cNvSpPr txBox="1"/>
          <p:nvPr/>
        </p:nvSpPr>
        <p:spPr>
          <a:xfrm>
            <a:off x="1695851" y="485057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44EF432-06B5-4E56-901F-32008DF7F002}"/>
              </a:ext>
            </a:extLst>
          </p:cNvPr>
          <p:cNvSpPr txBox="1"/>
          <p:nvPr/>
        </p:nvSpPr>
        <p:spPr>
          <a:xfrm>
            <a:off x="1997079" y="485057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1412E0D-3F92-4046-8218-7264D3126284}"/>
              </a:ext>
            </a:extLst>
          </p:cNvPr>
          <p:cNvSpPr txBox="1"/>
          <p:nvPr/>
        </p:nvSpPr>
        <p:spPr>
          <a:xfrm>
            <a:off x="1395769" y="521990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737EEFE-DF41-41ED-80B7-56A9AB6A0CD6}"/>
              </a:ext>
            </a:extLst>
          </p:cNvPr>
          <p:cNvSpPr txBox="1"/>
          <p:nvPr/>
        </p:nvSpPr>
        <p:spPr>
          <a:xfrm>
            <a:off x="1695851" y="521990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E78545B-45C6-45FD-BE01-33EF9DD7A955}"/>
              </a:ext>
            </a:extLst>
          </p:cNvPr>
          <p:cNvSpPr txBox="1"/>
          <p:nvPr/>
        </p:nvSpPr>
        <p:spPr>
          <a:xfrm>
            <a:off x="1997079" y="521990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DEBDD33-F670-4DD0-A756-88BE874208DB}"/>
              </a:ext>
            </a:extLst>
          </p:cNvPr>
          <p:cNvSpPr txBox="1"/>
          <p:nvPr/>
        </p:nvSpPr>
        <p:spPr>
          <a:xfrm>
            <a:off x="1247010" y="3373248"/>
            <a:ext cx="119776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Allocation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F061368-A42E-4DCF-BDFA-1D4A24E7FA88}"/>
              </a:ext>
            </a:extLst>
          </p:cNvPr>
          <p:cNvSpPr txBox="1"/>
          <p:nvPr/>
        </p:nvSpPr>
        <p:spPr>
          <a:xfrm>
            <a:off x="2914902" y="374258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EB1E620-21A9-4752-9E4C-A7ABC7269C98}"/>
              </a:ext>
            </a:extLst>
          </p:cNvPr>
          <p:cNvSpPr txBox="1"/>
          <p:nvPr/>
        </p:nvSpPr>
        <p:spPr>
          <a:xfrm>
            <a:off x="3214984" y="374258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CCCDA51-E348-4E62-9D4A-C07CCC03B2DA}"/>
              </a:ext>
            </a:extLst>
          </p:cNvPr>
          <p:cNvSpPr txBox="1"/>
          <p:nvPr/>
        </p:nvSpPr>
        <p:spPr>
          <a:xfrm>
            <a:off x="3516212" y="374258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BD9C179-749E-430E-A6C6-4A8CC76F70A6}"/>
              </a:ext>
            </a:extLst>
          </p:cNvPr>
          <p:cNvSpPr txBox="1"/>
          <p:nvPr/>
        </p:nvSpPr>
        <p:spPr>
          <a:xfrm>
            <a:off x="2914902" y="411191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FC8CFEF-8E55-4C86-A39C-0ACA1664BDAE}"/>
              </a:ext>
            </a:extLst>
          </p:cNvPr>
          <p:cNvSpPr txBox="1"/>
          <p:nvPr/>
        </p:nvSpPr>
        <p:spPr>
          <a:xfrm>
            <a:off x="3214984" y="411191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2B8C319-148E-43AB-B536-07171794A04B}"/>
              </a:ext>
            </a:extLst>
          </p:cNvPr>
          <p:cNvSpPr txBox="1"/>
          <p:nvPr/>
        </p:nvSpPr>
        <p:spPr>
          <a:xfrm>
            <a:off x="3516212" y="411191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7013D4A-2B41-49E0-BA61-411BA9F1CBD7}"/>
              </a:ext>
            </a:extLst>
          </p:cNvPr>
          <p:cNvSpPr txBox="1"/>
          <p:nvPr/>
        </p:nvSpPr>
        <p:spPr>
          <a:xfrm>
            <a:off x="2914902" y="448124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203B496-B7C0-40A1-9F6F-C0DBC2D79374}"/>
              </a:ext>
            </a:extLst>
          </p:cNvPr>
          <p:cNvSpPr txBox="1"/>
          <p:nvPr/>
        </p:nvSpPr>
        <p:spPr>
          <a:xfrm>
            <a:off x="3214984" y="448124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6F02A41-CFB9-46CA-B92D-7F8046055376}"/>
              </a:ext>
            </a:extLst>
          </p:cNvPr>
          <p:cNvSpPr txBox="1"/>
          <p:nvPr/>
        </p:nvSpPr>
        <p:spPr>
          <a:xfrm>
            <a:off x="3516212" y="448124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D154088-3CAC-4437-8AAC-830A949899E3}"/>
              </a:ext>
            </a:extLst>
          </p:cNvPr>
          <p:cNvSpPr txBox="1"/>
          <p:nvPr/>
        </p:nvSpPr>
        <p:spPr>
          <a:xfrm>
            <a:off x="2914902" y="485057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0EE675C-2328-445D-8DCF-5EEE5686F302}"/>
              </a:ext>
            </a:extLst>
          </p:cNvPr>
          <p:cNvSpPr txBox="1"/>
          <p:nvPr/>
        </p:nvSpPr>
        <p:spPr>
          <a:xfrm>
            <a:off x="3214984" y="485057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89434DC-B431-471F-96DB-5DDDB9E399C9}"/>
              </a:ext>
            </a:extLst>
          </p:cNvPr>
          <p:cNvSpPr txBox="1"/>
          <p:nvPr/>
        </p:nvSpPr>
        <p:spPr>
          <a:xfrm>
            <a:off x="3516212" y="485057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AC6ADD3-0746-4CE1-BE4C-2801C50AFE1D}"/>
              </a:ext>
            </a:extLst>
          </p:cNvPr>
          <p:cNvSpPr txBox="1"/>
          <p:nvPr/>
        </p:nvSpPr>
        <p:spPr>
          <a:xfrm>
            <a:off x="2914902" y="521990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5381691-C6EC-48B2-8D0F-3EE53BDC637A}"/>
              </a:ext>
            </a:extLst>
          </p:cNvPr>
          <p:cNvSpPr txBox="1"/>
          <p:nvPr/>
        </p:nvSpPr>
        <p:spPr>
          <a:xfrm>
            <a:off x="3214984" y="521990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62FB117-A620-4189-A98B-C7D376F67CB9}"/>
              </a:ext>
            </a:extLst>
          </p:cNvPr>
          <p:cNvSpPr txBox="1"/>
          <p:nvPr/>
        </p:nvSpPr>
        <p:spPr>
          <a:xfrm>
            <a:off x="3516212" y="521990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336E187-DCC6-49B0-810B-37BCDF25992B}"/>
              </a:ext>
            </a:extLst>
          </p:cNvPr>
          <p:cNvSpPr txBox="1"/>
          <p:nvPr/>
        </p:nvSpPr>
        <p:spPr>
          <a:xfrm>
            <a:off x="3022623" y="3373248"/>
            <a:ext cx="68480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Need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87C811C-1FDE-457B-9BA5-9CB9B38CBED9}"/>
              </a:ext>
            </a:extLst>
          </p:cNvPr>
          <p:cNvSpPr txBox="1"/>
          <p:nvPr/>
        </p:nvSpPr>
        <p:spPr>
          <a:xfrm>
            <a:off x="4539955" y="3734097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33F6357-61DD-41B5-AB8A-A16E339841E9}"/>
              </a:ext>
            </a:extLst>
          </p:cNvPr>
          <p:cNvSpPr txBox="1"/>
          <p:nvPr/>
        </p:nvSpPr>
        <p:spPr>
          <a:xfrm>
            <a:off x="4840037" y="3734097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FA72723-5368-44A2-B0C9-E7CDB0DC6127}"/>
              </a:ext>
            </a:extLst>
          </p:cNvPr>
          <p:cNvSpPr txBox="1"/>
          <p:nvPr/>
        </p:nvSpPr>
        <p:spPr>
          <a:xfrm>
            <a:off x="5141265" y="3734097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170D5ED-BB24-4CCD-AF8C-3B3AA35F5086}"/>
              </a:ext>
            </a:extLst>
          </p:cNvPr>
          <p:cNvSpPr txBox="1"/>
          <p:nvPr/>
        </p:nvSpPr>
        <p:spPr>
          <a:xfrm>
            <a:off x="4438228" y="3373248"/>
            <a:ext cx="11037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Available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6E1347F-40A2-4E87-BBA3-F83620A4A535}"/>
              </a:ext>
            </a:extLst>
          </p:cNvPr>
          <p:cNvSpPr txBox="1"/>
          <p:nvPr/>
        </p:nvSpPr>
        <p:spPr>
          <a:xfrm>
            <a:off x="6902532" y="374258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8F21EBE-5ACB-415E-A430-F205FE7037C4}"/>
              </a:ext>
            </a:extLst>
          </p:cNvPr>
          <p:cNvSpPr txBox="1"/>
          <p:nvPr/>
        </p:nvSpPr>
        <p:spPr>
          <a:xfrm>
            <a:off x="7202614" y="374258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0D9E3A1-4DA6-4403-AA6F-F1A803648913}"/>
              </a:ext>
            </a:extLst>
          </p:cNvPr>
          <p:cNvSpPr txBox="1"/>
          <p:nvPr/>
        </p:nvSpPr>
        <p:spPr>
          <a:xfrm>
            <a:off x="7503842" y="374258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0DD3341-2787-4F8D-95B2-4DBEEA86A4C8}"/>
              </a:ext>
            </a:extLst>
          </p:cNvPr>
          <p:cNvSpPr txBox="1"/>
          <p:nvPr/>
        </p:nvSpPr>
        <p:spPr>
          <a:xfrm>
            <a:off x="6902532" y="411191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1864D1D3-78D6-47A7-B20A-E8E44BF9F695}"/>
              </a:ext>
            </a:extLst>
          </p:cNvPr>
          <p:cNvSpPr txBox="1"/>
          <p:nvPr/>
        </p:nvSpPr>
        <p:spPr>
          <a:xfrm>
            <a:off x="7202614" y="411191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672C90C-B682-4632-A521-43C41E4B7383}"/>
              </a:ext>
            </a:extLst>
          </p:cNvPr>
          <p:cNvSpPr txBox="1"/>
          <p:nvPr/>
        </p:nvSpPr>
        <p:spPr>
          <a:xfrm>
            <a:off x="7503842" y="411191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5F1E377-6C2A-431D-82A4-6B5C3FC244A0}"/>
              </a:ext>
            </a:extLst>
          </p:cNvPr>
          <p:cNvSpPr txBox="1"/>
          <p:nvPr/>
        </p:nvSpPr>
        <p:spPr>
          <a:xfrm>
            <a:off x="6902532" y="448124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DF170A7-C8B5-443C-A741-1E1D2B73D83D}"/>
              </a:ext>
            </a:extLst>
          </p:cNvPr>
          <p:cNvSpPr txBox="1"/>
          <p:nvPr/>
        </p:nvSpPr>
        <p:spPr>
          <a:xfrm>
            <a:off x="7202614" y="448124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AA844FF-5DAB-47A1-92B0-B94B79B5E54B}"/>
              </a:ext>
            </a:extLst>
          </p:cNvPr>
          <p:cNvSpPr txBox="1"/>
          <p:nvPr/>
        </p:nvSpPr>
        <p:spPr>
          <a:xfrm>
            <a:off x="7503842" y="448124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F0AAF0D-E5C9-4B63-948D-CB14FBD92E0B}"/>
              </a:ext>
            </a:extLst>
          </p:cNvPr>
          <p:cNvSpPr txBox="1"/>
          <p:nvPr/>
        </p:nvSpPr>
        <p:spPr>
          <a:xfrm>
            <a:off x="6902532" y="485057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9A69C73-3F8C-4BC5-BEA1-178FAD9957B3}"/>
              </a:ext>
            </a:extLst>
          </p:cNvPr>
          <p:cNvSpPr txBox="1"/>
          <p:nvPr/>
        </p:nvSpPr>
        <p:spPr>
          <a:xfrm>
            <a:off x="7202614" y="485057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C7277B25-25E7-4CEE-8E26-B315DFCC745B}"/>
              </a:ext>
            </a:extLst>
          </p:cNvPr>
          <p:cNvSpPr txBox="1"/>
          <p:nvPr/>
        </p:nvSpPr>
        <p:spPr>
          <a:xfrm>
            <a:off x="7503842" y="485057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D6716A2-E0EC-4F37-8D02-FC3D6DE05354}"/>
              </a:ext>
            </a:extLst>
          </p:cNvPr>
          <p:cNvSpPr txBox="1"/>
          <p:nvPr/>
        </p:nvSpPr>
        <p:spPr>
          <a:xfrm>
            <a:off x="6902532" y="521990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D968D08-D7EF-4D60-B6F5-BC22F43399A3}"/>
              </a:ext>
            </a:extLst>
          </p:cNvPr>
          <p:cNvSpPr txBox="1"/>
          <p:nvPr/>
        </p:nvSpPr>
        <p:spPr>
          <a:xfrm>
            <a:off x="7202614" y="521990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BF8C1CD-EB60-4518-BDA6-10444645C3DC}"/>
              </a:ext>
            </a:extLst>
          </p:cNvPr>
          <p:cNvSpPr txBox="1"/>
          <p:nvPr/>
        </p:nvSpPr>
        <p:spPr>
          <a:xfrm>
            <a:off x="7503842" y="521990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A9F28F74-24B5-4ABD-8991-A125395F66C5}"/>
              </a:ext>
            </a:extLst>
          </p:cNvPr>
          <p:cNvSpPr txBox="1"/>
          <p:nvPr/>
        </p:nvSpPr>
        <p:spPr>
          <a:xfrm>
            <a:off x="6753773" y="3373248"/>
            <a:ext cx="119776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Allocation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62C3615-B5FB-421A-B0B2-33845D8388FC}"/>
              </a:ext>
            </a:extLst>
          </p:cNvPr>
          <p:cNvSpPr txBox="1"/>
          <p:nvPr/>
        </p:nvSpPr>
        <p:spPr>
          <a:xfrm>
            <a:off x="8421665" y="374258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EA40E08-219C-47FD-9BBC-1E3A9B642808}"/>
              </a:ext>
            </a:extLst>
          </p:cNvPr>
          <p:cNvSpPr txBox="1"/>
          <p:nvPr/>
        </p:nvSpPr>
        <p:spPr>
          <a:xfrm>
            <a:off x="8721747" y="374258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9474AD3-1CF6-48B0-B134-A0FE8FD7CAAC}"/>
              </a:ext>
            </a:extLst>
          </p:cNvPr>
          <p:cNvSpPr txBox="1"/>
          <p:nvPr/>
        </p:nvSpPr>
        <p:spPr>
          <a:xfrm>
            <a:off x="9022975" y="374258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2ABEA19-9EF5-4729-8969-BD1E731B6F81}"/>
              </a:ext>
            </a:extLst>
          </p:cNvPr>
          <p:cNvSpPr txBox="1"/>
          <p:nvPr/>
        </p:nvSpPr>
        <p:spPr>
          <a:xfrm>
            <a:off x="8421665" y="411191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0A96EEEA-CCA0-4A90-8B65-12CA1197D36C}"/>
              </a:ext>
            </a:extLst>
          </p:cNvPr>
          <p:cNvSpPr txBox="1"/>
          <p:nvPr/>
        </p:nvSpPr>
        <p:spPr>
          <a:xfrm>
            <a:off x="8721747" y="411191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FDD680F1-0D30-4968-8DF7-B7664FC6DD7A}"/>
              </a:ext>
            </a:extLst>
          </p:cNvPr>
          <p:cNvSpPr txBox="1"/>
          <p:nvPr/>
        </p:nvSpPr>
        <p:spPr>
          <a:xfrm>
            <a:off x="9022975" y="411191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90353EB-E6D3-49CA-94A3-AFC8CF417E7D}"/>
              </a:ext>
            </a:extLst>
          </p:cNvPr>
          <p:cNvSpPr txBox="1"/>
          <p:nvPr/>
        </p:nvSpPr>
        <p:spPr>
          <a:xfrm>
            <a:off x="8421665" y="448124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75E6B8EB-2E2F-48DF-8E55-B35DC9EACD74}"/>
              </a:ext>
            </a:extLst>
          </p:cNvPr>
          <p:cNvSpPr txBox="1"/>
          <p:nvPr/>
        </p:nvSpPr>
        <p:spPr>
          <a:xfrm>
            <a:off x="8721747" y="448124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F3D4C40C-FA46-44FD-9B61-D47B3565B7FD}"/>
              </a:ext>
            </a:extLst>
          </p:cNvPr>
          <p:cNvSpPr txBox="1"/>
          <p:nvPr/>
        </p:nvSpPr>
        <p:spPr>
          <a:xfrm>
            <a:off x="9022975" y="448124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A41D33CF-5838-40B2-A35F-2D3784F00777}"/>
              </a:ext>
            </a:extLst>
          </p:cNvPr>
          <p:cNvSpPr txBox="1"/>
          <p:nvPr/>
        </p:nvSpPr>
        <p:spPr>
          <a:xfrm>
            <a:off x="8421665" y="485057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40918E74-C096-464A-AFBA-6A606C56EA4A}"/>
              </a:ext>
            </a:extLst>
          </p:cNvPr>
          <p:cNvSpPr txBox="1"/>
          <p:nvPr/>
        </p:nvSpPr>
        <p:spPr>
          <a:xfrm>
            <a:off x="8721747" y="485057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8FB5832-276B-4F06-B267-DC2BD4E5ACC8}"/>
              </a:ext>
            </a:extLst>
          </p:cNvPr>
          <p:cNvSpPr txBox="1"/>
          <p:nvPr/>
        </p:nvSpPr>
        <p:spPr>
          <a:xfrm>
            <a:off x="9022975" y="485057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149719A-B714-4527-A86B-E063479DD506}"/>
              </a:ext>
            </a:extLst>
          </p:cNvPr>
          <p:cNvSpPr txBox="1"/>
          <p:nvPr/>
        </p:nvSpPr>
        <p:spPr>
          <a:xfrm>
            <a:off x="8421665" y="521990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E858369-1B2B-4841-99CF-6F3EF64F6C6C}"/>
              </a:ext>
            </a:extLst>
          </p:cNvPr>
          <p:cNvSpPr txBox="1"/>
          <p:nvPr/>
        </p:nvSpPr>
        <p:spPr>
          <a:xfrm>
            <a:off x="8721747" y="521990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623EC497-08D4-4D81-8048-A9051AABD29D}"/>
              </a:ext>
            </a:extLst>
          </p:cNvPr>
          <p:cNvSpPr txBox="1"/>
          <p:nvPr/>
        </p:nvSpPr>
        <p:spPr>
          <a:xfrm>
            <a:off x="9022975" y="521990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FC7AAA79-120A-442A-ACB0-A2A93A059C7F}"/>
              </a:ext>
            </a:extLst>
          </p:cNvPr>
          <p:cNvSpPr txBox="1"/>
          <p:nvPr/>
        </p:nvSpPr>
        <p:spPr>
          <a:xfrm>
            <a:off x="8529386" y="3373248"/>
            <a:ext cx="68480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Need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68F1AC91-3EF8-4F9E-964B-137916865778}"/>
              </a:ext>
            </a:extLst>
          </p:cNvPr>
          <p:cNvSpPr txBox="1"/>
          <p:nvPr/>
        </p:nvSpPr>
        <p:spPr>
          <a:xfrm>
            <a:off x="10046718" y="3734097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B61BE35-BCCC-46A3-9F58-3F804EEBB818}"/>
              </a:ext>
            </a:extLst>
          </p:cNvPr>
          <p:cNvSpPr txBox="1"/>
          <p:nvPr/>
        </p:nvSpPr>
        <p:spPr>
          <a:xfrm>
            <a:off x="10346800" y="3734097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2AD561C7-4D11-4A01-B01B-B6DEC5FD4C0A}"/>
              </a:ext>
            </a:extLst>
          </p:cNvPr>
          <p:cNvSpPr txBox="1"/>
          <p:nvPr/>
        </p:nvSpPr>
        <p:spPr>
          <a:xfrm>
            <a:off x="10648028" y="3734097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82CCB4FF-F68F-405A-ADE5-2AAA63B2C70E}"/>
              </a:ext>
            </a:extLst>
          </p:cNvPr>
          <p:cNvSpPr txBox="1"/>
          <p:nvPr/>
        </p:nvSpPr>
        <p:spPr>
          <a:xfrm>
            <a:off x="9944991" y="3373248"/>
            <a:ext cx="11037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Available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8" name="箭號: 向右 77">
            <a:extLst>
              <a:ext uri="{FF2B5EF4-FFF2-40B4-BE49-F238E27FC236}">
                <a16:creationId xmlns:a16="http://schemas.microsoft.com/office/drawing/2014/main" id="{B63423AF-7A39-44D9-BEFA-CE6C6FD8AC1C}"/>
              </a:ext>
            </a:extLst>
          </p:cNvPr>
          <p:cNvSpPr/>
          <p:nvPr/>
        </p:nvSpPr>
        <p:spPr>
          <a:xfrm>
            <a:off x="5801888" y="4336349"/>
            <a:ext cx="585048" cy="2897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4EA3D7E6-CC64-43E5-BC85-F94CC752C6FB}"/>
              </a:ext>
            </a:extLst>
          </p:cNvPr>
          <p:cNvSpPr txBox="1"/>
          <p:nvPr/>
        </p:nvSpPr>
        <p:spPr>
          <a:xfrm>
            <a:off x="2980880" y="5918801"/>
            <a:ext cx="623330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Available 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減去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Need 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的一半；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Allocation 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加上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Need 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的一半。</a:t>
            </a: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557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4DEEAA-D61C-4E2F-A618-FF77DFFF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A96BB8-597E-43CF-B3AC-589C23C9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BE3E-DD69-40B5-B7F4-A60506A8931C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446828-09EA-47B5-BD88-3F2C6E3F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3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6E12755-3CC6-40E3-9B51-8EDEA655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10" y="2954931"/>
            <a:ext cx="8068801" cy="32103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766E022-E801-4CF4-AAE5-64CC77A00297}"/>
                  </a:ext>
                </a:extLst>
              </p:cNvPr>
              <p:cNvSpPr txBox="1"/>
              <p:nvPr/>
            </p:nvSpPr>
            <p:spPr>
              <a:xfrm>
                <a:off x="4540578" y="1999734"/>
                <a:ext cx="3095719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初始化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𝑾𝒐𝒓𝒌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𝑭𝒊𝒏𝒊𝒔𝒉</m:t>
                    </m:r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陣列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766E022-E801-4CF4-AAE5-64CC77A00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578" y="1999734"/>
                <a:ext cx="3095719" cy="369332"/>
              </a:xfrm>
              <a:prstGeom prst="rect">
                <a:avLst/>
              </a:prstGeom>
              <a:blipFill>
                <a:blip r:embed="rId3"/>
                <a:stretch>
                  <a:fillRect l="-1365" t="-3030" r="-585" b="-1969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: 圓角 7">
            <a:extLst>
              <a:ext uri="{FF2B5EF4-FFF2-40B4-BE49-F238E27FC236}">
                <a16:creationId xmlns:a16="http://schemas.microsoft.com/office/drawing/2014/main" id="{B3F7E1DA-9636-40B2-B9CE-2587F36FD06B}"/>
              </a:ext>
            </a:extLst>
          </p:cNvPr>
          <p:cNvSpPr/>
          <p:nvPr/>
        </p:nvSpPr>
        <p:spPr>
          <a:xfrm>
            <a:off x="1917948" y="2768600"/>
            <a:ext cx="8340980" cy="111759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4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4DEEAA-D61C-4E2F-A618-FF77DFFF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r>
              <a:rPr lang="zh-TW" altLang="en-US" dirty="0"/>
              <a:t> </a:t>
            </a:r>
            <a:r>
              <a:rPr lang="en-US" altLang="zh-TW" dirty="0"/>
              <a:t>(cont’d)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A96BB8-597E-43CF-B3AC-589C23C9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BE3E-DD69-40B5-B7F4-A60506A8931C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446828-09EA-47B5-BD88-3F2C6E3F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4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6E12755-3CC6-40E3-9B51-8EDEA655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10" y="2954931"/>
            <a:ext cx="8068801" cy="32103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766E022-E801-4CF4-AAE5-64CC77A00297}"/>
                  </a:ext>
                </a:extLst>
              </p:cNvPr>
              <p:cNvSpPr txBox="1"/>
              <p:nvPr/>
            </p:nvSpPr>
            <p:spPr>
              <a:xfrm>
                <a:off x="3904868" y="1600200"/>
                <a:ext cx="4379084" cy="12003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找到一個符合以下條件的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𝑻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：</a:t>
                </a:r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𝑭𝒊𝒏𝒊𝒔𝒉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</m:e>
                    </m:d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𝒇𝒂𝒍𝒔𝒆</m:t>
                    </m:r>
                  </m:oMath>
                </a14:m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𝑵𝒆𝒆𝒅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𝒋</m:t>
                        </m:r>
                      </m:e>
                    </m:d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≤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𝑾𝒐𝒓𝒌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[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𝒋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]</m:t>
                    </m:r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對於任何資源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)</a:t>
                </a:r>
              </a:p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若找不到就跳到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step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4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。</a:t>
                </a:r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766E022-E801-4CF4-AAE5-64CC77A00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868" y="1600200"/>
                <a:ext cx="4379084" cy="1200329"/>
              </a:xfrm>
              <a:prstGeom prst="rect">
                <a:avLst/>
              </a:prstGeom>
              <a:blipFill>
                <a:blip r:embed="rId3"/>
                <a:stretch>
                  <a:fillRect l="-968" t="-1990" r="-138" b="-597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: 圓角 7">
            <a:extLst>
              <a:ext uri="{FF2B5EF4-FFF2-40B4-BE49-F238E27FC236}">
                <a16:creationId xmlns:a16="http://schemas.microsoft.com/office/drawing/2014/main" id="{B3F7E1DA-9636-40B2-B9CE-2587F36FD06B}"/>
              </a:ext>
            </a:extLst>
          </p:cNvPr>
          <p:cNvSpPr/>
          <p:nvPr/>
        </p:nvSpPr>
        <p:spPr>
          <a:xfrm>
            <a:off x="1917948" y="3861048"/>
            <a:ext cx="8340980" cy="116840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21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4DEEAA-D61C-4E2F-A618-FF77DFFF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r>
              <a:rPr lang="zh-TW" altLang="en-US" dirty="0"/>
              <a:t> </a:t>
            </a:r>
            <a:r>
              <a:rPr lang="en-US" altLang="zh-TW" dirty="0"/>
              <a:t>(cont’d)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A96BB8-597E-43CF-B3AC-589C23C9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BE3E-DD69-40B5-B7F4-A60506A8931C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446828-09EA-47B5-BD88-3F2C6E3F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5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6E12755-3CC6-40E3-9B51-8EDEA655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10" y="2954931"/>
            <a:ext cx="8068801" cy="32103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766E022-E801-4CF4-AAE5-64CC77A00297}"/>
                  </a:ext>
                </a:extLst>
              </p:cNvPr>
              <p:cNvSpPr txBox="1"/>
              <p:nvPr/>
            </p:nvSpPr>
            <p:spPr>
              <a:xfrm>
                <a:off x="3051429" y="1600200"/>
                <a:ext cx="6085961" cy="12003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若符合上述條件，則：</a:t>
                </a:r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𝑾𝒐𝒓𝒌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𝒋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𝒘𝒐𝒓𝒌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𝒋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𝑨𝒍𝒍𝒐𝒄𝒂𝒕𝒊𝒐𝒏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[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𝒋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]</m:t>
                    </m:r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對於任何資源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)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𝑭𝒊𝒏𝒊𝒔𝒉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𝒕𝒓𝒖𝒆</m:t>
                    </m:r>
                  </m:oMath>
                </a14:m>
                <a:endPara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然後回到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step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2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重新再檢查。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766E022-E801-4CF4-AAE5-64CC77A00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429" y="1600200"/>
                <a:ext cx="6085961" cy="1200329"/>
              </a:xfrm>
              <a:prstGeom prst="rect">
                <a:avLst/>
              </a:prstGeom>
              <a:blipFill>
                <a:blip r:embed="rId3"/>
                <a:stretch>
                  <a:fillRect l="-698" t="-1493" b="-597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: 圓角 7">
            <a:extLst>
              <a:ext uri="{FF2B5EF4-FFF2-40B4-BE49-F238E27FC236}">
                <a16:creationId xmlns:a16="http://schemas.microsoft.com/office/drawing/2014/main" id="{B3F7E1DA-9636-40B2-B9CE-2587F36FD06B}"/>
              </a:ext>
            </a:extLst>
          </p:cNvPr>
          <p:cNvSpPr/>
          <p:nvPr/>
        </p:nvSpPr>
        <p:spPr>
          <a:xfrm>
            <a:off x="1887287" y="5013176"/>
            <a:ext cx="8340980" cy="86409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64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4DEEAA-D61C-4E2F-A618-FF77DFFF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r>
              <a:rPr lang="zh-TW" altLang="en-US" dirty="0"/>
              <a:t> </a:t>
            </a:r>
            <a:r>
              <a:rPr lang="en-US" altLang="zh-TW" dirty="0"/>
              <a:t>(cont’d)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A96BB8-597E-43CF-B3AC-589C23C9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BE3E-DD69-40B5-B7F4-A60506A8931C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446828-09EA-47B5-BD88-3F2C6E3F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6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6E12755-3CC6-40E3-9B51-8EDEA655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10" y="2954931"/>
            <a:ext cx="8068801" cy="32103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766E022-E801-4CF4-AAE5-64CC77A00297}"/>
                  </a:ext>
                </a:extLst>
              </p:cNvPr>
              <p:cNvSpPr txBox="1"/>
              <p:nvPr/>
            </p:nvSpPr>
            <p:spPr>
              <a:xfrm>
                <a:off x="3789292" y="2092899"/>
                <a:ext cx="4610236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若所有的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𝑭𝒊𝒏𝒊𝒔𝒉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𝒊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𝒕𝒓𝒖𝒆</m:t>
                    </m:r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則該系統安全。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766E022-E801-4CF4-AAE5-64CC77A00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292" y="2092899"/>
                <a:ext cx="4610236" cy="369332"/>
              </a:xfrm>
              <a:prstGeom prst="rect">
                <a:avLst/>
              </a:prstGeom>
              <a:blipFill>
                <a:blip r:embed="rId3"/>
                <a:stretch>
                  <a:fillRect l="-920" t="-3030" r="-131" b="-1969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: 圓角 7">
            <a:extLst>
              <a:ext uri="{FF2B5EF4-FFF2-40B4-BE49-F238E27FC236}">
                <a16:creationId xmlns:a16="http://schemas.microsoft.com/office/drawing/2014/main" id="{B3F7E1DA-9636-40B2-B9CE-2587F36FD06B}"/>
              </a:ext>
            </a:extLst>
          </p:cNvPr>
          <p:cNvSpPr/>
          <p:nvPr/>
        </p:nvSpPr>
        <p:spPr>
          <a:xfrm>
            <a:off x="1887287" y="5877272"/>
            <a:ext cx="8340980" cy="3048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09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EC3F2-BB0F-47A4-8A99-1C0CBD4C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0711B7-1BAE-4374-B8C7-043C88AF7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DEE3BC-3186-4BE9-A056-9844944A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3812-529C-46AB-B620-8569CB66ADD8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160A67-34D4-431E-A1BA-133BC0B1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995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CE30F-C3EE-406A-9130-0E9FE192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7D37D-59C3-4FA1-ABFC-55E2E894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BE3E-DD69-40B5-B7F4-A60506A8931C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B48F8C-8ABB-4D04-90B4-E3DFF597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8</a:t>
            </a:fld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3BB8CE-4AE1-462C-A6A1-1442E6ADE78E}"/>
              </a:ext>
            </a:extLst>
          </p:cNvPr>
          <p:cNvSpPr txBox="1"/>
          <p:nvPr/>
        </p:nvSpPr>
        <p:spPr>
          <a:xfrm>
            <a:off x="3596060" y="321736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28E4FA-E9F0-4F88-AB97-96DF1603493A}"/>
              </a:ext>
            </a:extLst>
          </p:cNvPr>
          <p:cNvSpPr txBox="1"/>
          <p:nvPr/>
        </p:nvSpPr>
        <p:spPr>
          <a:xfrm>
            <a:off x="3896142" y="321736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21A9C5-7F1A-4A19-987D-D2D2F28C8F3B}"/>
              </a:ext>
            </a:extLst>
          </p:cNvPr>
          <p:cNvSpPr txBox="1"/>
          <p:nvPr/>
        </p:nvSpPr>
        <p:spPr>
          <a:xfrm>
            <a:off x="4197370" y="321736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2AB092-A7A1-4C96-AF17-15D84513BDD2}"/>
              </a:ext>
            </a:extLst>
          </p:cNvPr>
          <p:cNvSpPr txBox="1"/>
          <p:nvPr/>
        </p:nvSpPr>
        <p:spPr>
          <a:xfrm>
            <a:off x="3596060" y="35866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A64173-085A-41BE-84DC-15D64E547AB7}"/>
              </a:ext>
            </a:extLst>
          </p:cNvPr>
          <p:cNvSpPr txBox="1"/>
          <p:nvPr/>
        </p:nvSpPr>
        <p:spPr>
          <a:xfrm>
            <a:off x="3896142" y="35866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E95593-0B36-4FA1-81BC-0CDEF35FE4DE}"/>
              </a:ext>
            </a:extLst>
          </p:cNvPr>
          <p:cNvSpPr txBox="1"/>
          <p:nvPr/>
        </p:nvSpPr>
        <p:spPr>
          <a:xfrm>
            <a:off x="4197370" y="35866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5A48241-BAAE-410F-8105-B743469C05B6}"/>
              </a:ext>
            </a:extLst>
          </p:cNvPr>
          <p:cNvSpPr txBox="1"/>
          <p:nvPr/>
        </p:nvSpPr>
        <p:spPr>
          <a:xfrm>
            <a:off x="3596060" y="39560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C9681C-B041-4BAB-85EE-A958CEC8E396}"/>
              </a:ext>
            </a:extLst>
          </p:cNvPr>
          <p:cNvSpPr txBox="1"/>
          <p:nvPr/>
        </p:nvSpPr>
        <p:spPr>
          <a:xfrm>
            <a:off x="3896142" y="39560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0C257CA-C946-417D-B216-FAE4A6311E56}"/>
              </a:ext>
            </a:extLst>
          </p:cNvPr>
          <p:cNvSpPr txBox="1"/>
          <p:nvPr/>
        </p:nvSpPr>
        <p:spPr>
          <a:xfrm>
            <a:off x="4197370" y="39560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97180A-057A-4E78-8EB6-D455C6D1C655}"/>
              </a:ext>
            </a:extLst>
          </p:cNvPr>
          <p:cNvSpPr txBox="1"/>
          <p:nvPr/>
        </p:nvSpPr>
        <p:spPr>
          <a:xfrm>
            <a:off x="3596060" y="43253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F236514-9DDA-4E43-8211-20F9B5122C16}"/>
              </a:ext>
            </a:extLst>
          </p:cNvPr>
          <p:cNvSpPr txBox="1"/>
          <p:nvPr/>
        </p:nvSpPr>
        <p:spPr>
          <a:xfrm>
            <a:off x="3896142" y="43253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48C0634-48B7-40B7-8DF0-ED33630422EC}"/>
              </a:ext>
            </a:extLst>
          </p:cNvPr>
          <p:cNvSpPr txBox="1"/>
          <p:nvPr/>
        </p:nvSpPr>
        <p:spPr>
          <a:xfrm>
            <a:off x="4197370" y="43253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26C32D5-7F22-4FE8-862D-EF0F87E73F7B}"/>
              </a:ext>
            </a:extLst>
          </p:cNvPr>
          <p:cNvSpPr txBox="1"/>
          <p:nvPr/>
        </p:nvSpPr>
        <p:spPr>
          <a:xfrm>
            <a:off x="3596060" y="46946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93FB8D2-79D9-4F30-A631-9148FF306120}"/>
              </a:ext>
            </a:extLst>
          </p:cNvPr>
          <p:cNvSpPr txBox="1"/>
          <p:nvPr/>
        </p:nvSpPr>
        <p:spPr>
          <a:xfrm>
            <a:off x="3896142" y="46946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BC0C4F1-E55D-483D-9EE1-C9C967B27724}"/>
              </a:ext>
            </a:extLst>
          </p:cNvPr>
          <p:cNvSpPr txBox="1"/>
          <p:nvPr/>
        </p:nvSpPr>
        <p:spPr>
          <a:xfrm>
            <a:off x="4197370" y="46946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B5E4A7D-AD5B-4877-997F-60C3A22A5D54}"/>
              </a:ext>
            </a:extLst>
          </p:cNvPr>
          <p:cNvSpPr txBox="1"/>
          <p:nvPr/>
        </p:nvSpPr>
        <p:spPr>
          <a:xfrm>
            <a:off x="3447301" y="2848034"/>
            <a:ext cx="119776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Allocation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AF4ED80-E70F-4ACB-9053-3F62D0803BB4}"/>
              </a:ext>
            </a:extLst>
          </p:cNvPr>
          <p:cNvSpPr txBox="1"/>
          <p:nvPr/>
        </p:nvSpPr>
        <p:spPr>
          <a:xfrm>
            <a:off x="5577586" y="320557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74B0919-78D1-418D-83C2-96C0E5E84D71}"/>
              </a:ext>
            </a:extLst>
          </p:cNvPr>
          <p:cNvSpPr txBox="1"/>
          <p:nvPr/>
        </p:nvSpPr>
        <p:spPr>
          <a:xfrm>
            <a:off x="5877668" y="320557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C2E30DD-832C-4BFA-A368-A44E0C243F64}"/>
              </a:ext>
            </a:extLst>
          </p:cNvPr>
          <p:cNvSpPr txBox="1"/>
          <p:nvPr/>
        </p:nvSpPr>
        <p:spPr>
          <a:xfrm>
            <a:off x="6178896" y="320557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437F34B-8639-4AFD-8404-D39E42E59A00}"/>
              </a:ext>
            </a:extLst>
          </p:cNvPr>
          <p:cNvSpPr txBox="1"/>
          <p:nvPr/>
        </p:nvSpPr>
        <p:spPr>
          <a:xfrm>
            <a:off x="5577586" y="357490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7EB739-6EF6-4882-A3DB-379C917C5C0B}"/>
              </a:ext>
            </a:extLst>
          </p:cNvPr>
          <p:cNvSpPr txBox="1"/>
          <p:nvPr/>
        </p:nvSpPr>
        <p:spPr>
          <a:xfrm>
            <a:off x="5877668" y="357490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BFE9846-BD91-401D-8E48-356F9B183A8F}"/>
              </a:ext>
            </a:extLst>
          </p:cNvPr>
          <p:cNvSpPr txBox="1"/>
          <p:nvPr/>
        </p:nvSpPr>
        <p:spPr>
          <a:xfrm>
            <a:off x="6178896" y="357490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7942B30-92F5-4D3D-88B7-F32CE2E29F7A}"/>
              </a:ext>
            </a:extLst>
          </p:cNvPr>
          <p:cNvSpPr txBox="1"/>
          <p:nvPr/>
        </p:nvSpPr>
        <p:spPr>
          <a:xfrm>
            <a:off x="5577586" y="394423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C42CD3C-AB57-493C-8F2F-354E315C109C}"/>
              </a:ext>
            </a:extLst>
          </p:cNvPr>
          <p:cNvSpPr txBox="1"/>
          <p:nvPr/>
        </p:nvSpPr>
        <p:spPr>
          <a:xfrm>
            <a:off x="5877668" y="394423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2324DC7-E1C9-4641-AB08-87E07308C434}"/>
              </a:ext>
            </a:extLst>
          </p:cNvPr>
          <p:cNvSpPr txBox="1"/>
          <p:nvPr/>
        </p:nvSpPr>
        <p:spPr>
          <a:xfrm>
            <a:off x="6178896" y="394423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F5DDA16-25D7-4C89-8335-5B4C1C7C4980}"/>
              </a:ext>
            </a:extLst>
          </p:cNvPr>
          <p:cNvSpPr txBox="1"/>
          <p:nvPr/>
        </p:nvSpPr>
        <p:spPr>
          <a:xfrm>
            <a:off x="5577586" y="431356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D2CB495-676F-42F6-8011-8FA2856C5BDB}"/>
              </a:ext>
            </a:extLst>
          </p:cNvPr>
          <p:cNvSpPr txBox="1"/>
          <p:nvPr/>
        </p:nvSpPr>
        <p:spPr>
          <a:xfrm>
            <a:off x="5877668" y="431356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F7A3303-5182-4DAA-81EC-EFD89F47897F}"/>
              </a:ext>
            </a:extLst>
          </p:cNvPr>
          <p:cNvSpPr txBox="1"/>
          <p:nvPr/>
        </p:nvSpPr>
        <p:spPr>
          <a:xfrm>
            <a:off x="6178896" y="431356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CC9B19F-DE12-49AA-ACEB-62A8DDF82AB9}"/>
              </a:ext>
            </a:extLst>
          </p:cNvPr>
          <p:cNvSpPr txBox="1"/>
          <p:nvPr/>
        </p:nvSpPr>
        <p:spPr>
          <a:xfrm>
            <a:off x="5577586" y="46828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D42D693-37A7-47EB-A7D8-4BB658801289}"/>
              </a:ext>
            </a:extLst>
          </p:cNvPr>
          <p:cNvSpPr txBox="1"/>
          <p:nvPr/>
        </p:nvSpPr>
        <p:spPr>
          <a:xfrm>
            <a:off x="5877668" y="46828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E9B8514-58FE-4B5B-BE42-B9355A63AD84}"/>
              </a:ext>
            </a:extLst>
          </p:cNvPr>
          <p:cNvSpPr txBox="1"/>
          <p:nvPr/>
        </p:nvSpPr>
        <p:spPr>
          <a:xfrm>
            <a:off x="6178896" y="46828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8E731F6-2B7C-4390-AD35-83F6CDD0ACAF}"/>
              </a:ext>
            </a:extLst>
          </p:cNvPr>
          <p:cNvSpPr txBox="1"/>
          <p:nvPr/>
        </p:nvSpPr>
        <p:spPr>
          <a:xfrm>
            <a:off x="5685307" y="2836238"/>
            <a:ext cx="68480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Need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E345404-B6E8-48B5-AA39-0EE5E583658F}"/>
              </a:ext>
            </a:extLst>
          </p:cNvPr>
          <p:cNvSpPr txBox="1"/>
          <p:nvPr/>
        </p:nvSpPr>
        <p:spPr>
          <a:xfrm>
            <a:off x="7636299" y="321061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6D895DB-9FAF-44D7-8D16-71916287EE63}"/>
              </a:ext>
            </a:extLst>
          </p:cNvPr>
          <p:cNvSpPr txBox="1"/>
          <p:nvPr/>
        </p:nvSpPr>
        <p:spPr>
          <a:xfrm>
            <a:off x="7936381" y="321061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6D670E1-08DC-4DF1-AF68-89C0A601CE12}"/>
              </a:ext>
            </a:extLst>
          </p:cNvPr>
          <p:cNvSpPr txBox="1"/>
          <p:nvPr/>
        </p:nvSpPr>
        <p:spPr>
          <a:xfrm>
            <a:off x="8237609" y="321061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7A142FD-4238-4FE3-8FF2-7B073FEF60EA}"/>
              </a:ext>
            </a:extLst>
          </p:cNvPr>
          <p:cNvSpPr txBox="1"/>
          <p:nvPr/>
        </p:nvSpPr>
        <p:spPr>
          <a:xfrm>
            <a:off x="7534572" y="2849763"/>
            <a:ext cx="11037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Available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730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CE30F-C3EE-406A-9130-0E9FE192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r>
              <a:rPr lang="zh-TW" altLang="en-US" dirty="0"/>
              <a:t> </a:t>
            </a:r>
            <a:r>
              <a:rPr lang="en-US" altLang="zh-TW" dirty="0"/>
              <a:t>(cont’d)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7D37D-59C3-4FA1-ABFC-55E2E894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BE3E-DD69-40B5-B7F4-A60506A8931C}" type="datetime1">
              <a:rPr lang="zh-TW" altLang="en-US" smtClean="0"/>
              <a:t>2021/6/4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B48F8C-8ABB-4D04-90B4-E3DFF597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9</a:t>
            </a:fld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3BB8CE-4AE1-462C-A6A1-1442E6ADE78E}"/>
              </a:ext>
            </a:extLst>
          </p:cNvPr>
          <p:cNvSpPr txBox="1"/>
          <p:nvPr/>
        </p:nvSpPr>
        <p:spPr>
          <a:xfrm>
            <a:off x="2714779" y="321736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28E4FA-E9F0-4F88-AB97-96DF1603493A}"/>
              </a:ext>
            </a:extLst>
          </p:cNvPr>
          <p:cNvSpPr txBox="1"/>
          <p:nvPr/>
        </p:nvSpPr>
        <p:spPr>
          <a:xfrm>
            <a:off x="3014861" y="321736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21A9C5-7F1A-4A19-987D-D2D2F28C8F3B}"/>
              </a:ext>
            </a:extLst>
          </p:cNvPr>
          <p:cNvSpPr txBox="1"/>
          <p:nvPr/>
        </p:nvSpPr>
        <p:spPr>
          <a:xfrm>
            <a:off x="3316089" y="321736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2AB092-A7A1-4C96-AF17-15D84513BDD2}"/>
              </a:ext>
            </a:extLst>
          </p:cNvPr>
          <p:cNvSpPr txBox="1"/>
          <p:nvPr/>
        </p:nvSpPr>
        <p:spPr>
          <a:xfrm>
            <a:off x="2714779" y="35866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A64173-085A-41BE-84DC-15D64E547AB7}"/>
              </a:ext>
            </a:extLst>
          </p:cNvPr>
          <p:cNvSpPr txBox="1"/>
          <p:nvPr/>
        </p:nvSpPr>
        <p:spPr>
          <a:xfrm>
            <a:off x="3014861" y="35866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E95593-0B36-4FA1-81BC-0CDEF35FE4DE}"/>
              </a:ext>
            </a:extLst>
          </p:cNvPr>
          <p:cNvSpPr txBox="1"/>
          <p:nvPr/>
        </p:nvSpPr>
        <p:spPr>
          <a:xfrm>
            <a:off x="3316089" y="358669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5A48241-BAAE-410F-8105-B743469C05B6}"/>
              </a:ext>
            </a:extLst>
          </p:cNvPr>
          <p:cNvSpPr txBox="1"/>
          <p:nvPr/>
        </p:nvSpPr>
        <p:spPr>
          <a:xfrm>
            <a:off x="2714779" y="39560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C9681C-B041-4BAB-85EE-A958CEC8E396}"/>
              </a:ext>
            </a:extLst>
          </p:cNvPr>
          <p:cNvSpPr txBox="1"/>
          <p:nvPr/>
        </p:nvSpPr>
        <p:spPr>
          <a:xfrm>
            <a:off x="3014861" y="39560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0C257CA-C946-417D-B216-FAE4A6311E56}"/>
              </a:ext>
            </a:extLst>
          </p:cNvPr>
          <p:cNvSpPr txBox="1"/>
          <p:nvPr/>
        </p:nvSpPr>
        <p:spPr>
          <a:xfrm>
            <a:off x="3316089" y="395603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97180A-057A-4E78-8EB6-D455C6D1C655}"/>
              </a:ext>
            </a:extLst>
          </p:cNvPr>
          <p:cNvSpPr txBox="1"/>
          <p:nvPr/>
        </p:nvSpPr>
        <p:spPr>
          <a:xfrm>
            <a:off x="2714779" y="43253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F236514-9DDA-4E43-8211-20F9B5122C16}"/>
              </a:ext>
            </a:extLst>
          </p:cNvPr>
          <p:cNvSpPr txBox="1"/>
          <p:nvPr/>
        </p:nvSpPr>
        <p:spPr>
          <a:xfrm>
            <a:off x="3014861" y="43253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48C0634-48B7-40B7-8DF0-ED33630422EC}"/>
              </a:ext>
            </a:extLst>
          </p:cNvPr>
          <p:cNvSpPr txBox="1"/>
          <p:nvPr/>
        </p:nvSpPr>
        <p:spPr>
          <a:xfrm>
            <a:off x="3316089" y="432536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26C32D5-7F22-4FE8-862D-EF0F87E73F7B}"/>
              </a:ext>
            </a:extLst>
          </p:cNvPr>
          <p:cNvSpPr txBox="1"/>
          <p:nvPr/>
        </p:nvSpPr>
        <p:spPr>
          <a:xfrm>
            <a:off x="2714779" y="46946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93FB8D2-79D9-4F30-A631-9148FF306120}"/>
              </a:ext>
            </a:extLst>
          </p:cNvPr>
          <p:cNvSpPr txBox="1"/>
          <p:nvPr/>
        </p:nvSpPr>
        <p:spPr>
          <a:xfrm>
            <a:off x="3014861" y="46946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BC0C4F1-E55D-483D-9EE1-C9C967B27724}"/>
              </a:ext>
            </a:extLst>
          </p:cNvPr>
          <p:cNvSpPr txBox="1"/>
          <p:nvPr/>
        </p:nvSpPr>
        <p:spPr>
          <a:xfrm>
            <a:off x="3316089" y="469469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B5E4A7D-AD5B-4877-997F-60C3A22A5D54}"/>
              </a:ext>
            </a:extLst>
          </p:cNvPr>
          <p:cNvSpPr txBox="1"/>
          <p:nvPr/>
        </p:nvSpPr>
        <p:spPr>
          <a:xfrm>
            <a:off x="2566020" y="2848034"/>
            <a:ext cx="119776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Allocation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AF4ED80-E70F-4ACB-9053-3F62D0803BB4}"/>
              </a:ext>
            </a:extLst>
          </p:cNvPr>
          <p:cNvSpPr txBox="1"/>
          <p:nvPr/>
        </p:nvSpPr>
        <p:spPr>
          <a:xfrm>
            <a:off x="5572070" y="323334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74B0919-78D1-418D-83C2-96C0E5E84D71}"/>
              </a:ext>
            </a:extLst>
          </p:cNvPr>
          <p:cNvSpPr txBox="1"/>
          <p:nvPr/>
        </p:nvSpPr>
        <p:spPr>
          <a:xfrm>
            <a:off x="5872152" y="323334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C2E30DD-832C-4BFA-A368-A44E0C243F64}"/>
              </a:ext>
            </a:extLst>
          </p:cNvPr>
          <p:cNvSpPr txBox="1"/>
          <p:nvPr/>
        </p:nvSpPr>
        <p:spPr>
          <a:xfrm>
            <a:off x="6173380" y="323334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437F34B-8639-4AFD-8404-D39E42E59A00}"/>
              </a:ext>
            </a:extLst>
          </p:cNvPr>
          <p:cNvSpPr txBox="1"/>
          <p:nvPr/>
        </p:nvSpPr>
        <p:spPr>
          <a:xfrm>
            <a:off x="5572070" y="36026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7EB739-6EF6-4882-A3DB-379C917C5C0B}"/>
              </a:ext>
            </a:extLst>
          </p:cNvPr>
          <p:cNvSpPr txBox="1"/>
          <p:nvPr/>
        </p:nvSpPr>
        <p:spPr>
          <a:xfrm>
            <a:off x="5872152" y="36026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BFE9846-BD91-401D-8E48-356F9B183A8F}"/>
              </a:ext>
            </a:extLst>
          </p:cNvPr>
          <p:cNvSpPr txBox="1"/>
          <p:nvPr/>
        </p:nvSpPr>
        <p:spPr>
          <a:xfrm>
            <a:off x="6173380" y="3602672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7942B30-92F5-4D3D-88B7-F32CE2E29F7A}"/>
              </a:ext>
            </a:extLst>
          </p:cNvPr>
          <p:cNvSpPr txBox="1"/>
          <p:nvPr/>
        </p:nvSpPr>
        <p:spPr>
          <a:xfrm>
            <a:off x="5572070" y="39720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C42CD3C-AB57-493C-8F2F-354E315C109C}"/>
              </a:ext>
            </a:extLst>
          </p:cNvPr>
          <p:cNvSpPr txBox="1"/>
          <p:nvPr/>
        </p:nvSpPr>
        <p:spPr>
          <a:xfrm>
            <a:off x="5872152" y="39720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2324DC7-E1C9-4641-AB08-87E07308C434}"/>
              </a:ext>
            </a:extLst>
          </p:cNvPr>
          <p:cNvSpPr txBox="1"/>
          <p:nvPr/>
        </p:nvSpPr>
        <p:spPr>
          <a:xfrm>
            <a:off x="6173380" y="3972004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F5DDA16-25D7-4C89-8335-5B4C1C7C4980}"/>
              </a:ext>
            </a:extLst>
          </p:cNvPr>
          <p:cNvSpPr txBox="1"/>
          <p:nvPr/>
        </p:nvSpPr>
        <p:spPr>
          <a:xfrm>
            <a:off x="5572070" y="43413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D2CB495-676F-42F6-8011-8FA2856C5BDB}"/>
              </a:ext>
            </a:extLst>
          </p:cNvPr>
          <p:cNvSpPr txBox="1"/>
          <p:nvPr/>
        </p:nvSpPr>
        <p:spPr>
          <a:xfrm>
            <a:off x="5872152" y="43413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F7A3303-5182-4DAA-81EC-EFD89F47897F}"/>
              </a:ext>
            </a:extLst>
          </p:cNvPr>
          <p:cNvSpPr txBox="1"/>
          <p:nvPr/>
        </p:nvSpPr>
        <p:spPr>
          <a:xfrm>
            <a:off x="6173380" y="4341336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CC9B19F-DE12-49AA-ACEB-62A8DDF82AB9}"/>
              </a:ext>
            </a:extLst>
          </p:cNvPr>
          <p:cNvSpPr txBox="1"/>
          <p:nvPr/>
        </p:nvSpPr>
        <p:spPr>
          <a:xfrm>
            <a:off x="5572070" y="47106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D42D693-37A7-47EB-A7D8-4BB658801289}"/>
              </a:ext>
            </a:extLst>
          </p:cNvPr>
          <p:cNvSpPr txBox="1"/>
          <p:nvPr/>
        </p:nvSpPr>
        <p:spPr>
          <a:xfrm>
            <a:off x="5872152" y="47106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E9B8514-58FE-4B5B-BE42-B9355A63AD84}"/>
              </a:ext>
            </a:extLst>
          </p:cNvPr>
          <p:cNvSpPr txBox="1"/>
          <p:nvPr/>
        </p:nvSpPr>
        <p:spPr>
          <a:xfrm>
            <a:off x="6173380" y="4710668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8E731F6-2B7C-4390-AD35-83F6CDD0ACAF}"/>
              </a:ext>
            </a:extLst>
          </p:cNvPr>
          <p:cNvSpPr txBox="1"/>
          <p:nvPr/>
        </p:nvSpPr>
        <p:spPr>
          <a:xfrm>
            <a:off x="5679791" y="2864008"/>
            <a:ext cx="68480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Need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F1EBE8B0-2FF4-4060-9C95-6F6C8888CC31}"/>
                  </a:ext>
                </a:extLst>
              </p:cNvPr>
              <p:cNvSpPr txBox="1"/>
              <p:nvPr/>
            </p:nvSpPr>
            <p:spPr>
              <a:xfrm>
                <a:off x="4540578" y="1999734"/>
                <a:ext cx="3095719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初始化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𝑾𝒐𝒓𝒌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𝑭𝒊𝒏𝒊𝒔𝒉</m:t>
                    </m:r>
                  </m:oMath>
                </a14:m>
                <a:r>
                  <a:rPr lang="zh-TW" altLang="en-US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陣列</a:t>
                </a:r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F1EBE8B0-2FF4-4060-9C95-6F6C8888C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578" y="1999734"/>
                <a:ext cx="3095719" cy="369332"/>
              </a:xfrm>
              <a:prstGeom prst="rect">
                <a:avLst/>
              </a:prstGeom>
              <a:blipFill>
                <a:blip r:embed="rId2"/>
                <a:stretch>
                  <a:fillRect l="-1365" t="-3030" r="-585" b="-1969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44">
            <a:extLst>
              <a:ext uri="{FF2B5EF4-FFF2-40B4-BE49-F238E27FC236}">
                <a16:creationId xmlns:a16="http://schemas.microsoft.com/office/drawing/2014/main" id="{3DF8A66A-363A-4DC0-9D9D-B1EE55EA8BC1}"/>
              </a:ext>
            </a:extLst>
          </p:cNvPr>
          <p:cNvSpPr txBox="1"/>
          <p:nvPr/>
        </p:nvSpPr>
        <p:spPr>
          <a:xfrm>
            <a:off x="7208128" y="323334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454180E-5E39-4036-9BEE-02D720D8F7E7}"/>
              </a:ext>
            </a:extLst>
          </p:cNvPr>
          <p:cNvSpPr txBox="1"/>
          <p:nvPr/>
        </p:nvSpPr>
        <p:spPr>
          <a:xfrm>
            <a:off x="7508210" y="323334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1EB1FAC-C48F-462F-8593-9F56DAD451AA}"/>
              </a:ext>
            </a:extLst>
          </p:cNvPr>
          <p:cNvSpPr txBox="1"/>
          <p:nvPr/>
        </p:nvSpPr>
        <p:spPr>
          <a:xfrm>
            <a:off x="7809438" y="3233340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542BC72-F24D-419A-990B-76FDED56E007}"/>
              </a:ext>
            </a:extLst>
          </p:cNvPr>
          <p:cNvSpPr txBox="1"/>
          <p:nvPr/>
        </p:nvSpPr>
        <p:spPr>
          <a:xfrm>
            <a:off x="7283757" y="2864008"/>
            <a:ext cx="74898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Work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FF5F195-A670-418D-97D4-66C3A2B41792}"/>
              </a:ext>
            </a:extLst>
          </p:cNvPr>
          <p:cNvSpPr txBox="1"/>
          <p:nvPr/>
        </p:nvSpPr>
        <p:spPr>
          <a:xfrm>
            <a:off x="8944767" y="3216183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8EE805A-987E-45CB-A19A-AC397492CAA8}"/>
              </a:ext>
            </a:extLst>
          </p:cNvPr>
          <p:cNvSpPr txBox="1"/>
          <p:nvPr/>
        </p:nvSpPr>
        <p:spPr>
          <a:xfrm>
            <a:off x="9244849" y="3216183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187BB65-55E3-4004-B82E-940618DE77C0}"/>
              </a:ext>
            </a:extLst>
          </p:cNvPr>
          <p:cNvSpPr txBox="1"/>
          <p:nvPr/>
        </p:nvSpPr>
        <p:spPr>
          <a:xfrm>
            <a:off x="9546077" y="3216183"/>
            <a:ext cx="3000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F6CE019-ABE3-4AB0-8B0F-203AEEFBC40C}"/>
              </a:ext>
            </a:extLst>
          </p:cNvPr>
          <p:cNvSpPr txBox="1"/>
          <p:nvPr/>
        </p:nvSpPr>
        <p:spPr>
          <a:xfrm>
            <a:off x="8843040" y="2855334"/>
            <a:ext cx="11037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Available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7DAFA01-AFBD-4050-9020-223037B56F02}"/>
              </a:ext>
            </a:extLst>
          </p:cNvPr>
          <p:cNvSpPr txBox="1"/>
          <p:nvPr/>
        </p:nvSpPr>
        <p:spPr>
          <a:xfrm>
            <a:off x="4199341" y="3233340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4500A2A-D786-478D-BBAD-307E6124DF98}"/>
              </a:ext>
            </a:extLst>
          </p:cNvPr>
          <p:cNvSpPr txBox="1"/>
          <p:nvPr/>
        </p:nvSpPr>
        <p:spPr>
          <a:xfrm>
            <a:off x="4115986" y="2864008"/>
            <a:ext cx="80021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Finish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7080521-DF96-41B3-9DBC-564DB774952A}"/>
              </a:ext>
            </a:extLst>
          </p:cNvPr>
          <p:cNvSpPr txBox="1"/>
          <p:nvPr/>
        </p:nvSpPr>
        <p:spPr>
          <a:xfrm>
            <a:off x="4199340" y="3602672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7D293901-75D8-45D9-93A6-5DC134F7469E}"/>
              </a:ext>
            </a:extLst>
          </p:cNvPr>
          <p:cNvSpPr txBox="1"/>
          <p:nvPr/>
        </p:nvSpPr>
        <p:spPr>
          <a:xfrm>
            <a:off x="4199339" y="3972004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ABDA32B-72AE-495C-B618-3C037D49F601}"/>
              </a:ext>
            </a:extLst>
          </p:cNvPr>
          <p:cNvSpPr txBox="1"/>
          <p:nvPr/>
        </p:nvSpPr>
        <p:spPr>
          <a:xfrm>
            <a:off x="4199338" y="4342684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E23EE71-B2F8-4B17-B1F6-295DD5C9881B}"/>
              </a:ext>
            </a:extLst>
          </p:cNvPr>
          <p:cNvSpPr txBox="1"/>
          <p:nvPr/>
        </p:nvSpPr>
        <p:spPr>
          <a:xfrm>
            <a:off x="4199337" y="4710668"/>
            <a:ext cx="6335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176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經典書本式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7_TF02801059.potx" id="{2C1F84BD-AD81-415C-9473-51A2D6E4F03B}" vid="{F21E1038-26EF-4BB8-8B76-9F6A069D9D30}"/>
    </a:ext>
  </a:extLst>
</a:theme>
</file>

<file path=ppt/theme/theme2.xml><?xml version="1.0" encoding="utf-8"?>
<a:theme xmlns:a="http://schemas.openxmlformats.org/drawingml/2006/main" name="Office 佈景主題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經典書本式教育簡報 (寬螢幕)</Template>
  <TotalTime>90</TotalTime>
  <Words>1863</Words>
  <Application>Microsoft Office PowerPoint</Application>
  <PresentationFormat>自訂</PresentationFormat>
  <Paragraphs>1135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細明體</vt:lpstr>
      <vt:lpstr>微軟正黑體</vt:lpstr>
      <vt:lpstr>標楷體</vt:lpstr>
      <vt:lpstr>Arial</vt:lpstr>
      <vt:lpstr>Cambria Math</vt:lpstr>
      <vt:lpstr>Constantia</vt:lpstr>
      <vt:lpstr>Times New Roman</vt:lpstr>
      <vt:lpstr>經典書本式 16X9</vt:lpstr>
      <vt:lpstr>QUIZ 10 [A]Banker</vt:lpstr>
      <vt:lpstr>Algorithm</vt:lpstr>
      <vt:lpstr>Algorithm</vt:lpstr>
      <vt:lpstr>Algorithm (cont’d)</vt:lpstr>
      <vt:lpstr>Algorithm (cont’d)</vt:lpstr>
      <vt:lpstr>Algorithm (cont’d)</vt:lpstr>
      <vt:lpstr>Example</vt:lpstr>
      <vt:lpstr>Example</vt:lpstr>
      <vt:lpstr>Example (cont’d)</vt:lpstr>
      <vt:lpstr>Example (cont’d)</vt:lpstr>
      <vt:lpstr>Example (cont’d)</vt:lpstr>
      <vt:lpstr>Example (cont’d)</vt:lpstr>
      <vt:lpstr>Example (cont’d)</vt:lpstr>
      <vt:lpstr>Example (cont’d)</vt:lpstr>
      <vt:lpstr>Example (cont’d)</vt:lpstr>
      <vt:lpstr>Example (cont’d)</vt:lpstr>
      <vt:lpstr>Example (cont’d)</vt:lpstr>
      <vt:lpstr>Example (cont’d)</vt:lpstr>
      <vt:lpstr>Example (cont’d)</vt:lpstr>
      <vt:lpstr>Example (cont’d)</vt:lpstr>
      <vt:lpstr>Example (cont’d)</vt:lpstr>
      <vt:lpstr>Example (cont’d)</vt:lpstr>
      <vt:lpstr>Example (cont’d)</vt:lpstr>
      <vt:lpstr>Example (cont’d)</vt:lpstr>
      <vt:lpstr>Example (cont’d)</vt:lpstr>
      <vt:lpstr>Case 1</vt:lpstr>
      <vt:lpstr>Case 1</vt:lpstr>
      <vt:lpstr>Case 2</vt:lpstr>
      <vt:lpstr>Case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FJUSER200401A</dc:creator>
  <cp:lastModifiedBy>cresc</cp:lastModifiedBy>
  <cp:revision>23</cp:revision>
  <dcterms:created xsi:type="dcterms:W3CDTF">2020-04-12T02:53:14Z</dcterms:created>
  <dcterms:modified xsi:type="dcterms:W3CDTF">2021-06-04T04:30:45Z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