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794" r:id="rId5"/>
    <p:sldId id="392" r:id="rId6"/>
    <p:sldId id="259" r:id="rId7"/>
    <p:sldId id="795" r:id="rId8"/>
    <p:sldId id="802" r:id="rId9"/>
    <p:sldId id="799" r:id="rId10"/>
    <p:sldId id="800" r:id="rId11"/>
    <p:sldId id="801" r:id="rId12"/>
    <p:sldId id="798" r:id="rId13"/>
    <p:sldId id="797" r:id="rId14"/>
    <p:sldId id="79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5094" autoAdjust="0"/>
  </p:normalViewPr>
  <p:slideViewPr>
    <p:cSldViewPr snapToGrid="0" showGuides="1">
      <p:cViewPr>
        <p:scale>
          <a:sx n="88" d="100"/>
          <a:sy n="88" d="100"/>
        </p:scale>
        <p:origin x="53" y="-235"/>
      </p:cViewPr>
      <p:guideLst/>
    </p:cSldViewPr>
  </p:slideViewPr>
  <p:outlineViewPr>
    <p:cViewPr>
      <p:scale>
        <a:sx n="33" d="100"/>
        <a:sy n="33" d="100"/>
      </p:scale>
      <p:origin x="0" y="-208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8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B815-4CA6-4DD9-91B5-893347EF3B49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819-61F9-4FBD-862C-1CEFD12622DD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E1D-15E4-4312-9C57-87AA530CE9FB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5D82-E821-49CE-A9D6-AECA9220F8E1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37F5-8FE7-4313-A215-EEB90E144A9F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A61D-24CE-44A0-AB12-B1EEB5D34662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D6C2-3A09-489C-BA3A-D899F40639D4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F398-270C-4183-A35B-82265A829A7F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068D-59B3-4D65-A866-D86538C56D37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7A-5216-4888-AE53-E5468A6DB75B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31EF-C9C9-4EFA-8695-E9859115080E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DE7C-347F-4955-AA33-6BC2A2FEC470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8CE-BC2B-4C85-BD6B-96ABA0300450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32A-1DA7-497F-B194-7A31945C60B7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D50-A674-43A9-B207-DF8A320A1F44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213A-301D-4664-800B-66E2EE102A4F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82B0-6B27-4630-BC53-F255C9A3DBE9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CAE0-F326-4741-A566-560B4B8DBC63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F772-897F-4857-B2EF-A83E2EA39141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5979-0C44-4FF6-9D24-9CA6E4C72B72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F977-FC3D-4AB0-A2E9-C51E3A5EB24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D278-9473-4A9F-B9FE-BA0C79743B80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9D05-CA5E-48C8-8536-D86FCD54C875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38" y="1190625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2756 Crazy tea party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8EC5D3-C843-418B-922E-0BD108315196}"/>
              </a:ext>
            </a:extLst>
          </p:cNvPr>
          <p:cNvSpPr txBox="1"/>
          <p:nvPr/>
        </p:nvSpPr>
        <p:spPr>
          <a:xfrm>
            <a:off x="2660073" y="3578225"/>
            <a:ext cx="75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1315, Southeastern Europe 2003)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894F42-8A74-49CD-974F-9DE1742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04B9A-0D6D-4CCA-BC16-5F751B0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FD5D6-2F95-4D5A-B59B-C807D73C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B46C6AC-AAB0-4F41-A1F0-1E4EEF49CF2A}"/>
                  </a:ext>
                </a:extLst>
              </p:cNvPr>
              <p:cNvSpPr txBox="1"/>
              <p:nvPr/>
            </p:nvSpPr>
            <p:spPr>
              <a:xfrm>
                <a:off x="1353786" y="1116085"/>
                <a:ext cx="4279075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=</a:t>
                </a:r>
                <a:r>
                  <a:rPr lang="zh-TW" altLang="en-US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TW" sz="3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32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B46C6AC-AAB0-4F41-A1F0-1E4EEF49C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86" y="1116085"/>
                <a:ext cx="4279075" cy="748666"/>
              </a:xfrm>
              <a:prstGeom prst="rect">
                <a:avLst/>
              </a:prstGeom>
              <a:blipFill>
                <a:blip r:embed="rId2"/>
                <a:stretch>
                  <a:fillRect l="-3561" t="-1626" b="-130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3B6BF19-274E-4891-8D4E-C3E9259792B9}"/>
                  </a:ext>
                </a:extLst>
              </p:cNvPr>
              <p:cNvSpPr txBox="1"/>
              <p:nvPr/>
            </p:nvSpPr>
            <p:spPr>
              <a:xfrm>
                <a:off x="1353787" y="305414"/>
                <a:ext cx="3764478" cy="81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=</a:t>
                </a:r>
                <a:r>
                  <a:rPr lang="zh-TW" altLang="en-US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/>
                  <a:t> - </a:t>
                </a:r>
                <a:r>
                  <a:rPr lang="en-US" altLang="zh-TW" sz="3200" dirty="0" err="1"/>
                  <a:t>nk</a:t>
                </a:r>
                <a:r>
                  <a:rPr lang="en-US" altLang="zh-TW" sz="32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3B6BF19-274E-4891-8D4E-C3E925979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87" y="305414"/>
                <a:ext cx="3764478" cy="810671"/>
              </a:xfrm>
              <a:prstGeom prst="rect">
                <a:avLst/>
              </a:prstGeom>
              <a:blipFill>
                <a:blip r:embed="rId3"/>
                <a:stretch>
                  <a:fillRect l="-4045" b="-12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2814A175-C118-4217-9459-F6BA647486FE}"/>
              </a:ext>
            </a:extLst>
          </p:cNvPr>
          <p:cNvSpPr txBox="1"/>
          <p:nvPr/>
        </p:nvSpPr>
        <p:spPr>
          <a:xfrm>
            <a:off x="636319" y="387584"/>
            <a:ext cx="84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</a:t>
            </a:r>
            <a:r>
              <a:rPr lang="en-US" altLang="zh-TW" sz="3200" dirty="0"/>
              <a:t>(k)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EFC83FF-BC6E-4267-A0BF-688F8A9C26AB}"/>
                  </a:ext>
                </a:extLst>
              </p:cNvPr>
              <p:cNvSpPr txBox="1"/>
              <p:nvPr/>
            </p:nvSpPr>
            <p:spPr>
              <a:xfrm>
                <a:off x="529441" y="2008893"/>
                <a:ext cx="7018317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理論上當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k=n/2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f(k)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最小值是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EFC83FF-BC6E-4267-A0BF-688F8A9C2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41" y="2008893"/>
                <a:ext cx="7018317" cy="666529"/>
              </a:xfrm>
              <a:prstGeom prst="rect">
                <a:avLst/>
              </a:prstGeom>
              <a:blipFill>
                <a:blip r:embed="rId4"/>
                <a:stretch>
                  <a:fillRect l="-1825" t="-2752" b="-128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11820315-9569-4599-A675-E45BB583E07C}"/>
              </a:ext>
            </a:extLst>
          </p:cNvPr>
          <p:cNvSpPr txBox="1"/>
          <p:nvPr/>
        </p:nvSpPr>
        <p:spPr>
          <a:xfrm>
            <a:off x="529441" y="2983455"/>
            <a:ext cx="575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此時要考慮</a:t>
            </a:r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還是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B0BE63-F89E-41FA-A47C-81903B2A4C3D}"/>
                  </a:ext>
                </a:extLst>
              </p:cNvPr>
              <p:cNvSpPr txBox="1"/>
              <p:nvPr/>
            </p:nvSpPr>
            <p:spPr>
              <a:xfrm>
                <a:off x="529441" y="3822035"/>
                <a:ext cx="7315200" cy="83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n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是偶數</a:t>
                </a:r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</a:t>
                </a:r>
                <a:r>
                  <a:rPr lang="en-US" altLang="zh-TW" sz="3600" dirty="0">
                    <a:ea typeface="標楷體" panose="03000509000000000000" pitchFamily="65" charset="-120"/>
                  </a:rPr>
                  <a:t>f(k)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最小值是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 sz="3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B0BE63-F89E-41FA-A47C-81903B2A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41" y="3822035"/>
                <a:ext cx="7315200" cy="830677"/>
              </a:xfrm>
              <a:prstGeom prst="rect">
                <a:avLst/>
              </a:prstGeom>
              <a:blipFill>
                <a:blip r:embed="rId5"/>
                <a:stretch>
                  <a:fillRect l="-2583" t="-4412" b="-139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8CFBB1-770C-47AF-AF71-07EE7CC78ABA}"/>
              </a:ext>
            </a:extLst>
          </p:cNvPr>
          <p:cNvSpPr txBox="1"/>
          <p:nvPr/>
        </p:nvSpPr>
        <p:spPr>
          <a:xfrm>
            <a:off x="5843649" y="3012838"/>
            <a:ext cx="4619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sz="3200" dirty="0">
                <a:ea typeface="標楷體" panose="03000509000000000000" pitchFamily="65" charset="-120"/>
              </a:rPr>
              <a:t>k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必須為整數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875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894F42-8A74-49CD-974F-9DE1742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04B9A-0D6D-4CCA-BC16-5F751B0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FD5D6-2F95-4D5A-B59B-C807D73C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BC6CF3-F6BF-4C37-9044-92F0D54E3C9C}"/>
              </a:ext>
            </a:extLst>
          </p:cNvPr>
          <p:cNvSpPr txBox="1"/>
          <p:nvPr/>
        </p:nvSpPr>
        <p:spPr>
          <a:xfrm>
            <a:off x="612568" y="330690"/>
            <a:ext cx="431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3600" dirty="0"/>
              <a:t>n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是奇數考慮狀況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F8D026-4DE2-44DD-974A-6D2FC211E33D}"/>
              </a:ext>
            </a:extLst>
          </p:cNvPr>
          <p:cNvSpPr txBox="1"/>
          <p:nvPr/>
        </p:nvSpPr>
        <p:spPr>
          <a:xfrm>
            <a:off x="755073" y="1163782"/>
            <a:ext cx="444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K=n/2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實際值不再是整數值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B1AAC80B-CFB1-4B5C-AFDF-0B825F6FE6E6}"/>
              </a:ext>
            </a:extLst>
          </p:cNvPr>
          <p:cNvSpPr/>
          <p:nvPr/>
        </p:nvSpPr>
        <p:spPr>
          <a:xfrm>
            <a:off x="2012866" y="2113808"/>
            <a:ext cx="2987635" cy="2968831"/>
          </a:xfrm>
          <a:custGeom>
            <a:avLst/>
            <a:gdLst>
              <a:gd name="connsiteX0" fmla="*/ 0 w 2996463"/>
              <a:gd name="connsiteY0" fmla="*/ 230995 h 2766995"/>
              <a:gd name="connsiteX1" fmla="*/ 142504 w 2996463"/>
              <a:gd name="connsiteY1" fmla="*/ 1228522 h 2766995"/>
              <a:gd name="connsiteX2" fmla="*/ 427512 w 2996463"/>
              <a:gd name="connsiteY2" fmla="*/ 2154798 h 2766995"/>
              <a:gd name="connsiteX3" fmla="*/ 1080654 w 2996463"/>
              <a:gd name="connsiteY3" fmla="*/ 2748564 h 2766995"/>
              <a:gd name="connsiteX4" fmla="*/ 2220686 w 2996463"/>
              <a:gd name="connsiteY4" fmla="*/ 2534808 h 2766995"/>
              <a:gd name="connsiteX5" fmla="*/ 2671948 w 2996463"/>
              <a:gd name="connsiteY5" fmla="*/ 1727286 h 2766995"/>
              <a:gd name="connsiteX6" fmla="*/ 2921330 w 2996463"/>
              <a:gd name="connsiteY6" fmla="*/ 421000 h 2766995"/>
              <a:gd name="connsiteX7" fmla="*/ 2992582 w 2996463"/>
              <a:gd name="connsiteY7" fmla="*/ 17239 h 2766995"/>
              <a:gd name="connsiteX8" fmla="*/ 2980706 w 2996463"/>
              <a:gd name="connsiteY8" fmla="*/ 112242 h 276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463" h="2766995">
                <a:moveTo>
                  <a:pt x="0" y="230995"/>
                </a:moveTo>
                <a:cubicBezTo>
                  <a:pt x="35626" y="569441"/>
                  <a:pt x="71252" y="907888"/>
                  <a:pt x="142504" y="1228522"/>
                </a:cubicBezTo>
                <a:cubicBezTo>
                  <a:pt x="213756" y="1549156"/>
                  <a:pt x="271154" y="1901458"/>
                  <a:pt x="427512" y="2154798"/>
                </a:cubicBezTo>
                <a:cubicBezTo>
                  <a:pt x="583870" y="2408138"/>
                  <a:pt x="781792" y="2685229"/>
                  <a:pt x="1080654" y="2748564"/>
                </a:cubicBezTo>
                <a:cubicBezTo>
                  <a:pt x="1379516" y="2811899"/>
                  <a:pt x="1955470" y="2705021"/>
                  <a:pt x="2220686" y="2534808"/>
                </a:cubicBezTo>
                <a:cubicBezTo>
                  <a:pt x="2485902" y="2364595"/>
                  <a:pt x="2555174" y="2079587"/>
                  <a:pt x="2671948" y="1727286"/>
                </a:cubicBezTo>
                <a:cubicBezTo>
                  <a:pt x="2788722" y="1374985"/>
                  <a:pt x="2867891" y="706008"/>
                  <a:pt x="2921330" y="421000"/>
                </a:cubicBezTo>
                <a:cubicBezTo>
                  <a:pt x="2974769" y="135992"/>
                  <a:pt x="2982686" y="68699"/>
                  <a:pt x="2992582" y="17239"/>
                </a:cubicBezTo>
                <a:cubicBezTo>
                  <a:pt x="3002478" y="-34221"/>
                  <a:pt x="2991592" y="39010"/>
                  <a:pt x="2980706" y="11224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B801CF0-E750-4C42-8D64-46907BA16BB3}"/>
              </a:ext>
            </a:extLst>
          </p:cNvPr>
          <p:cNvCxnSpPr>
            <a:cxnSpLocks/>
          </p:cNvCxnSpPr>
          <p:nvPr/>
        </p:nvCxnSpPr>
        <p:spPr>
          <a:xfrm>
            <a:off x="1009403" y="5373688"/>
            <a:ext cx="4809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9AF78D9-00CA-427F-BCD2-61C465CF5AAF}"/>
              </a:ext>
            </a:extLst>
          </p:cNvPr>
          <p:cNvCxnSpPr/>
          <p:nvPr/>
        </p:nvCxnSpPr>
        <p:spPr>
          <a:xfrm flipV="1">
            <a:off x="1282535" y="2006930"/>
            <a:ext cx="0" cy="38119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7BB9027C-DE9D-48C0-950D-7351BB3BD5C6}"/>
              </a:ext>
            </a:extLst>
          </p:cNvPr>
          <p:cNvSpPr/>
          <p:nvPr/>
        </p:nvSpPr>
        <p:spPr>
          <a:xfrm>
            <a:off x="4400671" y="5246730"/>
            <a:ext cx="201880" cy="178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E9E0A59-5F27-48B3-99E7-EAD1D645F4E9}"/>
              </a:ext>
            </a:extLst>
          </p:cNvPr>
          <p:cNvSpPr/>
          <p:nvPr/>
        </p:nvSpPr>
        <p:spPr>
          <a:xfrm>
            <a:off x="2325584" y="5284623"/>
            <a:ext cx="201880" cy="178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06923B-1710-4F40-8934-8A91547BAC27}"/>
              </a:ext>
            </a:extLst>
          </p:cNvPr>
          <p:cNvSpPr txBox="1"/>
          <p:nvPr/>
        </p:nvSpPr>
        <p:spPr>
          <a:xfrm>
            <a:off x="5907478" y="5082639"/>
            <a:ext cx="55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k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046B1F4-2855-4CAB-AF7F-BA1BB8BB2023}"/>
              </a:ext>
            </a:extLst>
          </p:cNvPr>
          <p:cNvSpPr txBox="1"/>
          <p:nvPr/>
        </p:nvSpPr>
        <p:spPr>
          <a:xfrm>
            <a:off x="536369" y="1714542"/>
            <a:ext cx="94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f(k)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50F8F40-3EC3-435D-A037-B926AE2C28E7}"/>
              </a:ext>
            </a:extLst>
          </p:cNvPr>
          <p:cNvSpPr txBox="1"/>
          <p:nvPr/>
        </p:nvSpPr>
        <p:spPr>
          <a:xfrm>
            <a:off x="4187662" y="5526521"/>
            <a:ext cx="1481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(n+1)/2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4B53680-5161-46FE-BDBB-2D3880C7D1F8}"/>
              </a:ext>
            </a:extLst>
          </p:cNvPr>
          <p:cNvSpPr txBox="1"/>
          <p:nvPr/>
        </p:nvSpPr>
        <p:spPr>
          <a:xfrm>
            <a:off x="1272268" y="5525183"/>
            <a:ext cx="1481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(n-1)/2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3732DE1-54DE-4972-A07F-E8E9AEF29378}"/>
              </a:ext>
            </a:extLst>
          </p:cNvPr>
          <p:cNvSpPr txBox="1"/>
          <p:nvPr/>
        </p:nvSpPr>
        <p:spPr>
          <a:xfrm>
            <a:off x="2957266" y="5401830"/>
            <a:ext cx="876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n/2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34D33C2-3AF7-4EF7-9B65-18220AF296DA}"/>
              </a:ext>
            </a:extLst>
          </p:cNvPr>
          <p:cNvSpPr txBox="1"/>
          <p:nvPr/>
        </p:nvSpPr>
        <p:spPr>
          <a:xfrm>
            <a:off x="3168977" y="5039033"/>
            <a:ext cx="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B1CA80E-68D0-4375-9DB7-9D5FCFD2258A}"/>
              </a:ext>
            </a:extLst>
          </p:cNvPr>
          <p:cNvSpPr txBox="1"/>
          <p:nvPr/>
        </p:nvSpPr>
        <p:spPr>
          <a:xfrm>
            <a:off x="3985657" y="5882676"/>
            <a:ext cx="122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0EA9C7B-C4A4-4D53-A341-936BA8D3788B}"/>
              </a:ext>
            </a:extLst>
          </p:cNvPr>
          <p:cNvSpPr txBox="1"/>
          <p:nvPr/>
        </p:nvSpPr>
        <p:spPr>
          <a:xfrm>
            <a:off x="1676216" y="5934932"/>
            <a:ext cx="122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9C2EDCF-F605-4ABA-9F0E-3C0549E7FF0B}"/>
              </a:ext>
            </a:extLst>
          </p:cNvPr>
          <p:cNvSpPr txBox="1"/>
          <p:nvPr/>
        </p:nvSpPr>
        <p:spPr>
          <a:xfrm>
            <a:off x="5423806" y="2113808"/>
            <a:ext cx="519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f(k)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是一條開口向上拋物線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C934A0-466C-4A23-94AF-59380A637F26}"/>
              </a:ext>
            </a:extLst>
          </p:cNvPr>
          <p:cNvSpPr txBox="1"/>
          <p:nvPr/>
        </p:nvSpPr>
        <p:spPr>
          <a:xfrm>
            <a:off x="3191987" y="4751020"/>
            <a:ext cx="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3F25A4B-4FCD-48C2-818D-A34C14CF1DB3}"/>
              </a:ext>
            </a:extLst>
          </p:cNvPr>
          <p:cNvSpPr txBox="1"/>
          <p:nvPr/>
        </p:nvSpPr>
        <p:spPr>
          <a:xfrm>
            <a:off x="2905682" y="4530541"/>
            <a:ext cx="12294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最低點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BB55510-8833-44FD-B9A8-FCBE8FBAA244}"/>
                  </a:ext>
                </a:extLst>
              </p:cNvPr>
              <p:cNvSpPr txBox="1"/>
              <p:nvPr/>
            </p:nvSpPr>
            <p:spPr>
              <a:xfrm>
                <a:off x="5027964" y="3770898"/>
                <a:ext cx="7315200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>
                    <a:ea typeface="標楷體" panose="03000509000000000000" pitchFamily="65" charset="-120"/>
                  </a:rPr>
                  <a:t>f(k)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最小值是</a:t>
                </a:r>
                <a:r>
                  <a:rPr lang="en-US" altLang="zh-TW" sz="3600" dirty="0">
                    <a:ea typeface="標楷體" panose="03000509000000000000" pitchFamily="65" charset="-120"/>
                  </a:rPr>
                  <a:t>f</a:t>
                </a:r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600" b="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  <m:r>
                          <a:rPr lang="en-US" altLang="zh-TW" sz="3600" b="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+1</m:t>
                        </m:r>
                      </m:num>
                      <m:den>
                        <m:r>
                          <a:rPr lang="en-US" altLang="zh-TW" sz="3600" b="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)=</a:t>
                </a:r>
                <a:r>
                  <a:rPr lang="en-US" altLang="zh-TW" sz="3600" dirty="0">
                    <a:ea typeface="標楷體" panose="03000509000000000000" pitchFamily="65" charset="-120"/>
                  </a:rPr>
                  <a:t>f</a:t>
                </a:r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600" b="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  <m:r>
                          <a:rPr lang="en-US" altLang="zh-TW" sz="3600" b="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−1</m:t>
                        </m:r>
                      </m:num>
                      <m:den>
                        <m:r>
                          <a:rPr lang="en-US" altLang="zh-TW" sz="3600" b="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3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BB55510-8833-44FD-B9A8-FCBE8FBAA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64" y="3770898"/>
                <a:ext cx="7315200" cy="953403"/>
              </a:xfrm>
              <a:prstGeom prst="rect">
                <a:avLst/>
              </a:prstGeom>
              <a:blipFill>
                <a:blip r:embed="rId2"/>
                <a:stretch>
                  <a:fillRect l="-2583" b="-1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B152D3B-EEA9-447F-B665-0150FA99D623}"/>
              </a:ext>
            </a:extLst>
          </p:cNvPr>
          <p:cNvSpPr txBox="1"/>
          <p:nvPr/>
        </p:nvSpPr>
        <p:spPr>
          <a:xfrm>
            <a:off x="4363312" y="4051392"/>
            <a:ext cx="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455345B-9F41-4602-AA43-10FA43789832}"/>
              </a:ext>
            </a:extLst>
          </p:cNvPr>
          <p:cNvSpPr txBox="1"/>
          <p:nvPr/>
        </p:nvSpPr>
        <p:spPr>
          <a:xfrm>
            <a:off x="2269975" y="4126839"/>
            <a:ext cx="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38F8979-B868-4D53-9B51-CD9759562344}"/>
                  </a:ext>
                </a:extLst>
              </p:cNvPr>
              <p:cNvSpPr txBox="1"/>
              <p:nvPr/>
            </p:nvSpPr>
            <p:spPr>
              <a:xfrm>
                <a:off x="5382988" y="1414782"/>
                <a:ext cx="4796146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f(k)=</a:t>
                </a:r>
                <a:r>
                  <a:rPr lang="zh-TW" altLang="en-US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TW" sz="3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32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38F8979-B868-4D53-9B51-CD975956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88" y="1414782"/>
                <a:ext cx="4796146" cy="748666"/>
              </a:xfrm>
              <a:prstGeom prst="rect">
                <a:avLst/>
              </a:prstGeom>
              <a:blipFill>
                <a:blip r:embed="rId3"/>
                <a:stretch>
                  <a:fillRect l="-3177" t="-1626" b="-130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244B1A0B-F80E-49C0-B6EC-C4E243B11635}"/>
              </a:ext>
            </a:extLst>
          </p:cNvPr>
          <p:cNvSpPr txBox="1"/>
          <p:nvPr/>
        </p:nvSpPr>
        <p:spPr>
          <a:xfrm>
            <a:off x="7074541" y="4691020"/>
            <a:ext cx="453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此時</a:t>
            </a:r>
            <a:r>
              <a:rPr lang="en-US" altLang="zh-TW" sz="2800" dirty="0"/>
              <a:t>, k=(n+1)/2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800" dirty="0"/>
              <a:t>k=(n-1)/2)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219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894F42-8A74-49CD-974F-9DE1742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04B9A-0D6D-4CCA-BC16-5F751B0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FD5D6-2F95-4D5A-B59B-C807D73C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424142-34AD-416B-83B9-51715A3ACB30}"/>
              </a:ext>
            </a:extLst>
          </p:cNvPr>
          <p:cNvSpPr txBox="1"/>
          <p:nvPr/>
        </p:nvSpPr>
        <p:spPr>
          <a:xfrm>
            <a:off x="648195" y="136525"/>
            <a:ext cx="104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E10CA9-A63A-4DBA-A755-218DF868975B}"/>
              </a:ext>
            </a:extLst>
          </p:cNvPr>
          <p:cNvSpPr txBox="1"/>
          <p:nvPr/>
        </p:nvSpPr>
        <p:spPr>
          <a:xfrm>
            <a:off x="681841" y="1126105"/>
            <a:ext cx="10828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每次相鄰</a:t>
            </a:r>
            <a:r>
              <a:rPr lang="en-US" altLang="zh-TW" sz="2800" dirty="0"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人互換位置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至少要交換位置的次數才會使每個人的左右鄰居互換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1C873F1-B90D-4B5D-9F75-41EB2924C9AE}"/>
                  </a:ext>
                </a:extLst>
              </p:cNvPr>
              <p:cNvSpPr txBox="1"/>
              <p:nvPr/>
            </p:nvSpPr>
            <p:spPr>
              <a:xfrm>
                <a:off x="681841" y="2485017"/>
                <a:ext cx="8272154" cy="83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zh-TW" sz="3600" dirty="0"/>
                  <a:t>n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是偶數</a:t>
                </a:r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互換最少的次數是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 sz="3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1C873F1-B90D-4B5D-9F75-41EB2924C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41" y="2485017"/>
                <a:ext cx="8272154" cy="830677"/>
              </a:xfrm>
              <a:prstGeom prst="rect">
                <a:avLst/>
              </a:prstGeom>
              <a:blipFill>
                <a:blip r:embed="rId2"/>
                <a:stretch>
                  <a:fillRect l="-2063" t="-4412" b="-139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C2CCA7B-7863-40A7-A9A3-9831FF4DF39B}"/>
                  </a:ext>
                </a:extLst>
              </p:cNvPr>
              <p:cNvSpPr txBox="1"/>
              <p:nvPr/>
            </p:nvSpPr>
            <p:spPr>
              <a:xfrm>
                <a:off x="681841" y="3542307"/>
                <a:ext cx="8365177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zh-TW" sz="3600" dirty="0"/>
                  <a:t>n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是奇數</a:t>
                </a:r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互換最少的次數是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3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3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C2CCA7B-7863-40A7-A9A3-9831FF4D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41" y="3542307"/>
                <a:ext cx="8365177" cy="953403"/>
              </a:xfrm>
              <a:prstGeom prst="rect">
                <a:avLst/>
              </a:prstGeom>
              <a:blipFill>
                <a:blip r:embed="rId3"/>
                <a:stretch>
                  <a:fillRect l="-2041" b="-1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54E779-62AB-4268-B799-26B158B8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6843C7-9F36-41BB-BD5A-1A8C5F64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ED5B0-86C4-47BD-BB3B-E7AB947F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813D07-4A02-4733-A071-2595F3B8D15F}"/>
              </a:ext>
            </a:extLst>
          </p:cNvPr>
          <p:cNvSpPr txBox="1"/>
          <p:nvPr/>
        </p:nvSpPr>
        <p:spPr>
          <a:xfrm>
            <a:off x="423553" y="-64264"/>
            <a:ext cx="1078774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#include&lt;iostream&gt; </a:t>
            </a:r>
          </a:p>
          <a:p>
            <a:r>
              <a:rPr lang="en-US" altLang="zh-TW" sz="2800" dirty="0"/>
              <a:t>using namespace std; 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int main()  </a:t>
            </a:r>
          </a:p>
          <a:p>
            <a:r>
              <a:rPr lang="en-US" altLang="zh-TW" sz="2800" dirty="0"/>
              <a:t>{  </a:t>
            </a:r>
          </a:p>
          <a:p>
            <a:r>
              <a:rPr lang="en-US" altLang="zh-TW" sz="2800" dirty="0"/>
              <a:t>    int </a:t>
            </a:r>
            <a:r>
              <a:rPr lang="en-US" altLang="zh-TW" sz="2800" dirty="0" err="1"/>
              <a:t>T,n,m</a:t>
            </a:r>
            <a:r>
              <a:rPr lang="en-US" altLang="zh-TW" sz="2800" dirty="0"/>
              <a:t>; </a:t>
            </a:r>
          </a:p>
          <a:p>
            <a:r>
              <a:rPr lang="zh-TW" altLang="en-US" sz="2800" dirty="0"/>
              <a:t>  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(“1315.in”,“r”,stdin);</a:t>
            </a:r>
            <a:r>
              <a:rPr lang="zh-TW" altLang="en-US" sz="2800" dirty="0"/>
              <a:t>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("1315.out","w",stdout);</a:t>
            </a:r>
          </a:p>
          <a:p>
            <a:r>
              <a:rPr lang="zh-TW" altLang="en-US" sz="2800" dirty="0"/>
              <a:t>    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</a:t>
            </a:r>
            <a:r>
              <a:rPr lang="en-US" altLang="zh-TW" sz="2800" dirty="0" err="1"/>
              <a:t>d",&amp;T</a:t>
            </a:r>
            <a:r>
              <a:rPr lang="en-US" altLang="zh-TW" sz="2800" dirty="0"/>
              <a:t>); </a:t>
            </a:r>
          </a:p>
          <a:p>
            <a:r>
              <a:rPr lang="en-US" altLang="zh-TW" sz="2800" dirty="0"/>
              <a:t>    while(T--)  </a:t>
            </a:r>
          </a:p>
          <a:p>
            <a:r>
              <a:rPr lang="en-US" altLang="zh-TW" sz="2800" dirty="0"/>
              <a:t>    {  </a:t>
            </a:r>
          </a:p>
          <a:p>
            <a:r>
              <a:rPr lang="zh-TW" altLang="en-US" sz="2800" dirty="0"/>
              <a:t>        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</a:t>
            </a:r>
            <a:r>
              <a:rPr lang="en-US" altLang="zh-TW" sz="2800" dirty="0" err="1"/>
              <a:t>d",&amp;n</a:t>
            </a:r>
            <a:r>
              <a:rPr lang="en-US" altLang="zh-TW" sz="2800" dirty="0"/>
              <a:t>);   </a:t>
            </a:r>
          </a:p>
          <a:p>
            <a:r>
              <a:rPr lang="en-US" altLang="zh-TW" sz="2800" dirty="0"/>
              <a:t>        if</a:t>
            </a:r>
            <a:r>
              <a:rPr lang="zh-TW" altLang="en-US" sz="2800" dirty="0"/>
              <a:t> </a:t>
            </a:r>
            <a:r>
              <a:rPr lang="en-US" altLang="zh-TW" sz="2800" dirty="0"/>
              <a:t>(n%2==0)  m=(n/2)*(n/2-1);    </a:t>
            </a:r>
            <a:r>
              <a:rPr lang="en-US" altLang="zh-TW" sz="2800" dirty="0">
                <a:solidFill>
                  <a:srgbClr val="0070C0"/>
                </a:solidFill>
              </a:rPr>
              <a:t>// n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是偶數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</a:t>
            </a:r>
            <a:r>
              <a:rPr lang="zh-TW" altLang="en-US" sz="2800" dirty="0"/>
              <a:t>    </a:t>
            </a:r>
            <a:r>
              <a:rPr lang="en-US" altLang="zh-TW" sz="2800" dirty="0"/>
              <a:t>else   m=(n-1)*(n-1)/4; </a:t>
            </a:r>
            <a:r>
              <a:rPr lang="zh-TW" altLang="en-US" sz="2800" dirty="0"/>
              <a:t>           </a:t>
            </a:r>
            <a:r>
              <a:rPr lang="en-US" altLang="zh-TW" sz="2800" dirty="0">
                <a:solidFill>
                  <a:srgbClr val="0070C0"/>
                </a:solidFill>
              </a:rPr>
              <a:t>// n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是奇數</a:t>
            </a:r>
            <a:endParaRPr lang="en-US" altLang="zh-TW" sz="2800" dirty="0"/>
          </a:p>
          <a:p>
            <a:r>
              <a:rPr lang="zh-TW" altLang="en-US" sz="2800" dirty="0"/>
              <a:t>       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("%d\</a:t>
            </a:r>
            <a:r>
              <a:rPr lang="en-US" altLang="zh-TW" sz="2800" dirty="0" err="1"/>
              <a:t>n",m</a:t>
            </a:r>
            <a:r>
              <a:rPr lang="en-US" altLang="zh-TW" sz="2800" dirty="0"/>
              <a:t>);</a:t>
            </a:r>
          </a:p>
          <a:p>
            <a:r>
              <a:rPr lang="en-US" altLang="zh-TW" sz="2800" dirty="0"/>
              <a:t>    }  </a:t>
            </a:r>
          </a:p>
          <a:p>
            <a:r>
              <a:rPr lang="en-US" altLang="zh-TW" sz="2800" dirty="0"/>
              <a:t>    return 0;</a:t>
            </a:r>
          </a:p>
          <a:p>
            <a:r>
              <a:rPr lang="en-US" altLang="zh-TW" sz="2800" dirty="0"/>
              <a:t>} 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4A078D-8BA8-42DB-8FCA-1699797939FB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2756 Code (1/1)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41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01" y="240304"/>
            <a:ext cx="11759044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2756 Crazy tea party (Time Limit: 3 seconds)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6627" y="1426857"/>
            <a:ext cx="11358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茶會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/>
              <a:t>1 ≤ n ≤ 32767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圍繞坐在一張圓桌座位上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每次相鄰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人互換位置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請問至少要交換位置多少次才會使每個人左右鄰居互換</a:t>
            </a:r>
            <a:r>
              <a:rPr lang="en-US" altLang="zh-TW" sz="3200" dirty="0">
                <a:ea typeface="標楷體" panose="03000509000000000000" pitchFamily="65" charset="-120"/>
              </a:rPr>
              <a:t>?</a:t>
            </a:r>
            <a:r>
              <a:rPr lang="en-US" altLang="zh-TW" sz="3200" dirty="0"/>
              <a:t>                     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70C70-0E04-43D1-B2C1-83F1C63F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EDB32F-789C-491D-8ECA-633CB009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D702AE-4012-4268-89A3-CFE0B8A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323198-B967-4890-84B6-D8E986DD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64CA24-1CA9-45A9-8DFD-F079CEFE9222}"/>
              </a:ext>
            </a:extLst>
          </p:cNvPr>
          <p:cNvSpPr txBox="1"/>
          <p:nvPr/>
        </p:nvSpPr>
        <p:spPr>
          <a:xfrm>
            <a:off x="129866" y="1040620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097D809-454D-449B-B630-910F174CEAD1}"/>
              </a:ext>
            </a:extLst>
          </p:cNvPr>
          <p:cNvGrpSpPr/>
          <p:nvPr/>
        </p:nvGrpSpPr>
        <p:grpSpPr>
          <a:xfrm>
            <a:off x="618861" y="5137749"/>
            <a:ext cx="1404124" cy="1488963"/>
            <a:chOff x="482624" y="5203028"/>
            <a:chExt cx="1404124" cy="1488963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C106B36-DD49-4F64-9533-FF2837F3EDC6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5AFA809-6DB2-4CF8-9E87-86DEA17DB905}"/>
                </a:ext>
              </a:extLst>
            </p:cNvPr>
            <p:cNvSpPr txBox="1"/>
            <p:nvPr/>
          </p:nvSpPr>
          <p:spPr>
            <a:xfrm>
              <a:off x="1015521" y="520302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C62C0E2-91C6-4AF6-9A6F-CED4AF47AF0A}"/>
                </a:ext>
              </a:extLst>
            </p:cNvPr>
            <p:cNvSpPr txBox="1"/>
            <p:nvPr/>
          </p:nvSpPr>
          <p:spPr>
            <a:xfrm>
              <a:off x="1497235" y="549138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9DE10A9-197A-46A5-B3D3-E658A1444BA9}"/>
                </a:ext>
              </a:extLst>
            </p:cNvPr>
            <p:cNvSpPr txBox="1"/>
            <p:nvPr/>
          </p:nvSpPr>
          <p:spPr>
            <a:xfrm>
              <a:off x="1483455" y="606009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60F66A0-0CCA-4BFB-9BD4-282DBF5848FA}"/>
                </a:ext>
              </a:extLst>
            </p:cNvPr>
            <p:cNvSpPr txBox="1"/>
            <p:nvPr/>
          </p:nvSpPr>
          <p:spPr>
            <a:xfrm>
              <a:off x="1023072" y="629188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DCE3618-F2A4-4E55-BECD-48F4AFE70E40}"/>
                </a:ext>
              </a:extLst>
            </p:cNvPr>
            <p:cNvSpPr txBox="1"/>
            <p:nvPr/>
          </p:nvSpPr>
          <p:spPr>
            <a:xfrm>
              <a:off x="482624" y="60439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070237C-2718-4CB1-B436-E82680A8EB60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1BB8252-7D80-4F96-BC56-91E25B4AF202}"/>
              </a:ext>
            </a:extLst>
          </p:cNvPr>
          <p:cNvGrpSpPr/>
          <p:nvPr/>
        </p:nvGrpSpPr>
        <p:grpSpPr>
          <a:xfrm>
            <a:off x="2136987" y="5151500"/>
            <a:ext cx="1414866" cy="1475212"/>
            <a:chOff x="482624" y="5216779"/>
            <a:chExt cx="1414866" cy="1475212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85A3F5EC-315C-470E-9D98-14813087C791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FD5F29F-804F-45BC-A40F-5E997BDD2714}"/>
                </a:ext>
              </a:extLst>
            </p:cNvPr>
            <p:cNvSpPr txBox="1"/>
            <p:nvPr/>
          </p:nvSpPr>
          <p:spPr>
            <a:xfrm>
              <a:off x="1507977" y="554601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DE4C14E-AB29-4476-B0D2-A789020A6315}"/>
                </a:ext>
              </a:extLst>
            </p:cNvPr>
            <p:cNvSpPr txBox="1"/>
            <p:nvPr/>
          </p:nvSpPr>
          <p:spPr>
            <a:xfrm>
              <a:off x="1037629" y="521677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ACEB541-AF12-438F-A817-BE0964805BEF}"/>
                </a:ext>
              </a:extLst>
            </p:cNvPr>
            <p:cNvSpPr txBox="1"/>
            <p:nvPr/>
          </p:nvSpPr>
          <p:spPr>
            <a:xfrm>
              <a:off x="1483455" y="606009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6B25976-2565-4A20-9544-2AE52CA2ED52}"/>
                </a:ext>
              </a:extLst>
            </p:cNvPr>
            <p:cNvSpPr txBox="1"/>
            <p:nvPr/>
          </p:nvSpPr>
          <p:spPr>
            <a:xfrm>
              <a:off x="1023072" y="629188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BD1123-2FDB-4D31-93A5-88A72CFDEFF4}"/>
                </a:ext>
              </a:extLst>
            </p:cNvPr>
            <p:cNvSpPr txBox="1"/>
            <p:nvPr/>
          </p:nvSpPr>
          <p:spPr>
            <a:xfrm>
              <a:off x="482624" y="60439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AD5717-9238-4194-A191-9DA16E4EE0E8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5741809-A29C-4668-87C6-9275ECE097EE}"/>
              </a:ext>
            </a:extLst>
          </p:cNvPr>
          <p:cNvGrpSpPr/>
          <p:nvPr/>
        </p:nvGrpSpPr>
        <p:grpSpPr>
          <a:xfrm>
            <a:off x="3718186" y="5128001"/>
            <a:ext cx="1428684" cy="1475212"/>
            <a:chOff x="482624" y="5216779"/>
            <a:chExt cx="1428684" cy="1475212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62C6BF81-6041-4150-B722-911E05A465B4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B66021E-21A0-438C-86A3-72424E88C41F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DDECF3D-65C1-4386-9010-5C5576F96EAA}"/>
                </a:ext>
              </a:extLst>
            </p:cNvPr>
            <p:cNvSpPr txBox="1"/>
            <p:nvPr/>
          </p:nvSpPr>
          <p:spPr>
            <a:xfrm>
              <a:off x="1037629" y="521677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019A6-80E8-49F4-9A3C-071AC71B1694}"/>
                </a:ext>
              </a:extLst>
            </p:cNvPr>
            <p:cNvSpPr txBox="1"/>
            <p:nvPr/>
          </p:nvSpPr>
          <p:spPr>
            <a:xfrm>
              <a:off x="1521795" y="557266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C1E670B-8A47-4644-AEA1-4F080B6D207D}"/>
                </a:ext>
              </a:extLst>
            </p:cNvPr>
            <p:cNvSpPr txBox="1"/>
            <p:nvPr/>
          </p:nvSpPr>
          <p:spPr>
            <a:xfrm>
              <a:off x="1023072" y="629188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32791FA-A98F-4D6D-AF30-9C37193B61D3}"/>
                </a:ext>
              </a:extLst>
            </p:cNvPr>
            <p:cNvSpPr txBox="1"/>
            <p:nvPr/>
          </p:nvSpPr>
          <p:spPr>
            <a:xfrm>
              <a:off x="482624" y="60439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AA84595-91B9-4AEF-A1BF-86333F719FD9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D25F442-EC7B-4F2E-B7DA-C7D9A7C80145}"/>
              </a:ext>
            </a:extLst>
          </p:cNvPr>
          <p:cNvGrpSpPr/>
          <p:nvPr/>
        </p:nvGrpSpPr>
        <p:grpSpPr>
          <a:xfrm>
            <a:off x="5251796" y="5083384"/>
            <a:ext cx="1437594" cy="1486317"/>
            <a:chOff x="482624" y="5205674"/>
            <a:chExt cx="1437594" cy="1486317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A3513BF-0643-4A9E-8E6E-67BCB28BF5E3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E557313-42A9-48BC-9684-EBDB6C4E9E10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39AA111-586C-4526-93E0-0A44D4A254B2}"/>
                </a:ext>
              </a:extLst>
            </p:cNvPr>
            <p:cNvSpPr txBox="1"/>
            <p:nvPr/>
          </p:nvSpPr>
          <p:spPr>
            <a:xfrm>
              <a:off x="1530705" y="5557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6C25E75-D630-4DB4-BE6F-ED56E901302C}"/>
                </a:ext>
              </a:extLst>
            </p:cNvPr>
            <p:cNvSpPr txBox="1"/>
            <p:nvPr/>
          </p:nvSpPr>
          <p:spPr>
            <a:xfrm>
              <a:off x="1023072" y="520567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904B759-9DEB-47C1-A021-0372E4888DDB}"/>
                </a:ext>
              </a:extLst>
            </p:cNvPr>
            <p:cNvSpPr txBox="1"/>
            <p:nvPr/>
          </p:nvSpPr>
          <p:spPr>
            <a:xfrm>
              <a:off x="1023072" y="629188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08F93BD-0C5E-4B27-91EC-DF96BEE1D1C1}"/>
                </a:ext>
              </a:extLst>
            </p:cNvPr>
            <p:cNvSpPr txBox="1"/>
            <p:nvPr/>
          </p:nvSpPr>
          <p:spPr>
            <a:xfrm>
              <a:off x="482624" y="60439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8E03347-2295-4692-A58F-3A85A2490675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CC3BB90-E40C-4439-B68C-6C711E767AED}"/>
              </a:ext>
            </a:extLst>
          </p:cNvPr>
          <p:cNvGrpSpPr/>
          <p:nvPr/>
        </p:nvGrpSpPr>
        <p:grpSpPr>
          <a:xfrm>
            <a:off x="6813750" y="5083384"/>
            <a:ext cx="1431062" cy="1497654"/>
            <a:chOff x="489156" y="5205674"/>
            <a:chExt cx="1431062" cy="1497654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9B17A1E-7FFC-47DC-8815-454929AFC6D4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33FADCF6-8959-4F67-A4A2-6016C7DF745D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5BB0D38-EF5D-4C08-8FD4-E407DC48C1B9}"/>
                </a:ext>
              </a:extLst>
            </p:cNvPr>
            <p:cNvSpPr txBox="1"/>
            <p:nvPr/>
          </p:nvSpPr>
          <p:spPr>
            <a:xfrm>
              <a:off x="1530705" y="5557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D8187EA1-5BA9-4B54-904A-ED7707ED8A45}"/>
                </a:ext>
              </a:extLst>
            </p:cNvPr>
            <p:cNvSpPr txBox="1"/>
            <p:nvPr/>
          </p:nvSpPr>
          <p:spPr>
            <a:xfrm>
              <a:off x="1023072" y="520567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F5D247C3-DFAC-43F2-9D58-8BCA639686AE}"/>
                </a:ext>
              </a:extLst>
            </p:cNvPr>
            <p:cNvSpPr txBox="1"/>
            <p:nvPr/>
          </p:nvSpPr>
          <p:spPr>
            <a:xfrm>
              <a:off x="529916" y="606337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75A0C5F-24AD-4F5B-8344-762B4C8772C5}"/>
                </a:ext>
              </a:extLst>
            </p:cNvPr>
            <p:cNvSpPr txBox="1"/>
            <p:nvPr/>
          </p:nvSpPr>
          <p:spPr>
            <a:xfrm>
              <a:off x="1052471" y="630321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9BEFBA0E-509D-400C-95D5-91250897AC1C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616BCA70-F6A9-4F81-95CD-219839A215B6}"/>
              </a:ext>
            </a:extLst>
          </p:cNvPr>
          <p:cNvGrpSpPr/>
          <p:nvPr/>
        </p:nvGrpSpPr>
        <p:grpSpPr>
          <a:xfrm>
            <a:off x="8366620" y="5086149"/>
            <a:ext cx="1395872" cy="1497654"/>
            <a:chOff x="524346" y="5205674"/>
            <a:chExt cx="1395872" cy="1497654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58A7DEB-6F3D-4FD2-8213-6EFADDC25F75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5A71084-191C-4A84-AAE5-545CB798C998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A19FD61-AAC7-41C8-A8D4-CFF1745A532E}"/>
                </a:ext>
              </a:extLst>
            </p:cNvPr>
            <p:cNvSpPr txBox="1"/>
            <p:nvPr/>
          </p:nvSpPr>
          <p:spPr>
            <a:xfrm>
              <a:off x="1530705" y="5557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645FC93-2B99-4B10-B5DB-2ECEA8AA8C68}"/>
                </a:ext>
              </a:extLst>
            </p:cNvPr>
            <p:cNvSpPr txBox="1"/>
            <p:nvPr/>
          </p:nvSpPr>
          <p:spPr>
            <a:xfrm>
              <a:off x="1023072" y="520567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41889E6-006A-495F-A3B9-7AE0842BA798}"/>
                </a:ext>
              </a:extLst>
            </p:cNvPr>
            <p:cNvSpPr txBox="1"/>
            <p:nvPr/>
          </p:nvSpPr>
          <p:spPr>
            <a:xfrm>
              <a:off x="550568" y="544700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7F856249-4F9E-4194-9C39-16194097F853}"/>
                </a:ext>
              </a:extLst>
            </p:cNvPr>
            <p:cNvSpPr txBox="1"/>
            <p:nvPr/>
          </p:nvSpPr>
          <p:spPr>
            <a:xfrm>
              <a:off x="1052471" y="630321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F3C84CC-2229-4F5E-8652-EF790479432A}"/>
                </a:ext>
              </a:extLst>
            </p:cNvPr>
            <p:cNvSpPr txBox="1"/>
            <p:nvPr/>
          </p:nvSpPr>
          <p:spPr>
            <a:xfrm>
              <a:off x="524346" y="600689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6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811A69E-5E3D-4E9F-B4CD-43167237916E}"/>
              </a:ext>
            </a:extLst>
          </p:cNvPr>
          <p:cNvGrpSpPr/>
          <p:nvPr/>
        </p:nvGrpSpPr>
        <p:grpSpPr>
          <a:xfrm>
            <a:off x="9894402" y="5089880"/>
            <a:ext cx="1397284" cy="1489960"/>
            <a:chOff x="522934" y="5205674"/>
            <a:chExt cx="1397284" cy="1489960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6A85D1C4-A826-4476-A73B-AF525A9B1D77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821315-593C-41AE-B3CE-33956E27F953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A0285D5-E847-452F-ACAA-7B43C1917DD6}"/>
                </a:ext>
              </a:extLst>
            </p:cNvPr>
            <p:cNvSpPr txBox="1"/>
            <p:nvPr/>
          </p:nvSpPr>
          <p:spPr>
            <a:xfrm>
              <a:off x="1530705" y="5557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FC591A9-66CC-4C8F-A412-9E2F5D08CFC1}"/>
                </a:ext>
              </a:extLst>
            </p:cNvPr>
            <p:cNvSpPr txBox="1"/>
            <p:nvPr/>
          </p:nvSpPr>
          <p:spPr>
            <a:xfrm>
              <a:off x="1023072" y="520567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29D522C1-C880-4927-981A-52B8291E6055}"/>
                </a:ext>
              </a:extLst>
            </p:cNvPr>
            <p:cNvSpPr txBox="1"/>
            <p:nvPr/>
          </p:nvSpPr>
          <p:spPr>
            <a:xfrm>
              <a:off x="550568" y="544700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24C5962-DBFF-406E-B9F8-4FACC8297567}"/>
                </a:ext>
              </a:extLst>
            </p:cNvPr>
            <p:cNvSpPr txBox="1"/>
            <p:nvPr/>
          </p:nvSpPr>
          <p:spPr>
            <a:xfrm>
              <a:off x="522934" y="6001655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D9FAD4A4-A6A9-481A-998E-15D3E2CCED94}"/>
                </a:ext>
              </a:extLst>
            </p:cNvPr>
            <p:cNvSpPr txBox="1"/>
            <p:nvPr/>
          </p:nvSpPr>
          <p:spPr>
            <a:xfrm>
              <a:off x="1007216" y="629552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6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BB2BC024-55A6-4C13-893D-E936F8EFA966}"/>
              </a:ext>
            </a:extLst>
          </p:cNvPr>
          <p:cNvGrpSpPr/>
          <p:nvPr/>
        </p:nvGrpSpPr>
        <p:grpSpPr>
          <a:xfrm>
            <a:off x="608936" y="3386176"/>
            <a:ext cx="1436437" cy="1425608"/>
            <a:chOff x="450311" y="5203028"/>
            <a:chExt cx="1436437" cy="1425608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833015B4-4D5B-4E73-9FEC-78C7AEEF5F2E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92B5085A-2160-4C98-B482-3DDECEF86FBA}"/>
                </a:ext>
              </a:extLst>
            </p:cNvPr>
            <p:cNvSpPr txBox="1"/>
            <p:nvPr/>
          </p:nvSpPr>
          <p:spPr>
            <a:xfrm>
              <a:off x="1015521" y="520302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B7139CAD-108A-4927-825E-ED6D58E3B14F}"/>
                </a:ext>
              </a:extLst>
            </p:cNvPr>
            <p:cNvSpPr txBox="1"/>
            <p:nvPr/>
          </p:nvSpPr>
          <p:spPr>
            <a:xfrm>
              <a:off x="1497235" y="549138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BF6B4DC-5C38-45D9-BD6B-69618AD56827}"/>
                </a:ext>
              </a:extLst>
            </p:cNvPr>
            <p:cNvSpPr txBox="1"/>
            <p:nvPr/>
          </p:nvSpPr>
          <p:spPr>
            <a:xfrm>
              <a:off x="1401582" y="618012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058FC7FA-F4F9-40D6-98A0-2E3F6858C897}"/>
                </a:ext>
              </a:extLst>
            </p:cNvPr>
            <p:cNvSpPr txBox="1"/>
            <p:nvPr/>
          </p:nvSpPr>
          <p:spPr>
            <a:xfrm>
              <a:off x="685601" y="622852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1DBC2474-E726-4FCD-BF5F-02564C729BCF}"/>
                </a:ext>
              </a:extLst>
            </p:cNvPr>
            <p:cNvSpPr txBox="1"/>
            <p:nvPr/>
          </p:nvSpPr>
          <p:spPr>
            <a:xfrm>
              <a:off x="450311" y="5604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72E2B9DA-37EF-4152-979D-66253514C683}"/>
              </a:ext>
            </a:extLst>
          </p:cNvPr>
          <p:cNvGrpSpPr/>
          <p:nvPr/>
        </p:nvGrpSpPr>
        <p:grpSpPr>
          <a:xfrm>
            <a:off x="2193351" y="3327816"/>
            <a:ext cx="1462731" cy="1411857"/>
            <a:chOff x="450311" y="5216779"/>
            <a:chExt cx="1462731" cy="1411857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584598B8-87FC-4CF3-89C4-6BFABD10C4FB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2E815B2-7397-475E-8CED-8645BA248C0A}"/>
                </a:ext>
              </a:extLst>
            </p:cNvPr>
            <p:cNvSpPr txBox="1"/>
            <p:nvPr/>
          </p:nvSpPr>
          <p:spPr>
            <a:xfrm>
              <a:off x="1523529" y="564250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59BF23B2-7365-43D7-B475-A13D11528020}"/>
                </a:ext>
              </a:extLst>
            </p:cNvPr>
            <p:cNvSpPr txBox="1"/>
            <p:nvPr/>
          </p:nvSpPr>
          <p:spPr>
            <a:xfrm>
              <a:off x="1043241" y="521677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44B8B28-B307-4495-855D-CA78A0676A32}"/>
                </a:ext>
              </a:extLst>
            </p:cNvPr>
            <p:cNvSpPr txBox="1"/>
            <p:nvPr/>
          </p:nvSpPr>
          <p:spPr>
            <a:xfrm>
              <a:off x="1401582" y="618012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74F172EC-F9FD-4D7A-8CD3-5FFDFB5E2E10}"/>
                </a:ext>
              </a:extLst>
            </p:cNvPr>
            <p:cNvSpPr txBox="1"/>
            <p:nvPr/>
          </p:nvSpPr>
          <p:spPr>
            <a:xfrm>
              <a:off x="685601" y="622852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43CD375E-58C8-47C7-A578-75F5C2567EFB}"/>
                </a:ext>
              </a:extLst>
            </p:cNvPr>
            <p:cNvSpPr txBox="1"/>
            <p:nvPr/>
          </p:nvSpPr>
          <p:spPr>
            <a:xfrm>
              <a:off x="450311" y="5604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B6937304-AA4C-4293-8C8D-A0745740AB63}"/>
              </a:ext>
            </a:extLst>
          </p:cNvPr>
          <p:cNvGrpSpPr/>
          <p:nvPr/>
        </p:nvGrpSpPr>
        <p:grpSpPr>
          <a:xfrm>
            <a:off x="3711031" y="3331209"/>
            <a:ext cx="1462731" cy="1448916"/>
            <a:chOff x="450311" y="5160210"/>
            <a:chExt cx="1462731" cy="1448916"/>
          </a:xfrm>
        </p:grpSpPr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879A8630-3E30-4680-91D5-B28B2A16FE09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46E49A06-A597-4135-8F66-7C669E1B7BCE}"/>
                </a:ext>
              </a:extLst>
            </p:cNvPr>
            <p:cNvSpPr txBox="1"/>
            <p:nvPr/>
          </p:nvSpPr>
          <p:spPr>
            <a:xfrm>
              <a:off x="1523529" y="564250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DA688BC5-BB7B-4B51-9DA1-DC0CF66C49B3}"/>
                </a:ext>
              </a:extLst>
            </p:cNvPr>
            <p:cNvSpPr txBox="1"/>
            <p:nvPr/>
          </p:nvSpPr>
          <p:spPr>
            <a:xfrm>
              <a:off x="1043241" y="516021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4D36A72-CCD5-4F75-B8CB-FED07726FD63}"/>
                </a:ext>
              </a:extLst>
            </p:cNvPr>
            <p:cNvSpPr txBox="1"/>
            <p:nvPr/>
          </p:nvSpPr>
          <p:spPr>
            <a:xfrm>
              <a:off x="576936" y="61443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C72E5E0D-7311-4619-A591-CB8FC018F16C}"/>
                </a:ext>
              </a:extLst>
            </p:cNvPr>
            <p:cNvSpPr txBox="1"/>
            <p:nvPr/>
          </p:nvSpPr>
          <p:spPr>
            <a:xfrm>
              <a:off x="1270345" y="620901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D5818E4E-0ED2-435F-B446-72BF6088E1A4}"/>
                </a:ext>
              </a:extLst>
            </p:cNvPr>
            <p:cNvSpPr txBox="1"/>
            <p:nvPr/>
          </p:nvSpPr>
          <p:spPr>
            <a:xfrm>
              <a:off x="450311" y="5604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3D279415-1233-466F-BF1C-112EBB809F61}"/>
              </a:ext>
            </a:extLst>
          </p:cNvPr>
          <p:cNvGrpSpPr/>
          <p:nvPr/>
        </p:nvGrpSpPr>
        <p:grpSpPr>
          <a:xfrm>
            <a:off x="5311487" y="3318272"/>
            <a:ext cx="1422899" cy="1448916"/>
            <a:chOff x="490143" y="5160210"/>
            <a:chExt cx="1422899" cy="1448916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54B26603-0F6A-4DAB-85AC-9A4EEF2131FF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F0125FB9-FF17-4464-BA9B-637D88F1C303}"/>
                </a:ext>
              </a:extLst>
            </p:cNvPr>
            <p:cNvSpPr txBox="1"/>
            <p:nvPr/>
          </p:nvSpPr>
          <p:spPr>
            <a:xfrm>
              <a:off x="1523529" y="564250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8D26E5A9-4476-441A-B425-714BF371698C}"/>
                </a:ext>
              </a:extLst>
            </p:cNvPr>
            <p:cNvSpPr txBox="1"/>
            <p:nvPr/>
          </p:nvSpPr>
          <p:spPr>
            <a:xfrm>
              <a:off x="1043241" y="516021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30B662DF-C9BA-458E-B065-7BBFC570125B}"/>
                </a:ext>
              </a:extLst>
            </p:cNvPr>
            <p:cNvSpPr txBox="1"/>
            <p:nvPr/>
          </p:nvSpPr>
          <p:spPr>
            <a:xfrm>
              <a:off x="490143" y="5577445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27FA07F9-9FA7-489C-9E55-26741F5146C3}"/>
                </a:ext>
              </a:extLst>
            </p:cNvPr>
            <p:cNvSpPr txBox="1"/>
            <p:nvPr/>
          </p:nvSpPr>
          <p:spPr>
            <a:xfrm>
              <a:off x="1270345" y="620901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4DC4D06F-C925-46D0-AC34-694E1625DBF7}"/>
                </a:ext>
              </a:extLst>
            </p:cNvPr>
            <p:cNvSpPr txBox="1"/>
            <p:nvPr/>
          </p:nvSpPr>
          <p:spPr>
            <a:xfrm>
              <a:off x="584801" y="6098265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3799097E-404F-427B-8EF3-6D9C53D47890}"/>
              </a:ext>
            </a:extLst>
          </p:cNvPr>
          <p:cNvGrpSpPr/>
          <p:nvPr/>
        </p:nvGrpSpPr>
        <p:grpSpPr>
          <a:xfrm>
            <a:off x="6909337" y="3312503"/>
            <a:ext cx="1400063" cy="1448916"/>
            <a:chOff x="512979" y="5160210"/>
            <a:chExt cx="1400063" cy="1448916"/>
          </a:xfrm>
        </p:grpSpPr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88E177E6-84C9-4D3C-B2B7-33D88334BBA9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C945568C-DB31-4F68-BF85-83E7E1E95B66}"/>
                </a:ext>
              </a:extLst>
            </p:cNvPr>
            <p:cNvSpPr txBox="1"/>
            <p:nvPr/>
          </p:nvSpPr>
          <p:spPr>
            <a:xfrm>
              <a:off x="1523529" y="564250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4AE1AE08-310D-459E-B9D0-094B320CFA45}"/>
                </a:ext>
              </a:extLst>
            </p:cNvPr>
            <p:cNvSpPr txBox="1"/>
            <p:nvPr/>
          </p:nvSpPr>
          <p:spPr>
            <a:xfrm>
              <a:off x="1043241" y="516021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53D49F9-F72D-4707-9D6C-9174A2F5C907}"/>
                </a:ext>
              </a:extLst>
            </p:cNvPr>
            <p:cNvSpPr txBox="1"/>
            <p:nvPr/>
          </p:nvSpPr>
          <p:spPr>
            <a:xfrm>
              <a:off x="604700" y="613286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52A1212-D6A0-4C4B-A28B-6B8CA1A53D21}"/>
                </a:ext>
              </a:extLst>
            </p:cNvPr>
            <p:cNvSpPr txBox="1"/>
            <p:nvPr/>
          </p:nvSpPr>
          <p:spPr>
            <a:xfrm>
              <a:off x="1270345" y="620901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888DAF25-EA58-4045-AC93-3E0DA6981BA9}"/>
                </a:ext>
              </a:extLst>
            </p:cNvPr>
            <p:cNvSpPr txBox="1"/>
            <p:nvPr/>
          </p:nvSpPr>
          <p:spPr>
            <a:xfrm>
              <a:off x="512979" y="555750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2136BDE8-7F5B-4746-9A84-BEF35ABD772A}"/>
              </a:ext>
            </a:extLst>
          </p:cNvPr>
          <p:cNvGrpSpPr/>
          <p:nvPr/>
        </p:nvGrpSpPr>
        <p:grpSpPr>
          <a:xfrm>
            <a:off x="600185" y="1556451"/>
            <a:ext cx="1446933" cy="1486474"/>
            <a:chOff x="473237" y="5203028"/>
            <a:chExt cx="1446933" cy="1486474"/>
          </a:xfrm>
        </p:grpSpPr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7E6A86A1-C12D-4405-910A-36DFEF0FB5F9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0E344C-17F7-42EF-A6A8-B2DCFB33F4D1}"/>
                </a:ext>
              </a:extLst>
            </p:cNvPr>
            <p:cNvSpPr txBox="1"/>
            <p:nvPr/>
          </p:nvSpPr>
          <p:spPr>
            <a:xfrm>
              <a:off x="1015521" y="520302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B7BF3214-C724-4EC8-9F70-26E80E96C012}"/>
                </a:ext>
              </a:extLst>
            </p:cNvPr>
            <p:cNvSpPr txBox="1"/>
            <p:nvPr/>
          </p:nvSpPr>
          <p:spPr>
            <a:xfrm>
              <a:off x="1530657" y="576881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63F668E-A76A-4C78-A824-C3217B81E64A}"/>
                </a:ext>
              </a:extLst>
            </p:cNvPr>
            <p:cNvSpPr txBox="1"/>
            <p:nvPr/>
          </p:nvSpPr>
          <p:spPr>
            <a:xfrm>
              <a:off x="999888" y="6289392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64D0CB13-B6EA-4E7C-A8FF-CC879A0EE09C}"/>
                </a:ext>
              </a:extLst>
            </p:cNvPr>
            <p:cNvSpPr txBox="1"/>
            <p:nvPr/>
          </p:nvSpPr>
          <p:spPr>
            <a:xfrm>
              <a:off x="473237" y="572429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03098980-344A-4034-9F22-F5DF3E78FA4C}"/>
              </a:ext>
            </a:extLst>
          </p:cNvPr>
          <p:cNvGrpSpPr/>
          <p:nvPr/>
        </p:nvGrpSpPr>
        <p:grpSpPr>
          <a:xfrm>
            <a:off x="2254056" y="1515631"/>
            <a:ext cx="1454205" cy="1495983"/>
            <a:chOff x="473237" y="5193519"/>
            <a:chExt cx="1454205" cy="1495983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1F2FA7EC-46DE-4C3E-94EB-A8B5635BE7B0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6EA508E8-59DD-4796-B1B7-79821F849F6C}"/>
                </a:ext>
              </a:extLst>
            </p:cNvPr>
            <p:cNvSpPr txBox="1"/>
            <p:nvPr/>
          </p:nvSpPr>
          <p:spPr>
            <a:xfrm>
              <a:off x="1537929" y="580857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82B847E4-2807-456F-AC6D-DB5CFD711C96}"/>
                </a:ext>
              </a:extLst>
            </p:cNvPr>
            <p:cNvSpPr txBox="1"/>
            <p:nvPr/>
          </p:nvSpPr>
          <p:spPr>
            <a:xfrm>
              <a:off x="1036173" y="519351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787B712E-8DEE-4C99-8160-81E6CF6C57DA}"/>
                </a:ext>
              </a:extLst>
            </p:cNvPr>
            <p:cNvSpPr txBox="1"/>
            <p:nvPr/>
          </p:nvSpPr>
          <p:spPr>
            <a:xfrm>
              <a:off x="999888" y="6289392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523E0290-33F7-46F5-9F7B-C1B750DAF50B}"/>
                </a:ext>
              </a:extLst>
            </p:cNvPr>
            <p:cNvSpPr txBox="1"/>
            <p:nvPr/>
          </p:nvSpPr>
          <p:spPr>
            <a:xfrm>
              <a:off x="473237" y="572429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CCCB236-B566-4A82-A627-BDBA3E4EB7B7}"/>
              </a:ext>
            </a:extLst>
          </p:cNvPr>
          <p:cNvGrpSpPr/>
          <p:nvPr/>
        </p:nvGrpSpPr>
        <p:grpSpPr>
          <a:xfrm>
            <a:off x="3766119" y="1502285"/>
            <a:ext cx="1471120" cy="1503167"/>
            <a:chOff x="462317" y="5201885"/>
            <a:chExt cx="1471120" cy="1503167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E4BA1793-1771-4E1D-85A3-7A89922FFE7D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AE1F07F-982C-4319-9E96-03CD40C7F3D8}"/>
                </a:ext>
              </a:extLst>
            </p:cNvPr>
            <p:cNvSpPr txBox="1"/>
            <p:nvPr/>
          </p:nvSpPr>
          <p:spPr>
            <a:xfrm>
              <a:off x="1543924" y="574600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402ACE3B-E764-447B-B322-18AD7FA8C644}"/>
                </a:ext>
              </a:extLst>
            </p:cNvPr>
            <p:cNvSpPr txBox="1"/>
            <p:nvPr/>
          </p:nvSpPr>
          <p:spPr>
            <a:xfrm>
              <a:off x="1032506" y="5201885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FCA38881-B66A-439E-A897-0E47AC14BDDE}"/>
                </a:ext>
              </a:extLst>
            </p:cNvPr>
            <p:cNvSpPr txBox="1"/>
            <p:nvPr/>
          </p:nvSpPr>
          <p:spPr>
            <a:xfrm>
              <a:off x="462317" y="5759682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9ED413FA-1C3C-4157-B854-03A263822319}"/>
                </a:ext>
              </a:extLst>
            </p:cNvPr>
            <p:cNvSpPr txBox="1"/>
            <p:nvPr/>
          </p:nvSpPr>
          <p:spPr>
            <a:xfrm>
              <a:off x="994585" y="6304942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987F2F61-D208-4773-BEB8-BD7A880EDB75}"/>
              </a:ext>
            </a:extLst>
          </p:cNvPr>
          <p:cNvSpPr txBox="1"/>
          <p:nvPr/>
        </p:nvSpPr>
        <p:spPr>
          <a:xfrm>
            <a:off x="128762" y="2973835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BC3B283-6F85-4DAF-9C0A-3462875A07C0}"/>
              </a:ext>
            </a:extLst>
          </p:cNvPr>
          <p:cNvSpPr txBox="1"/>
          <p:nvPr/>
        </p:nvSpPr>
        <p:spPr>
          <a:xfrm>
            <a:off x="147476" y="4734994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#3</a:t>
            </a:r>
            <a:endParaRPr lang="zh-TW" altLang="en-US" sz="24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BB51302-68BC-4D56-8D70-C957A12F7C8A}"/>
              </a:ext>
            </a:extLst>
          </p:cNvPr>
          <p:cNvSpPr txBox="1"/>
          <p:nvPr/>
        </p:nvSpPr>
        <p:spPr>
          <a:xfrm>
            <a:off x="1938340" y="1047181"/>
            <a:ext cx="7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n=4</a:t>
            </a:r>
            <a:endParaRPr lang="zh-TW" altLang="en-US" sz="24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AC6845FA-4953-4878-87D7-7781612B8D53}"/>
              </a:ext>
            </a:extLst>
          </p:cNvPr>
          <p:cNvSpPr txBox="1"/>
          <p:nvPr/>
        </p:nvSpPr>
        <p:spPr>
          <a:xfrm>
            <a:off x="1880722" y="2954908"/>
            <a:ext cx="7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n=5</a:t>
            </a:r>
            <a:endParaRPr lang="zh-TW" altLang="en-US" sz="24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F9F438F3-6FB4-40F9-8F78-A71F07678253}"/>
              </a:ext>
            </a:extLst>
          </p:cNvPr>
          <p:cNvSpPr txBox="1"/>
          <p:nvPr/>
        </p:nvSpPr>
        <p:spPr>
          <a:xfrm>
            <a:off x="1938996" y="4685809"/>
            <a:ext cx="7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n=6</a:t>
            </a:r>
            <a:endParaRPr lang="zh-TW" altLang="en-US" sz="2400" dirty="0"/>
          </a:p>
        </p:txBody>
      </p:sp>
      <p:sp>
        <p:nvSpPr>
          <p:cNvPr id="120" name="箭號: 向右 119">
            <a:extLst>
              <a:ext uri="{FF2B5EF4-FFF2-40B4-BE49-F238E27FC236}">
                <a16:creationId xmlns:a16="http://schemas.microsoft.com/office/drawing/2014/main" id="{6506F551-56DD-4D98-AF66-6B6B63D9E98D}"/>
              </a:ext>
            </a:extLst>
          </p:cNvPr>
          <p:cNvSpPr/>
          <p:nvPr/>
        </p:nvSpPr>
        <p:spPr>
          <a:xfrm>
            <a:off x="3588703" y="2144852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532744A7-2895-4953-922C-7117A375AFA3}"/>
              </a:ext>
            </a:extLst>
          </p:cNvPr>
          <p:cNvSpPr/>
          <p:nvPr/>
        </p:nvSpPr>
        <p:spPr>
          <a:xfrm>
            <a:off x="1973486" y="2124970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箭號: 向右 121">
            <a:extLst>
              <a:ext uri="{FF2B5EF4-FFF2-40B4-BE49-F238E27FC236}">
                <a16:creationId xmlns:a16="http://schemas.microsoft.com/office/drawing/2014/main" id="{9CE74CEE-7081-494D-B69A-0205A38575D8}"/>
              </a:ext>
            </a:extLst>
          </p:cNvPr>
          <p:cNvSpPr/>
          <p:nvPr/>
        </p:nvSpPr>
        <p:spPr>
          <a:xfrm>
            <a:off x="6640358" y="3962340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箭號: 向右 122">
            <a:extLst>
              <a:ext uri="{FF2B5EF4-FFF2-40B4-BE49-F238E27FC236}">
                <a16:creationId xmlns:a16="http://schemas.microsoft.com/office/drawing/2014/main" id="{F4BBC0C8-9D4C-4402-9E86-C99DA54FAE56}"/>
              </a:ext>
            </a:extLst>
          </p:cNvPr>
          <p:cNvSpPr/>
          <p:nvPr/>
        </p:nvSpPr>
        <p:spPr>
          <a:xfrm>
            <a:off x="5067879" y="3987359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箭號: 向右 123">
            <a:extLst>
              <a:ext uri="{FF2B5EF4-FFF2-40B4-BE49-F238E27FC236}">
                <a16:creationId xmlns:a16="http://schemas.microsoft.com/office/drawing/2014/main" id="{320B2270-2996-4EBB-80AB-0DDBB43BC2EB}"/>
              </a:ext>
            </a:extLst>
          </p:cNvPr>
          <p:cNvSpPr/>
          <p:nvPr/>
        </p:nvSpPr>
        <p:spPr>
          <a:xfrm>
            <a:off x="3509746" y="3964708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箭號: 向右 124">
            <a:extLst>
              <a:ext uri="{FF2B5EF4-FFF2-40B4-BE49-F238E27FC236}">
                <a16:creationId xmlns:a16="http://schemas.microsoft.com/office/drawing/2014/main" id="{B33058C0-2098-482E-8AEC-227FA97A1E0E}"/>
              </a:ext>
            </a:extLst>
          </p:cNvPr>
          <p:cNvSpPr/>
          <p:nvPr/>
        </p:nvSpPr>
        <p:spPr>
          <a:xfrm>
            <a:off x="1935933" y="3951007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箭號: 向右 125">
            <a:extLst>
              <a:ext uri="{FF2B5EF4-FFF2-40B4-BE49-F238E27FC236}">
                <a16:creationId xmlns:a16="http://schemas.microsoft.com/office/drawing/2014/main" id="{398580E1-4B3E-456A-A205-EA26CA56CD80}"/>
              </a:ext>
            </a:extLst>
          </p:cNvPr>
          <p:cNvSpPr/>
          <p:nvPr/>
        </p:nvSpPr>
        <p:spPr>
          <a:xfrm>
            <a:off x="9696954" y="5655586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箭號: 向右 126">
            <a:extLst>
              <a:ext uri="{FF2B5EF4-FFF2-40B4-BE49-F238E27FC236}">
                <a16:creationId xmlns:a16="http://schemas.microsoft.com/office/drawing/2014/main" id="{B9164D3E-C21E-4CA0-9087-AB44AD01A219}"/>
              </a:ext>
            </a:extLst>
          </p:cNvPr>
          <p:cNvSpPr/>
          <p:nvPr/>
        </p:nvSpPr>
        <p:spPr>
          <a:xfrm>
            <a:off x="8150409" y="5655586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箭號: 向右 127">
            <a:extLst>
              <a:ext uri="{FF2B5EF4-FFF2-40B4-BE49-F238E27FC236}">
                <a16:creationId xmlns:a16="http://schemas.microsoft.com/office/drawing/2014/main" id="{D851AAED-8D6C-4025-B0D6-5D38D522FACD}"/>
              </a:ext>
            </a:extLst>
          </p:cNvPr>
          <p:cNvSpPr/>
          <p:nvPr/>
        </p:nvSpPr>
        <p:spPr>
          <a:xfrm>
            <a:off x="6587567" y="5701479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箭號: 向右 128">
            <a:extLst>
              <a:ext uri="{FF2B5EF4-FFF2-40B4-BE49-F238E27FC236}">
                <a16:creationId xmlns:a16="http://schemas.microsoft.com/office/drawing/2014/main" id="{7E56BA22-CD3F-4141-844E-D55F386A6CD8}"/>
              </a:ext>
            </a:extLst>
          </p:cNvPr>
          <p:cNvSpPr/>
          <p:nvPr/>
        </p:nvSpPr>
        <p:spPr>
          <a:xfrm>
            <a:off x="5023352" y="5735042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箭號: 向右 129">
            <a:extLst>
              <a:ext uri="{FF2B5EF4-FFF2-40B4-BE49-F238E27FC236}">
                <a16:creationId xmlns:a16="http://schemas.microsoft.com/office/drawing/2014/main" id="{083C3419-21B5-4CB5-8EF9-D5FAA8662A19}"/>
              </a:ext>
            </a:extLst>
          </p:cNvPr>
          <p:cNvSpPr/>
          <p:nvPr/>
        </p:nvSpPr>
        <p:spPr>
          <a:xfrm>
            <a:off x="3493423" y="5720873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箭號: 向右 130">
            <a:extLst>
              <a:ext uri="{FF2B5EF4-FFF2-40B4-BE49-F238E27FC236}">
                <a16:creationId xmlns:a16="http://schemas.microsoft.com/office/drawing/2014/main" id="{173B34A9-FCC0-4D30-9FC4-5FD330493618}"/>
              </a:ext>
            </a:extLst>
          </p:cNvPr>
          <p:cNvSpPr/>
          <p:nvPr/>
        </p:nvSpPr>
        <p:spPr>
          <a:xfrm>
            <a:off x="1882826" y="5740421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1B7204DE-4873-4852-A6CB-1ACE5BFE917C}"/>
              </a:ext>
            </a:extLst>
          </p:cNvPr>
          <p:cNvSpPr txBox="1"/>
          <p:nvPr/>
        </p:nvSpPr>
        <p:spPr>
          <a:xfrm>
            <a:off x="5540978" y="1991077"/>
            <a:ext cx="25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交換位置最少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4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24B8DBB2-BE66-456C-BDE7-C3EF4DFE1F54}"/>
              </a:ext>
            </a:extLst>
          </p:cNvPr>
          <p:cNvSpPr txBox="1"/>
          <p:nvPr/>
        </p:nvSpPr>
        <p:spPr>
          <a:xfrm>
            <a:off x="8311485" y="3753537"/>
            <a:ext cx="25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交換位置最少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400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F0C94A73-74C6-4782-B872-2BD0DB46A4E6}"/>
              </a:ext>
            </a:extLst>
          </p:cNvPr>
          <p:cNvSpPr txBox="1"/>
          <p:nvPr/>
        </p:nvSpPr>
        <p:spPr>
          <a:xfrm>
            <a:off x="9602420" y="4764274"/>
            <a:ext cx="25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交換位置最少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4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0C3BD881-8CA3-4046-98CB-9C1625924B96}"/>
              </a:ext>
            </a:extLst>
          </p:cNvPr>
          <p:cNvSpPr txBox="1"/>
          <p:nvPr/>
        </p:nvSpPr>
        <p:spPr>
          <a:xfrm>
            <a:off x="57017" y="284494"/>
            <a:ext cx="190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Example: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92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/>
      <p:bldP spid="133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354817" y="-110304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6176743" y="237732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426190" y="487550"/>
            <a:ext cx="3446490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3</a:t>
            </a:r>
          </a:p>
          <a:p>
            <a:r>
              <a:rPr lang="en-US" altLang="zh-TW" sz="2800"/>
              <a:t>4</a:t>
            </a:r>
          </a:p>
          <a:p>
            <a:r>
              <a:rPr lang="en-US" altLang="zh-TW" sz="2800"/>
              <a:t>5</a:t>
            </a:r>
          </a:p>
          <a:p>
            <a:r>
              <a:rPr lang="en-US" altLang="zh-TW" sz="2800"/>
              <a:t>6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6240794" y="832020"/>
            <a:ext cx="3372138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2</a:t>
            </a:r>
          </a:p>
          <a:p>
            <a:r>
              <a:rPr lang="en-US" altLang="zh-TW" sz="2800"/>
              <a:t>4</a:t>
            </a:r>
          </a:p>
          <a:p>
            <a:r>
              <a:rPr lang="en-US" altLang="zh-TW" sz="2800"/>
              <a:t>6</a:t>
            </a:r>
            <a:endParaRPr lang="en-US" altLang="zh-TW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1346636" y="543616"/>
            <a:ext cx="200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Test Case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個數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824847" y="777897"/>
            <a:ext cx="546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34287E5-D585-423D-895A-CFE19E57BA10}"/>
              </a:ext>
            </a:extLst>
          </p:cNvPr>
          <p:cNvCxnSpPr>
            <a:cxnSpLocks/>
          </p:cNvCxnSpPr>
          <p:nvPr/>
        </p:nvCxnSpPr>
        <p:spPr>
          <a:xfrm>
            <a:off x="2551132" y="1140744"/>
            <a:ext cx="3692577" cy="5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8F2227A-3476-415E-8918-87F0F097D3FF}"/>
              </a:ext>
            </a:extLst>
          </p:cNvPr>
          <p:cNvSpPr txBox="1"/>
          <p:nvPr/>
        </p:nvSpPr>
        <p:spPr>
          <a:xfrm>
            <a:off x="4077035" y="765489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D761828-2EB4-43E5-A450-B1180862132E}"/>
              </a:ext>
            </a:extLst>
          </p:cNvPr>
          <p:cNvCxnSpPr>
            <a:cxnSpLocks/>
          </p:cNvCxnSpPr>
          <p:nvPr/>
        </p:nvCxnSpPr>
        <p:spPr>
          <a:xfrm>
            <a:off x="819889" y="1592263"/>
            <a:ext cx="5418073" cy="9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E37329-EABF-43D6-9156-B7F520EB1BB6}"/>
              </a:ext>
            </a:extLst>
          </p:cNvPr>
          <p:cNvSpPr txBox="1"/>
          <p:nvPr/>
        </p:nvSpPr>
        <p:spPr>
          <a:xfrm>
            <a:off x="4060393" y="1227019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FA05BC-E4EF-4661-A1CA-2DBE9217C3B0}"/>
              </a:ext>
            </a:extLst>
          </p:cNvPr>
          <p:cNvSpPr/>
          <p:nvPr/>
        </p:nvSpPr>
        <p:spPr>
          <a:xfrm>
            <a:off x="3157091" y="10387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32767)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9BC8350-B75C-434A-A94F-808AACB094D2}"/>
              </a:ext>
            </a:extLst>
          </p:cNvPr>
          <p:cNvSpPr txBox="1"/>
          <p:nvPr/>
        </p:nvSpPr>
        <p:spPr>
          <a:xfrm>
            <a:off x="-48694" y="2238050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52CAB9E-6A40-442F-82DF-91844959F13E}"/>
              </a:ext>
            </a:extLst>
          </p:cNvPr>
          <p:cNvCxnSpPr>
            <a:cxnSpLocks/>
          </p:cNvCxnSpPr>
          <p:nvPr/>
        </p:nvCxnSpPr>
        <p:spPr>
          <a:xfrm>
            <a:off x="800025" y="1989138"/>
            <a:ext cx="54734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69BC236-934E-408C-B434-639736B72C4A}"/>
              </a:ext>
            </a:extLst>
          </p:cNvPr>
          <p:cNvSpPr txBox="1"/>
          <p:nvPr/>
        </p:nvSpPr>
        <p:spPr>
          <a:xfrm>
            <a:off x="4077035" y="1610648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#3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151032-BD8F-4DE4-AB44-44412545D9DD}"/>
              </a:ext>
            </a:extLst>
          </p:cNvPr>
          <p:cNvSpPr txBox="1"/>
          <p:nvPr/>
        </p:nvSpPr>
        <p:spPr>
          <a:xfrm>
            <a:off x="1515037" y="923739"/>
            <a:ext cx="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人數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82FC596-2D2E-4417-9CFE-36A44EDD7B36}"/>
              </a:ext>
            </a:extLst>
          </p:cNvPr>
          <p:cNvCxnSpPr>
            <a:cxnSpLocks/>
          </p:cNvCxnSpPr>
          <p:nvPr/>
        </p:nvCxnSpPr>
        <p:spPr>
          <a:xfrm flipH="1" flipV="1">
            <a:off x="783687" y="1195276"/>
            <a:ext cx="731350" cy="1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818B5BD-7905-4FCD-BA89-32C8B5E396C1}"/>
              </a:ext>
            </a:extLst>
          </p:cNvPr>
          <p:cNvGrpSpPr/>
          <p:nvPr/>
        </p:nvGrpSpPr>
        <p:grpSpPr>
          <a:xfrm>
            <a:off x="430376" y="5451423"/>
            <a:ext cx="1404124" cy="1488963"/>
            <a:chOff x="482624" y="5203028"/>
            <a:chExt cx="1404124" cy="1488963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D91C6DDF-78F8-4EAB-B3E0-77393C861DB5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9D34FC6-C2AD-40C3-8365-CB2EBD96F370}"/>
                </a:ext>
              </a:extLst>
            </p:cNvPr>
            <p:cNvSpPr txBox="1"/>
            <p:nvPr/>
          </p:nvSpPr>
          <p:spPr>
            <a:xfrm>
              <a:off x="1015521" y="520302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99A46F5F-7EF1-4EEF-9F97-3FB770F2900C}"/>
                </a:ext>
              </a:extLst>
            </p:cNvPr>
            <p:cNvSpPr txBox="1"/>
            <p:nvPr/>
          </p:nvSpPr>
          <p:spPr>
            <a:xfrm>
              <a:off x="1497235" y="549138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FD6C6FD2-B582-4A63-87F4-6719F0E035A2}"/>
                </a:ext>
              </a:extLst>
            </p:cNvPr>
            <p:cNvSpPr txBox="1"/>
            <p:nvPr/>
          </p:nvSpPr>
          <p:spPr>
            <a:xfrm>
              <a:off x="1483455" y="606009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72B5558-5467-4B0F-ACAD-7BC3322478A2}"/>
                </a:ext>
              </a:extLst>
            </p:cNvPr>
            <p:cNvSpPr txBox="1"/>
            <p:nvPr/>
          </p:nvSpPr>
          <p:spPr>
            <a:xfrm>
              <a:off x="1023072" y="629188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26626A4-22BD-4AAE-B7FD-B8B45D6BCB40}"/>
                </a:ext>
              </a:extLst>
            </p:cNvPr>
            <p:cNvSpPr txBox="1"/>
            <p:nvPr/>
          </p:nvSpPr>
          <p:spPr>
            <a:xfrm>
              <a:off x="482624" y="60439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F86EBE01-AA7A-4330-9ADF-92B948744E09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7A39D63-0953-4DE5-BDFC-603835655D65}"/>
              </a:ext>
            </a:extLst>
          </p:cNvPr>
          <p:cNvGrpSpPr/>
          <p:nvPr/>
        </p:nvGrpSpPr>
        <p:grpSpPr>
          <a:xfrm>
            <a:off x="1948502" y="5465174"/>
            <a:ext cx="1414866" cy="1475212"/>
            <a:chOff x="482624" y="5216779"/>
            <a:chExt cx="1414866" cy="1475212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F78D9CCA-F411-484C-A946-0BB71B1B255F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69A0B62-15F2-41F5-9860-E1ED1C32A722}"/>
                </a:ext>
              </a:extLst>
            </p:cNvPr>
            <p:cNvSpPr txBox="1"/>
            <p:nvPr/>
          </p:nvSpPr>
          <p:spPr>
            <a:xfrm>
              <a:off x="1507977" y="554601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C16C1E4-EC85-4D1F-8B44-1BD01FB20105}"/>
                </a:ext>
              </a:extLst>
            </p:cNvPr>
            <p:cNvSpPr txBox="1"/>
            <p:nvPr/>
          </p:nvSpPr>
          <p:spPr>
            <a:xfrm>
              <a:off x="1037629" y="521677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72737B73-D608-42A3-AA0B-D6C491CBC0AA}"/>
                </a:ext>
              </a:extLst>
            </p:cNvPr>
            <p:cNvSpPr txBox="1"/>
            <p:nvPr/>
          </p:nvSpPr>
          <p:spPr>
            <a:xfrm>
              <a:off x="1483455" y="606009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A9BCF45-9FA1-474A-A4A9-3F88745A235A}"/>
                </a:ext>
              </a:extLst>
            </p:cNvPr>
            <p:cNvSpPr txBox="1"/>
            <p:nvPr/>
          </p:nvSpPr>
          <p:spPr>
            <a:xfrm>
              <a:off x="1023072" y="629188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B99B6832-4BFE-4468-9894-3DA7E69C1F28}"/>
                </a:ext>
              </a:extLst>
            </p:cNvPr>
            <p:cNvSpPr txBox="1"/>
            <p:nvPr/>
          </p:nvSpPr>
          <p:spPr>
            <a:xfrm>
              <a:off x="482624" y="60439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D356042-9790-4531-8A7A-F1625C395920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E11E689-C41A-4C8C-B20A-6EB83A826F1A}"/>
              </a:ext>
            </a:extLst>
          </p:cNvPr>
          <p:cNvGrpSpPr/>
          <p:nvPr/>
        </p:nvGrpSpPr>
        <p:grpSpPr>
          <a:xfrm>
            <a:off x="3529701" y="5441675"/>
            <a:ext cx="1428684" cy="1475212"/>
            <a:chOff x="482624" y="5216779"/>
            <a:chExt cx="1428684" cy="1475212"/>
          </a:xfrm>
        </p:grpSpPr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D5737DD9-D7C6-45B0-8F50-09831CB82E2F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305A2B4-DB3F-46FE-9CF3-0C93908A057C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862865F5-E940-4A31-BAE6-90C756C3D0AB}"/>
                </a:ext>
              </a:extLst>
            </p:cNvPr>
            <p:cNvSpPr txBox="1"/>
            <p:nvPr/>
          </p:nvSpPr>
          <p:spPr>
            <a:xfrm>
              <a:off x="1037629" y="521677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D415611-BD7F-4C45-9DBB-77CB9F7BAFC3}"/>
                </a:ext>
              </a:extLst>
            </p:cNvPr>
            <p:cNvSpPr txBox="1"/>
            <p:nvPr/>
          </p:nvSpPr>
          <p:spPr>
            <a:xfrm>
              <a:off x="1521795" y="557266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1987DC1-3F9F-4345-9F7D-95DDA7F42E14}"/>
                </a:ext>
              </a:extLst>
            </p:cNvPr>
            <p:cNvSpPr txBox="1"/>
            <p:nvPr/>
          </p:nvSpPr>
          <p:spPr>
            <a:xfrm>
              <a:off x="1023072" y="629188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99F61210-5A3F-4A61-85F8-3706E39C021D}"/>
                </a:ext>
              </a:extLst>
            </p:cNvPr>
            <p:cNvSpPr txBox="1"/>
            <p:nvPr/>
          </p:nvSpPr>
          <p:spPr>
            <a:xfrm>
              <a:off x="482624" y="60439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46DA8A9-7F8A-4CB1-86C5-E4CA8561922F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A24698E-927D-46AE-ADF1-341983CD5344}"/>
              </a:ext>
            </a:extLst>
          </p:cNvPr>
          <p:cNvGrpSpPr/>
          <p:nvPr/>
        </p:nvGrpSpPr>
        <p:grpSpPr>
          <a:xfrm>
            <a:off x="5063311" y="5397058"/>
            <a:ext cx="1437594" cy="1486317"/>
            <a:chOff x="482624" y="5205674"/>
            <a:chExt cx="1437594" cy="1486317"/>
          </a:xfrm>
        </p:grpSpPr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4E6B518-7B72-477A-BF81-A38411246EFB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56EC0E1F-7ED5-4366-99CF-C8C6E4D56BF9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25AA2011-5BF7-45AE-BA1F-DEB10B7B1050}"/>
                </a:ext>
              </a:extLst>
            </p:cNvPr>
            <p:cNvSpPr txBox="1"/>
            <p:nvPr/>
          </p:nvSpPr>
          <p:spPr>
            <a:xfrm>
              <a:off x="1530705" y="5557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56A6843-A1B1-4D92-98DF-4A87BED7D55F}"/>
                </a:ext>
              </a:extLst>
            </p:cNvPr>
            <p:cNvSpPr txBox="1"/>
            <p:nvPr/>
          </p:nvSpPr>
          <p:spPr>
            <a:xfrm>
              <a:off x="1023072" y="520567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010E1DC-46FC-417E-A410-A565EF6D9EAF}"/>
                </a:ext>
              </a:extLst>
            </p:cNvPr>
            <p:cNvSpPr txBox="1"/>
            <p:nvPr/>
          </p:nvSpPr>
          <p:spPr>
            <a:xfrm>
              <a:off x="1023072" y="629188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7C28E270-71EC-4B9E-946B-6CDA3EF63695}"/>
                </a:ext>
              </a:extLst>
            </p:cNvPr>
            <p:cNvSpPr txBox="1"/>
            <p:nvPr/>
          </p:nvSpPr>
          <p:spPr>
            <a:xfrm>
              <a:off x="482624" y="60439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0391060-4468-4CB6-B986-C26430C4347C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9A2AFACF-3CFD-41C1-8C2C-3E927097834E}"/>
              </a:ext>
            </a:extLst>
          </p:cNvPr>
          <p:cNvGrpSpPr/>
          <p:nvPr/>
        </p:nvGrpSpPr>
        <p:grpSpPr>
          <a:xfrm>
            <a:off x="6625265" y="5397058"/>
            <a:ext cx="1431062" cy="1497654"/>
            <a:chOff x="489156" y="5205674"/>
            <a:chExt cx="1431062" cy="1497654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AD2AD101-E307-4BA0-9306-1EB0842B5ACF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87655FF-4D3F-4014-A094-47CF6D9B45F6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01FF387-1534-4793-A949-BBF906A55702}"/>
                </a:ext>
              </a:extLst>
            </p:cNvPr>
            <p:cNvSpPr txBox="1"/>
            <p:nvPr/>
          </p:nvSpPr>
          <p:spPr>
            <a:xfrm>
              <a:off x="1530705" y="5557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602A1F52-8CAC-4D0F-BC01-60D2221B2CD0}"/>
                </a:ext>
              </a:extLst>
            </p:cNvPr>
            <p:cNvSpPr txBox="1"/>
            <p:nvPr/>
          </p:nvSpPr>
          <p:spPr>
            <a:xfrm>
              <a:off x="1023072" y="520567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9177459-A7BE-41A9-B9FF-004395E15E25}"/>
                </a:ext>
              </a:extLst>
            </p:cNvPr>
            <p:cNvSpPr txBox="1"/>
            <p:nvPr/>
          </p:nvSpPr>
          <p:spPr>
            <a:xfrm>
              <a:off x="529916" y="606337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B3FBFDBE-EDCF-43ED-8028-1A6352041D6F}"/>
                </a:ext>
              </a:extLst>
            </p:cNvPr>
            <p:cNvSpPr txBox="1"/>
            <p:nvPr/>
          </p:nvSpPr>
          <p:spPr>
            <a:xfrm>
              <a:off x="1052471" y="630321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44E0246-2825-4898-8E19-84E1438A0387}"/>
                </a:ext>
              </a:extLst>
            </p:cNvPr>
            <p:cNvSpPr txBox="1"/>
            <p:nvPr/>
          </p:nvSpPr>
          <p:spPr>
            <a:xfrm>
              <a:off x="489156" y="5495707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6</a:t>
              </a:r>
              <a:endParaRPr lang="zh-TW" altLang="en-US" sz="2000" dirty="0"/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76E78FF5-53F5-4FD1-B454-469CEE097D81}"/>
              </a:ext>
            </a:extLst>
          </p:cNvPr>
          <p:cNvGrpSpPr/>
          <p:nvPr/>
        </p:nvGrpSpPr>
        <p:grpSpPr>
          <a:xfrm>
            <a:off x="8178135" y="5399823"/>
            <a:ext cx="1395872" cy="1497654"/>
            <a:chOff x="524346" y="5205674"/>
            <a:chExt cx="1395872" cy="1497654"/>
          </a:xfrm>
        </p:grpSpPr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B61FE1F7-014D-492C-B338-50389DFA301D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4762BCD9-E285-4B2B-A804-EBF92E7DA1C7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203307E0-B8AC-4883-9227-E0200B1E3947}"/>
                </a:ext>
              </a:extLst>
            </p:cNvPr>
            <p:cNvSpPr txBox="1"/>
            <p:nvPr/>
          </p:nvSpPr>
          <p:spPr>
            <a:xfrm>
              <a:off x="1530705" y="5557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69C87362-6BF2-4589-A66E-EFFB4327581D}"/>
                </a:ext>
              </a:extLst>
            </p:cNvPr>
            <p:cNvSpPr txBox="1"/>
            <p:nvPr/>
          </p:nvSpPr>
          <p:spPr>
            <a:xfrm>
              <a:off x="1023072" y="520567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246A8BD0-C643-4DD0-9534-BD570F944CF4}"/>
                </a:ext>
              </a:extLst>
            </p:cNvPr>
            <p:cNvSpPr txBox="1"/>
            <p:nvPr/>
          </p:nvSpPr>
          <p:spPr>
            <a:xfrm>
              <a:off x="550568" y="544700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8B851267-9A78-4EEB-855B-0170D03DDF5B}"/>
                </a:ext>
              </a:extLst>
            </p:cNvPr>
            <p:cNvSpPr txBox="1"/>
            <p:nvPr/>
          </p:nvSpPr>
          <p:spPr>
            <a:xfrm>
              <a:off x="1052471" y="630321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82D830D-CE5D-48AF-A94F-FE5CB872613E}"/>
                </a:ext>
              </a:extLst>
            </p:cNvPr>
            <p:cNvSpPr txBox="1"/>
            <p:nvPr/>
          </p:nvSpPr>
          <p:spPr>
            <a:xfrm>
              <a:off x="524346" y="600689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6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B03DCAB-61E8-41D4-91F0-9B18BD24C300}"/>
              </a:ext>
            </a:extLst>
          </p:cNvPr>
          <p:cNvGrpSpPr/>
          <p:nvPr/>
        </p:nvGrpSpPr>
        <p:grpSpPr>
          <a:xfrm>
            <a:off x="9705917" y="5403554"/>
            <a:ext cx="1397284" cy="1489960"/>
            <a:chOff x="522934" y="5205674"/>
            <a:chExt cx="1397284" cy="1489960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4C8190B4-0ABF-423C-AE56-4016EA313D97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11AEE214-1DD1-4ED1-BB7B-448469928482}"/>
                </a:ext>
              </a:extLst>
            </p:cNvPr>
            <p:cNvSpPr txBox="1"/>
            <p:nvPr/>
          </p:nvSpPr>
          <p:spPr>
            <a:xfrm>
              <a:off x="1509671" y="602255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8298E084-7735-4123-8E79-F1A07F5134C6}"/>
                </a:ext>
              </a:extLst>
            </p:cNvPr>
            <p:cNvSpPr txBox="1"/>
            <p:nvPr/>
          </p:nvSpPr>
          <p:spPr>
            <a:xfrm>
              <a:off x="1530705" y="5557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C875B9A8-44BA-491A-AC45-EAF8DA1F4FA3}"/>
                </a:ext>
              </a:extLst>
            </p:cNvPr>
            <p:cNvSpPr txBox="1"/>
            <p:nvPr/>
          </p:nvSpPr>
          <p:spPr>
            <a:xfrm>
              <a:off x="1023072" y="520567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B3459E-63F4-4F30-8256-46CBA3F12BC7}"/>
                </a:ext>
              </a:extLst>
            </p:cNvPr>
            <p:cNvSpPr txBox="1"/>
            <p:nvPr/>
          </p:nvSpPr>
          <p:spPr>
            <a:xfrm>
              <a:off x="550568" y="544700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CAC74219-BF0B-484D-82B7-816DA6BE0AE8}"/>
                </a:ext>
              </a:extLst>
            </p:cNvPr>
            <p:cNvSpPr txBox="1"/>
            <p:nvPr/>
          </p:nvSpPr>
          <p:spPr>
            <a:xfrm>
              <a:off x="522934" y="6001655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652203AF-5673-450D-B022-3976186D418C}"/>
                </a:ext>
              </a:extLst>
            </p:cNvPr>
            <p:cNvSpPr txBox="1"/>
            <p:nvPr/>
          </p:nvSpPr>
          <p:spPr>
            <a:xfrm>
              <a:off x="1007216" y="6295524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6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F2499146-7355-46E6-8D3A-59BB00DA399C}"/>
              </a:ext>
            </a:extLst>
          </p:cNvPr>
          <p:cNvGrpSpPr/>
          <p:nvPr/>
        </p:nvGrpSpPr>
        <p:grpSpPr>
          <a:xfrm>
            <a:off x="430376" y="3984135"/>
            <a:ext cx="1436437" cy="1425608"/>
            <a:chOff x="450311" y="5203028"/>
            <a:chExt cx="1436437" cy="1425608"/>
          </a:xfrm>
        </p:grpSpPr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6741368E-EFD9-4EA6-8588-DADBD4DF0A89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14B64F28-E006-476E-99E3-2919009FB234}"/>
                </a:ext>
              </a:extLst>
            </p:cNvPr>
            <p:cNvSpPr txBox="1"/>
            <p:nvPr/>
          </p:nvSpPr>
          <p:spPr>
            <a:xfrm>
              <a:off x="1015521" y="520302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BF3825B-B102-4CC4-A9D7-8D46A35879FF}"/>
                </a:ext>
              </a:extLst>
            </p:cNvPr>
            <p:cNvSpPr txBox="1"/>
            <p:nvPr/>
          </p:nvSpPr>
          <p:spPr>
            <a:xfrm>
              <a:off x="1497235" y="5491383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0381E366-CCBF-4106-876F-58346FEC325C}"/>
                </a:ext>
              </a:extLst>
            </p:cNvPr>
            <p:cNvSpPr txBox="1"/>
            <p:nvPr/>
          </p:nvSpPr>
          <p:spPr>
            <a:xfrm>
              <a:off x="1401582" y="618012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57C2ADAA-DCBD-4947-B0DA-A4D4AC709BCC}"/>
                </a:ext>
              </a:extLst>
            </p:cNvPr>
            <p:cNvSpPr txBox="1"/>
            <p:nvPr/>
          </p:nvSpPr>
          <p:spPr>
            <a:xfrm>
              <a:off x="685601" y="622852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50CE146-04E2-4DA8-ACEA-64839FA71EF9}"/>
                </a:ext>
              </a:extLst>
            </p:cNvPr>
            <p:cNvSpPr txBox="1"/>
            <p:nvPr/>
          </p:nvSpPr>
          <p:spPr>
            <a:xfrm>
              <a:off x="450311" y="5604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02EAFBCC-4A4E-44F5-B1CA-13C3C822494E}"/>
              </a:ext>
            </a:extLst>
          </p:cNvPr>
          <p:cNvGrpSpPr/>
          <p:nvPr/>
        </p:nvGrpSpPr>
        <p:grpSpPr>
          <a:xfrm>
            <a:off x="2014791" y="3925775"/>
            <a:ext cx="1462731" cy="1411857"/>
            <a:chOff x="450311" y="5216779"/>
            <a:chExt cx="1462731" cy="1411857"/>
          </a:xfrm>
        </p:grpSpPr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20C054AC-D54A-4E87-AC70-615382652D6C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309FB84E-D313-4EAA-8394-7522212C7263}"/>
                </a:ext>
              </a:extLst>
            </p:cNvPr>
            <p:cNvSpPr txBox="1"/>
            <p:nvPr/>
          </p:nvSpPr>
          <p:spPr>
            <a:xfrm>
              <a:off x="1523529" y="564250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1583DD68-92E3-486C-A0DB-A4D5E470453C}"/>
                </a:ext>
              </a:extLst>
            </p:cNvPr>
            <p:cNvSpPr txBox="1"/>
            <p:nvPr/>
          </p:nvSpPr>
          <p:spPr>
            <a:xfrm>
              <a:off x="1043241" y="521677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E774DB0C-15F4-4DE1-9736-5D7EBE0EA674}"/>
                </a:ext>
              </a:extLst>
            </p:cNvPr>
            <p:cNvSpPr txBox="1"/>
            <p:nvPr/>
          </p:nvSpPr>
          <p:spPr>
            <a:xfrm>
              <a:off x="1401582" y="618012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3F66475C-37F5-47BA-A74F-791D176E360E}"/>
                </a:ext>
              </a:extLst>
            </p:cNvPr>
            <p:cNvSpPr txBox="1"/>
            <p:nvPr/>
          </p:nvSpPr>
          <p:spPr>
            <a:xfrm>
              <a:off x="685601" y="622852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938F8287-E273-4142-9997-46DBA9EA502C}"/>
                </a:ext>
              </a:extLst>
            </p:cNvPr>
            <p:cNvSpPr txBox="1"/>
            <p:nvPr/>
          </p:nvSpPr>
          <p:spPr>
            <a:xfrm>
              <a:off x="450311" y="5604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C5296B25-67DD-4DD2-B223-7A833753CA6D}"/>
              </a:ext>
            </a:extLst>
          </p:cNvPr>
          <p:cNvGrpSpPr/>
          <p:nvPr/>
        </p:nvGrpSpPr>
        <p:grpSpPr>
          <a:xfrm>
            <a:off x="3532471" y="3929168"/>
            <a:ext cx="1462731" cy="1448916"/>
            <a:chOff x="450311" y="5160210"/>
            <a:chExt cx="1462731" cy="1448916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891915EC-28E8-4503-99E0-9CC8A6B12199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D4C8A511-5896-45E3-B7B8-5DFE4697937A}"/>
                </a:ext>
              </a:extLst>
            </p:cNvPr>
            <p:cNvSpPr txBox="1"/>
            <p:nvPr/>
          </p:nvSpPr>
          <p:spPr>
            <a:xfrm>
              <a:off x="1523529" y="564250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CD3457A7-C55E-4138-83CB-68DDB6723A21}"/>
                </a:ext>
              </a:extLst>
            </p:cNvPr>
            <p:cNvSpPr txBox="1"/>
            <p:nvPr/>
          </p:nvSpPr>
          <p:spPr>
            <a:xfrm>
              <a:off x="1043241" y="516021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791D170A-E7E8-4287-A280-30F93696ACBE}"/>
                </a:ext>
              </a:extLst>
            </p:cNvPr>
            <p:cNvSpPr txBox="1"/>
            <p:nvPr/>
          </p:nvSpPr>
          <p:spPr>
            <a:xfrm>
              <a:off x="576936" y="614434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4658E4A1-03E6-47B9-B9B5-AA6F65979F0A}"/>
                </a:ext>
              </a:extLst>
            </p:cNvPr>
            <p:cNvSpPr txBox="1"/>
            <p:nvPr/>
          </p:nvSpPr>
          <p:spPr>
            <a:xfrm>
              <a:off x="1270345" y="620901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85B0EBF1-572A-4D59-99DA-6183E85CA361}"/>
                </a:ext>
              </a:extLst>
            </p:cNvPr>
            <p:cNvSpPr txBox="1"/>
            <p:nvPr/>
          </p:nvSpPr>
          <p:spPr>
            <a:xfrm>
              <a:off x="450311" y="560415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5</a:t>
              </a:r>
              <a:endParaRPr lang="zh-TW" altLang="en-US" sz="2000" dirty="0"/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6DF7A5D4-9E04-441B-ACC8-ADD469895AA9}"/>
              </a:ext>
            </a:extLst>
          </p:cNvPr>
          <p:cNvGrpSpPr/>
          <p:nvPr/>
        </p:nvGrpSpPr>
        <p:grpSpPr>
          <a:xfrm>
            <a:off x="5132927" y="3916231"/>
            <a:ext cx="1422899" cy="1448916"/>
            <a:chOff x="490143" y="5160210"/>
            <a:chExt cx="1422899" cy="1448916"/>
          </a:xfrm>
        </p:grpSpPr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FBCB14EE-0A66-4D56-B108-3F66B74CF977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220DE492-6B14-4A1C-8F4E-9912E1BE3A56}"/>
                </a:ext>
              </a:extLst>
            </p:cNvPr>
            <p:cNvSpPr txBox="1"/>
            <p:nvPr/>
          </p:nvSpPr>
          <p:spPr>
            <a:xfrm>
              <a:off x="1523529" y="564250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05C0E2C3-E7CE-435E-AA07-0B8751143988}"/>
                </a:ext>
              </a:extLst>
            </p:cNvPr>
            <p:cNvSpPr txBox="1"/>
            <p:nvPr/>
          </p:nvSpPr>
          <p:spPr>
            <a:xfrm>
              <a:off x="1043241" y="516021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2D25D302-0639-408D-A007-5ACC42805C53}"/>
                </a:ext>
              </a:extLst>
            </p:cNvPr>
            <p:cNvSpPr txBox="1"/>
            <p:nvPr/>
          </p:nvSpPr>
          <p:spPr>
            <a:xfrm>
              <a:off x="490143" y="5577445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E80BB496-3035-4FC8-AD45-149D85D41F85}"/>
                </a:ext>
              </a:extLst>
            </p:cNvPr>
            <p:cNvSpPr txBox="1"/>
            <p:nvPr/>
          </p:nvSpPr>
          <p:spPr>
            <a:xfrm>
              <a:off x="1270345" y="620901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B6002514-3409-46AB-A684-BA53A12E6275}"/>
                </a:ext>
              </a:extLst>
            </p:cNvPr>
            <p:cNvSpPr txBox="1"/>
            <p:nvPr/>
          </p:nvSpPr>
          <p:spPr>
            <a:xfrm>
              <a:off x="584801" y="6098265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0D1B30C4-5605-4FD5-AFD0-630DF75659DE}"/>
              </a:ext>
            </a:extLst>
          </p:cNvPr>
          <p:cNvGrpSpPr/>
          <p:nvPr/>
        </p:nvGrpSpPr>
        <p:grpSpPr>
          <a:xfrm>
            <a:off x="6638151" y="3775897"/>
            <a:ext cx="1400063" cy="1448916"/>
            <a:chOff x="512979" y="5160210"/>
            <a:chExt cx="1400063" cy="1448916"/>
          </a:xfrm>
        </p:grpSpPr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665C1CE8-DF2C-41CA-8BB3-E773E3D137A2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C27B7A45-9F50-4239-9849-AD4FA28B1262}"/>
                </a:ext>
              </a:extLst>
            </p:cNvPr>
            <p:cNvSpPr txBox="1"/>
            <p:nvPr/>
          </p:nvSpPr>
          <p:spPr>
            <a:xfrm>
              <a:off x="1523529" y="564250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6730211F-2825-4AD5-96AC-C5F3750BAB7E}"/>
                </a:ext>
              </a:extLst>
            </p:cNvPr>
            <p:cNvSpPr txBox="1"/>
            <p:nvPr/>
          </p:nvSpPr>
          <p:spPr>
            <a:xfrm>
              <a:off x="1043241" y="5160210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3465761-E26B-45CF-AE0D-B20743663D12}"/>
                </a:ext>
              </a:extLst>
            </p:cNvPr>
            <p:cNvSpPr txBox="1"/>
            <p:nvPr/>
          </p:nvSpPr>
          <p:spPr>
            <a:xfrm>
              <a:off x="604700" y="613286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D97328BA-FE09-4CD9-AF23-464708F79BB2}"/>
                </a:ext>
              </a:extLst>
            </p:cNvPr>
            <p:cNvSpPr txBox="1"/>
            <p:nvPr/>
          </p:nvSpPr>
          <p:spPr>
            <a:xfrm>
              <a:off x="1270345" y="620901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5AEE0C9A-C7CE-4CAA-B620-04E8E6BDE6D3}"/>
                </a:ext>
              </a:extLst>
            </p:cNvPr>
            <p:cNvSpPr txBox="1"/>
            <p:nvPr/>
          </p:nvSpPr>
          <p:spPr>
            <a:xfrm>
              <a:off x="512979" y="555750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A4DE1F1C-7DD1-4E45-BB78-52156803F1A3}"/>
              </a:ext>
            </a:extLst>
          </p:cNvPr>
          <p:cNvGrpSpPr/>
          <p:nvPr/>
        </p:nvGrpSpPr>
        <p:grpSpPr>
          <a:xfrm>
            <a:off x="421625" y="2531528"/>
            <a:ext cx="1446933" cy="1486474"/>
            <a:chOff x="473237" y="5203028"/>
            <a:chExt cx="1446933" cy="1486474"/>
          </a:xfrm>
        </p:grpSpPr>
        <p:sp>
          <p:nvSpPr>
            <p:cNvPr id="142" name="橢圓 141">
              <a:extLst>
                <a:ext uri="{FF2B5EF4-FFF2-40B4-BE49-F238E27FC236}">
                  <a16:creationId xmlns:a16="http://schemas.microsoft.com/office/drawing/2014/main" id="{5F0EB26D-7076-49E7-96CD-F58151A2F17B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DCB56D0E-93AF-4557-8753-30FEBAD1136A}"/>
                </a:ext>
              </a:extLst>
            </p:cNvPr>
            <p:cNvSpPr txBox="1"/>
            <p:nvPr/>
          </p:nvSpPr>
          <p:spPr>
            <a:xfrm>
              <a:off x="1015521" y="520302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FB24FFD-2BD1-4519-8C0E-A92A7492F9CD}"/>
                </a:ext>
              </a:extLst>
            </p:cNvPr>
            <p:cNvSpPr txBox="1"/>
            <p:nvPr/>
          </p:nvSpPr>
          <p:spPr>
            <a:xfrm>
              <a:off x="1530657" y="576881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4D45F279-711E-44F2-8C90-28CA31129765}"/>
                </a:ext>
              </a:extLst>
            </p:cNvPr>
            <p:cNvSpPr txBox="1"/>
            <p:nvPr/>
          </p:nvSpPr>
          <p:spPr>
            <a:xfrm>
              <a:off x="999888" y="6289392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D2AAE32A-A25D-4327-9C3E-6E331F645643}"/>
                </a:ext>
              </a:extLst>
            </p:cNvPr>
            <p:cNvSpPr txBox="1"/>
            <p:nvPr/>
          </p:nvSpPr>
          <p:spPr>
            <a:xfrm>
              <a:off x="473237" y="572429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76002F3E-9C41-4C3A-8A92-1A3D1A17902E}"/>
              </a:ext>
            </a:extLst>
          </p:cNvPr>
          <p:cNvGrpSpPr/>
          <p:nvPr/>
        </p:nvGrpSpPr>
        <p:grpSpPr>
          <a:xfrm>
            <a:off x="2075496" y="2490708"/>
            <a:ext cx="1454205" cy="1495983"/>
            <a:chOff x="473237" y="5193519"/>
            <a:chExt cx="1454205" cy="1495983"/>
          </a:xfrm>
        </p:grpSpPr>
        <p:sp>
          <p:nvSpPr>
            <p:cNvPr id="149" name="橢圓 148">
              <a:extLst>
                <a:ext uri="{FF2B5EF4-FFF2-40B4-BE49-F238E27FC236}">
                  <a16:creationId xmlns:a16="http://schemas.microsoft.com/office/drawing/2014/main" id="{970B3C1B-F674-4491-97E4-DD97BBE196E9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BB6613E3-2870-49CC-B78C-308C2224BF5C}"/>
                </a:ext>
              </a:extLst>
            </p:cNvPr>
            <p:cNvSpPr txBox="1"/>
            <p:nvPr/>
          </p:nvSpPr>
          <p:spPr>
            <a:xfrm>
              <a:off x="1537929" y="5808571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45ECC2B9-CBC7-4B26-AF4C-924A4641ED03}"/>
                </a:ext>
              </a:extLst>
            </p:cNvPr>
            <p:cNvSpPr txBox="1"/>
            <p:nvPr/>
          </p:nvSpPr>
          <p:spPr>
            <a:xfrm>
              <a:off x="1036173" y="5193519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050F8046-8166-450E-9FB5-659559576A46}"/>
                </a:ext>
              </a:extLst>
            </p:cNvPr>
            <p:cNvSpPr txBox="1"/>
            <p:nvPr/>
          </p:nvSpPr>
          <p:spPr>
            <a:xfrm>
              <a:off x="999888" y="6289392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3</a:t>
              </a:r>
              <a:endParaRPr lang="zh-TW" altLang="en-US" sz="2000" dirty="0"/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6B669FEE-EC14-45EE-94EF-7284ADEAF31A}"/>
                </a:ext>
              </a:extLst>
            </p:cNvPr>
            <p:cNvSpPr txBox="1"/>
            <p:nvPr/>
          </p:nvSpPr>
          <p:spPr>
            <a:xfrm>
              <a:off x="473237" y="5724296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4</a:t>
              </a:r>
              <a:endParaRPr lang="zh-TW" altLang="en-US" sz="2000" dirty="0"/>
            </a:p>
          </p:txBody>
        </p: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5F2B45A-2CD4-48C9-A277-00414AF1B8FD}"/>
              </a:ext>
            </a:extLst>
          </p:cNvPr>
          <p:cNvGrpSpPr/>
          <p:nvPr/>
        </p:nvGrpSpPr>
        <p:grpSpPr>
          <a:xfrm>
            <a:off x="3587559" y="2477362"/>
            <a:ext cx="1471120" cy="1503167"/>
            <a:chOff x="462317" y="5201885"/>
            <a:chExt cx="1471120" cy="1503167"/>
          </a:xfrm>
        </p:grpSpPr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24808D6F-03E3-474D-8356-6953E57176B6}"/>
                </a:ext>
              </a:extLst>
            </p:cNvPr>
            <p:cNvSpPr/>
            <p:nvPr/>
          </p:nvSpPr>
          <p:spPr>
            <a:xfrm>
              <a:off x="756327" y="5552420"/>
              <a:ext cx="840012" cy="80393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981222EC-98B9-41B2-8E13-4AE60A322EB0}"/>
                </a:ext>
              </a:extLst>
            </p:cNvPr>
            <p:cNvSpPr txBox="1"/>
            <p:nvPr/>
          </p:nvSpPr>
          <p:spPr>
            <a:xfrm>
              <a:off x="1543924" y="5746008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1</a:t>
              </a:r>
              <a:endParaRPr lang="zh-TW" altLang="en-US" sz="2000" dirty="0"/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FD8AF0F1-1DF0-45E2-88E5-124C8043C1BF}"/>
                </a:ext>
              </a:extLst>
            </p:cNvPr>
            <p:cNvSpPr txBox="1"/>
            <p:nvPr/>
          </p:nvSpPr>
          <p:spPr>
            <a:xfrm>
              <a:off x="1032506" y="5201885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2</a:t>
              </a:r>
              <a:endParaRPr lang="zh-TW" altLang="en-US" sz="2000" dirty="0"/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F455E388-C5C9-4DB3-8DA7-5B27C37A18B5}"/>
                </a:ext>
              </a:extLst>
            </p:cNvPr>
            <p:cNvSpPr txBox="1"/>
            <p:nvPr/>
          </p:nvSpPr>
          <p:spPr>
            <a:xfrm>
              <a:off x="462317" y="5759682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A100145A-DBCC-472D-8E82-DE0E00920871}"/>
                </a:ext>
              </a:extLst>
            </p:cNvPr>
            <p:cNvSpPr txBox="1"/>
            <p:nvPr/>
          </p:nvSpPr>
          <p:spPr>
            <a:xfrm>
              <a:off x="994585" y="6304942"/>
              <a:ext cx="38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D0DEDFBB-25CD-4112-B344-C075994A8CA9}"/>
              </a:ext>
            </a:extLst>
          </p:cNvPr>
          <p:cNvSpPr txBox="1"/>
          <p:nvPr/>
        </p:nvSpPr>
        <p:spPr>
          <a:xfrm>
            <a:off x="-59806" y="3759875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66AA427E-2709-4A5F-BA68-648034CE743B}"/>
              </a:ext>
            </a:extLst>
          </p:cNvPr>
          <p:cNvSpPr txBox="1"/>
          <p:nvPr/>
        </p:nvSpPr>
        <p:spPr>
          <a:xfrm>
            <a:off x="-79859" y="5179129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#3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9B9B681-F1C4-4785-8D56-DBF9BB5ADE21}"/>
              </a:ext>
            </a:extLst>
          </p:cNvPr>
          <p:cNvSpPr txBox="1"/>
          <p:nvPr/>
        </p:nvSpPr>
        <p:spPr>
          <a:xfrm>
            <a:off x="1759780" y="2244611"/>
            <a:ext cx="7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n=4</a:t>
            </a:r>
            <a:endParaRPr lang="zh-TW" altLang="en-US" sz="2400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10447615-B7D7-4935-B324-2E5CC9653FC3}"/>
              </a:ext>
            </a:extLst>
          </p:cNvPr>
          <p:cNvSpPr txBox="1"/>
          <p:nvPr/>
        </p:nvSpPr>
        <p:spPr>
          <a:xfrm>
            <a:off x="1692154" y="3740948"/>
            <a:ext cx="7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n=5</a:t>
            </a:r>
            <a:endParaRPr lang="zh-TW" altLang="en-US" sz="2400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8B7E7C84-046D-48F2-B53B-04A1D6830B54}"/>
              </a:ext>
            </a:extLst>
          </p:cNvPr>
          <p:cNvSpPr txBox="1"/>
          <p:nvPr/>
        </p:nvSpPr>
        <p:spPr>
          <a:xfrm>
            <a:off x="1711661" y="5129944"/>
            <a:ext cx="7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n=6</a:t>
            </a:r>
            <a:endParaRPr lang="zh-TW" altLang="en-US" sz="2400" dirty="0"/>
          </a:p>
        </p:txBody>
      </p:sp>
      <p:sp>
        <p:nvSpPr>
          <p:cNvPr id="165" name="箭號: 向右 164">
            <a:extLst>
              <a:ext uri="{FF2B5EF4-FFF2-40B4-BE49-F238E27FC236}">
                <a16:creationId xmlns:a16="http://schemas.microsoft.com/office/drawing/2014/main" id="{09A02C55-3E40-4E47-A8FB-C4B9E2B76CFF}"/>
              </a:ext>
            </a:extLst>
          </p:cNvPr>
          <p:cNvSpPr/>
          <p:nvPr/>
        </p:nvSpPr>
        <p:spPr>
          <a:xfrm>
            <a:off x="3349775" y="3096999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箭號: 向右 165">
            <a:extLst>
              <a:ext uri="{FF2B5EF4-FFF2-40B4-BE49-F238E27FC236}">
                <a16:creationId xmlns:a16="http://schemas.microsoft.com/office/drawing/2014/main" id="{4853A505-3D7A-4B38-AB04-1184F5B0259B}"/>
              </a:ext>
            </a:extLst>
          </p:cNvPr>
          <p:cNvSpPr/>
          <p:nvPr/>
        </p:nvSpPr>
        <p:spPr>
          <a:xfrm>
            <a:off x="1781333" y="3065688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箭號: 向右 166">
            <a:extLst>
              <a:ext uri="{FF2B5EF4-FFF2-40B4-BE49-F238E27FC236}">
                <a16:creationId xmlns:a16="http://schemas.microsoft.com/office/drawing/2014/main" id="{B79CD293-76ED-44E9-9B52-3F7D4B2C8F67}"/>
              </a:ext>
            </a:extLst>
          </p:cNvPr>
          <p:cNvSpPr/>
          <p:nvPr/>
        </p:nvSpPr>
        <p:spPr>
          <a:xfrm>
            <a:off x="6461798" y="4560299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箭號: 向右 167">
            <a:extLst>
              <a:ext uri="{FF2B5EF4-FFF2-40B4-BE49-F238E27FC236}">
                <a16:creationId xmlns:a16="http://schemas.microsoft.com/office/drawing/2014/main" id="{CF5125DC-802B-4C24-A05D-3957158DA1CD}"/>
              </a:ext>
            </a:extLst>
          </p:cNvPr>
          <p:cNvSpPr/>
          <p:nvPr/>
        </p:nvSpPr>
        <p:spPr>
          <a:xfrm>
            <a:off x="4889319" y="4585318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箭號: 向右 168">
            <a:extLst>
              <a:ext uri="{FF2B5EF4-FFF2-40B4-BE49-F238E27FC236}">
                <a16:creationId xmlns:a16="http://schemas.microsoft.com/office/drawing/2014/main" id="{C27194D8-5D05-4A1A-80D5-373EEEE6F694}"/>
              </a:ext>
            </a:extLst>
          </p:cNvPr>
          <p:cNvSpPr/>
          <p:nvPr/>
        </p:nvSpPr>
        <p:spPr>
          <a:xfrm>
            <a:off x="3331186" y="4562667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箭號: 向右 169">
            <a:extLst>
              <a:ext uri="{FF2B5EF4-FFF2-40B4-BE49-F238E27FC236}">
                <a16:creationId xmlns:a16="http://schemas.microsoft.com/office/drawing/2014/main" id="{AA84C761-9AAC-4D62-A0D7-335ED42B3507}"/>
              </a:ext>
            </a:extLst>
          </p:cNvPr>
          <p:cNvSpPr/>
          <p:nvPr/>
        </p:nvSpPr>
        <p:spPr>
          <a:xfrm>
            <a:off x="1757373" y="4548966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箭號: 向右 170">
            <a:extLst>
              <a:ext uri="{FF2B5EF4-FFF2-40B4-BE49-F238E27FC236}">
                <a16:creationId xmlns:a16="http://schemas.microsoft.com/office/drawing/2014/main" id="{A78CC09F-213A-43D4-9CF1-FF2164C91B14}"/>
              </a:ext>
            </a:extLst>
          </p:cNvPr>
          <p:cNvSpPr/>
          <p:nvPr/>
        </p:nvSpPr>
        <p:spPr>
          <a:xfrm>
            <a:off x="9508469" y="5969260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箭號: 向右 171">
            <a:extLst>
              <a:ext uri="{FF2B5EF4-FFF2-40B4-BE49-F238E27FC236}">
                <a16:creationId xmlns:a16="http://schemas.microsoft.com/office/drawing/2014/main" id="{301711FF-70A5-4DBA-AEDA-424519C5FEEB}"/>
              </a:ext>
            </a:extLst>
          </p:cNvPr>
          <p:cNvSpPr/>
          <p:nvPr/>
        </p:nvSpPr>
        <p:spPr>
          <a:xfrm>
            <a:off x="7961924" y="5969260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箭號: 向右 172">
            <a:extLst>
              <a:ext uri="{FF2B5EF4-FFF2-40B4-BE49-F238E27FC236}">
                <a16:creationId xmlns:a16="http://schemas.microsoft.com/office/drawing/2014/main" id="{AE521C1C-814A-47BB-AE5C-E70E068519C9}"/>
              </a:ext>
            </a:extLst>
          </p:cNvPr>
          <p:cNvSpPr/>
          <p:nvPr/>
        </p:nvSpPr>
        <p:spPr>
          <a:xfrm>
            <a:off x="6399082" y="6015153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箭號: 向右 173">
            <a:extLst>
              <a:ext uri="{FF2B5EF4-FFF2-40B4-BE49-F238E27FC236}">
                <a16:creationId xmlns:a16="http://schemas.microsoft.com/office/drawing/2014/main" id="{EEE1C587-A7E5-42C6-BE2C-9EAECCCCE2EE}"/>
              </a:ext>
            </a:extLst>
          </p:cNvPr>
          <p:cNvSpPr/>
          <p:nvPr/>
        </p:nvSpPr>
        <p:spPr>
          <a:xfrm>
            <a:off x="4834867" y="6048716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箭號: 向右 174">
            <a:extLst>
              <a:ext uri="{FF2B5EF4-FFF2-40B4-BE49-F238E27FC236}">
                <a16:creationId xmlns:a16="http://schemas.microsoft.com/office/drawing/2014/main" id="{EB85AB9B-8080-4905-B491-9A5162C6C0DD}"/>
              </a:ext>
            </a:extLst>
          </p:cNvPr>
          <p:cNvSpPr/>
          <p:nvPr/>
        </p:nvSpPr>
        <p:spPr>
          <a:xfrm>
            <a:off x="3304938" y="6034547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箭號: 向右 175">
            <a:extLst>
              <a:ext uri="{FF2B5EF4-FFF2-40B4-BE49-F238E27FC236}">
                <a16:creationId xmlns:a16="http://schemas.microsoft.com/office/drawing/2014/main" id="{417C8DED-C138-40D2-972B-7AB0D05C9D3E}"/>
              </a:ext>
            </a:extLst>
          </p:cNvPr>
          <p:cNvSpPr/>
          <p:nvPr/>
        </p:nvSpPr>
        <p:spPr>
          <a:xfrm>
            <a:off x="1729298" y="6016711"/>
            <a:ext cx="271297" cy="3717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D7D48902-831E-4EBA-829B-DE59E2E03964}"/>
              </a:ext>
            </a:extLst>
          </p:cNvPr>
          <p:cNvSpPr txBox="1"/>
          <p:nvPr/>
        </p:nvSpPr>
        <p:spPr>
          <a:xfrm>
            <a:off x="5362418" y="2966154"/>
            <a:ext cx="25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交換位置最少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400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146018B5-73FA-42CA-877C-45E3F34560E6}"/>
              </a:ext>
            </a:extLst>
          </p:cNvPr>
          <p:cNvSpPr txBox="1"/>
          <p:nvPr/>
        </p:nvSpPr>
        <p:spPr>
          <a:xfrm>
            <a:off x="8132925" y="4351496"/>
            <a:ext cx="25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交換位置最少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400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F147E78B-BB97-4EA1-AD8D-BFD95C9BFAAC}"/>
              </a:ext>
            </a:extLst>
          </p:cNvPr>
          <p:cNvSpPr txBox="1"/>
          <p:nvPr/>
        </p:nvSpPr>
        <p:spPr>
          <a:xfrm>
            <a:off x="9782414" y="5044099"/>
            <a:ext cx="25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交換位置最少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2400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5EA4D7B6-8C63-4A9A-B019-DD4095BC6ACB}"/>
              </a:ext>
            </a:extLst>
          </p:cNvPr>
          <p:cNvSpPr txBox="1"/>
          <p:nvPr/>
        </p:nvSpPr>
        <p:spPr>
          <a:xfrm>
            <a:off x="6176743" y="2159258"/>
            <a:ext cx="549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每次相鄰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人互換位置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至少要交換位置多少次才會使每個人的左右鄰居互換</a:t>
            </a:r>
            <a:endParaRPr lang="zh-TW" altLang="en-US"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FE8268-1771-49B4-8C1E-FE31C19E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197428" y="791271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4A0F1-4A4C-4D73-9CD5-47156177DBB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2756 Crazy tea party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197429" y="2910622"/>
            <a:ext cx="2210790" cy="51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找最小值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209157" y="1668584"/>
            <a:ext cx="924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C748CF-E8D8-4202-9902-CD424D4B2DA5}"/>
              </a:ext>
            </a:extLst>
          </p:cNvPr>
          <p:cNvSpPr txBox="1"/>
          <p:nvPr/>
        </p:nvSpPr>
        <p:spPr>
          <a:xfrm>
            <a:off x="1728026" y="2289603"/>
            <a:ext cx="280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Bubble sort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B4C910-1B60-4E4A-8A88-31A946CE31F8}"/>
              </a:ext>
            </a:extLst>
          </p:cNvPr>
          <p:cNvSpPr txBox="1"/>
          <p:nvPr/>
        </p:nvSpPr>
        <p:spPr>
          <a:xfrm>
            <a:off x="1728026" y="3602015"/>
            <a:ext cx="280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數值分析</a:t>
            </a: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894F42-8A74-49CD-974F-9DE1742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04B9A-0D6D-4CCA-BC16-5F751B0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FD5D6-2F95-4D5A-B59B-C807D73C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A228B4-C5BB-468E-9E9B-392371F66687}"/>
              </a:ext>
            </a:extLst>
          </p:cNvPr>
          <p:cNvSpPr txBox="1"/>
          <p:nvPr/>
        </p:nvSpPr>
        <p:spPr>
          <a:xfrm>
            <a:off x="648195" y="136525"/>
            <a:ext cx="104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想法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F57E1D6-DE97-4A4E-B176-D6E0C4F36451}"/>
              </a:ext>
            </a:extLst>
          </p:cNvPr>
          <p:cNvGrpSpPr/>
          <p:nvPr/>
        </p:nvGrpSpPr>
        <p:grpSpPr>
          <a:xfrm>
            <a:off x="2125784" y="273594"/>
            <a:ext cx="2245397" cy="2174663"/>
            <a:chOff x="1057005" y="1490856"/>
            <a:chExt cx="2245397" cy="217466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199EBEA7-DEF8-4091-A4C6-A01F8783B577}"/>
                </a:ext>
              </a:extLst>
            </p:cNvPr>
            <p:cNvGrpSpPr/>
            <p:nvPr/>
          </p:nvGrpSpPr>
          <p:grpSpPr>
            <a:xfrm>
              <a:off x="1057005" y="1490856"/>
              <a:ext cx="2245397" cy="2174663"/>
              <a:chOff x="519602" y="5280559"/>
              <a:chExt cx="1428251" cy="1302381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38C365C0-AB56-46B9-8E23-C48D32398C5E}"/>
                  </a:ext>
                </a:extLst>
              </p:cNvPr>
              <p:cNvSpPr/>
              <p:nvPr/>
            </p:nvSpPr>
            <p:spPr>
              <a:xfrm>
                <a:off x="756327" y="5552420"/>
                <a:ext cx="840012" cy="80393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00F92FB-FEAE-4932-8B79-4944774D5A04}"/>
                  </a:ext>
                </a:extLst>
              </p:cNvPr>
              <p:cNvSpPr txBox="1"/>
              <p:nvPr/>
            </p:nvSpPr>
            <p:spPr>
              <a:xfrm>
                <a:off x="1040955" y="5280559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E8F27C8-EFF8-4046-8FB0-4445AA53B271}"/>
                  </a:ext>
                </a:extLst>
              </p:cNvPr>
              <p:cNvSpPr txBox="1"/>
              <p:nvPr/>
            </p:nvSpPr>
            <p:spPr>
              <a:xfrm>
                <a:off x="1520339" y="5497426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3647D2-3A91-4452-A08B-A06AD066D6CB}"/>
                  </a:ext>
                </a:extLst>
              </p:cNvPr>
              <p:cNvSpPr txBox="1"/>
              <p:nvPr/>
            </p:nvSpPr>
            <p:spPr>
              <a:xfrm>
                <a:off x="1558340" y="5954385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465623B-F2EE-4A00-83E5-37B910DD2E1F}"/>
                  </a:ext>
                </a:extLst>
              </p:cNvPr>
              <p:cNvSpPr txBox="1"/>
              <p:nvPr/>
            </p:nvSpPr>
            <p:spPr>
              <a:xfrm>
                <a:off x="1319490" y="6255082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E6E3B5-F185-4D17-95DC-1DB9FE1E7E35}"/>
                  </a:ext>
                </a:extLst>
              </p:cNvPr>
              <p:cNvSpPr txBox="1"/>
              <p:nvPr/>
            </p:nvSpPr>
            <p:spPr>
              <a:xfrm>
                <a:off x="823444" y="6306454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5</a:t>
                </a:r>
                <a:endParaRPr lang="zh-TW" altLang="en-US" sz="24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AD620C5-9AB0-47ED-88C7-7E569D56F78F}"/>
                  </a:ext>
                </a:extLst>
              </p:cNvPr>
              <p:cNvSpPr txBox="1"/>
              <p:nvPr/>
            </p:nvSpPr>
            <p:spPr>
              <a:xfrm>
                <a:off x="519602" y="5951099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6</a:t>
                </a:r>
                <a:endParaRPr lang="zh-TW" altLang="en-US" sz="2400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E88421F-8967-46EB-9F77-1097C079677C}"/>
                </a:ext>
              </a:extLst>
            </p:cNvPr>
            <p:cNvSpPr txBox="1"/>
            <p:nvPr/>
          </p:nvSpPr>
          <p:spPr>
            <a:xfrm>
              <a:off x="1251814" y="1900096"/>
              <a:ext cx="612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73E532-C007-42EB-A6F7-8D009D5679E4}"/>
              </a:ext>
            </a:extLst>
          </p:cNvPr>
          <p:cNvSpPr txBox="1"/>
          <p:nvPr/>
        </p:nvSpPr>
        <p:spPr>
          <a:xfrm>
            <a:off x="6092041" y="109737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1    2    3    4    5    6    7</a:t>
            </a:r>
            <a:endParaRPr lang="zh-TW" altLang="en-US" sz="32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2A54567-29DC-491A-BDA4-F4AD745C93CB}"/>
              </a:ext>
            </a:extLst>
          </p:cNvPr>
          <p:cNvCxnSpPr/>
          <p:nvPr/>
        </p:nvCxnSpPr>
        <p:spPr>
          <a:xfrm>
            <a:off x="7757555" y="1011985"/>
            <a:ext cx="0" cy="612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9D8296-E311-4974-80D8-C199D66136FA}"/>
              </a:ext>
            </a:extLst>
          </p:cNvPr>
          <p:cNvSpPr txBox="1"/>
          <p:nvPr/>
        </p:nvSpPr>
        <p:spPr>
          <a:xfrm>
            <a:off x="6639790" y="1669980"/>
            <a:ext cx="10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翻轉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81913-1F99-49C2-B613-D2003F6FA9B6}"/>
              </a:ext>
            </a:extLst>
          </p:cNvPr>
          <p:cNvSpPr txBox="1"/>
          <p:nvPr/>
        </p:nvSpPr>
        <p:spPr>
          <a:xfrm>
            <a:off x="8420393" y="1655916"/>
            <a:ext cx="10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翻轉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55DA37-BD2F-4B17-AB3B-391E701C34B7}"/>
              </a:ext>
            </a:extLst>
          </p:cNvPr>
          <p:cNvSpPr txBox="1"/>
          <p:nvPr/>
        </p:nvSpPr>
        <p:spPr>
          <a:xfrm>
            <a:off x="6092041" y="332891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3    2    1    7    6    5    4</a:t>
            </a:r>
            <a:endParaRPr lang="zh-TW" altLang="en-US" sz="3200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9F65CC8-0783-4C27-B250-7E06A5E57117}"/>
              </a:ext>
            </a:extLst>
          </p:cNvPr>
          <p:cNvCxnSpPr/>
          <p:nvPr/>
        </p:nvCxnSpPr>
        <p:spPr>
          <a:xfrm>
            <a:off x="7757555" y="3301608"/>
            <a:ext cx="0" cy="612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53C79A7-DC08-4B5C-B80F-FEEB6934C6ED}"/>
              </a:ext>
            </a:extLst>
          </p:cNvPr>
          <p:cNvGrpSpPr/>
          <p:nvPr/>
        </p:nvGrpSpPr>
        <p:grpSpPr>
          <a:xfrm>
            <a:off x="2260613" y="2786653"/>
            <a:ext cx="2245397" cy="2174663"/>
            <a:chOff x="1057005" y="1490856"/>
            <a:chExt cx="2245397" cy="2174663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386478A-7D8F-4474-94ED-00625983E7C0}"/>
                </a:ext>
              </a:extLst>
            </p:cNvPr>
            <p:cNvGrpSpPr/>
            <p:nvPr/>
          </p:nvGrpSpPr>
          <p:grpSpPr>
            <a:xfrm>
              <a:off x="1057005" y="1490856"/>
              <a:ext cx="2245397" cy="2174663"/>
              <a:chOff x="519602" y="5280559"/>
              <a:chExt cx="1428251" cy="1302381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FF7DD69D-F432-403D-B70A-E96E2DBFCB71}"/>
                  </a:ext>
                </a:extLst>
              </p:cNvPr>
              <p:cNvSpPr/>
              <p:nvPr/>
            </p:nvSpPr>
            <p:spPr>
              <a:xfrm>
                <a:off x="756327" y="5552420"/>
                <a:ext cx="840012" cy="80393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3170B3C-FDD1-4F51-99F3-9F65C81C7F28}"/>
                  </a:ext>
                </a:extLst>
              </p:cNvPr>
              <p:cNvSpPr txBox="1"/>
              <p:nvPr/>
            </p:nvSpPr>
            <p:spPr>
              <a:xfrm>
                <a:off x="1040955" y="5280559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E0CE09-09B3-4E52-8616-674AB87E46A9}"/>
                  </a:ext>
                </a:extLst>
              </p:cNvPr>
              <p:cNvSpPr txBox="1"/>
              <p:nvPr/>
            </p:nvSpPr>
            <p:spPr>
              <a:xfrm>
                <a:off x="1520339" y="5497426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E342AF4-94E9-43D2-B5FE-1836DB4B8F3C}"/>
                  </a:ext>
                </a:extLst>
              </p:cNvPr>
              <p:cNvSpPr txBox="1"/>
              <p:nvPr/>
            </p:nvSpPr>
            <p:spPr>
              <a:xfrm>
                <a:off x="1558340" y="5954385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F45018C-1867-48CB-A877-EB66E78EAF5B}"/>
                  </a:ext>
                </a:extLst>
              </p:cNvPr>
              <p:cNvSpPr txBox="1"/>
              <p:nvPr/>
            </p:nvSpPr>
            <p:spPr>
              <a:xfrm>
                <a:off x="1292589" y="6299277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7</a:t>
                </a:r>
                <a:endParaRPr lang="zh-TW" altLang="en-US" sz="24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C33BD7B-C78A-4C22-AC80-9BAA64520DD4}"/>
                  </a:ext>
                </a:extLst>
              </p:cNvPr>
              <p:cNvSpPr txBox="1"/>
              <p:nvPr/>
            </p:nvSpPr>
            <p:spPr>
              <a:xfrm>
                <a:off x="823444" y="6306454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6</a:t>
                </a:r>
                <a:endParaRPr lang="zh-TW" altLang="en-US" sz="2400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370144A-A665-4C05-A093-E9C70BD63307}"/>
                  </a:ext>
                </a:extLst>
              </p:cNvPr>
              <p:cNvSpPr txBox="1"/>
              <p:nvPr/>
            </p:nvSpPr>
            <p:spPr>
              <a:xfrm>
                <a:off x="519602" y="5951099"/>
                <a:ext cx="389513" cy="27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5</a:t>
                </a:r>
                <a:endParaRPr lang="zh-TW" altLang="en-US" sz="2400" dirty="0"/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D7F8AED-A208-4A8D-A074-4BD20186D961}"/>
                </a:ext>
              </a:extLst>
            </p:cNvPr>
            <p:cNvSpPr txBox="1"/>
            <p:nvPr/>
          </p:nvSpPr>
          <p:spPr>
            <a:xfrm>
              <a:off x="1251814" y="1900096"/>
              <a:ext cx="612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</p:grp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6F24F2-EEBB-4266-BD42-CE2ECC403227}"/>
              </a:ext>
            </a:extLst>
          </p:cNvPr>
          <p:cNvCxnSpPr/>
          <p:nvPr/>
        </p:nvCxnSpPr>
        <p:spPr>
          <a:xfrm>
            <a:off x="2497947" y="409657"/>
            <a:ext cx="1507308" cy="180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2583A30-D0BA-4588-B52E-E9E7EADD6791}"/>
              </a:ext>
            </a:extLst>
          </p:cNvPr>
          <p:cNvCxnSpPr/>
          <p:nvPr/>
        </p:nvCxnSpPr>
        <p:spPr>
          <a:xfrm>
            <a:off x="2603463" y="2859438"/>
            <a:ext cx="1507308" cy="180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72E600AA-DE78-4E14-B2B8-58A97806AC40}"/>
              </a:ext>
            </a:extLst>
          </p:cNvPr>
          <p:cNvSpPr/>
          <p:nvPr/>
        </p:nvSpPr>
        <p:spPr>
          <a:xfrm>
            <a:off x="4667003" y="1270660"/>
            <a:ext cx="965047" cy="4616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ED71DD89-B556-4C3B-802D-02C2BF17ECA7}"/>
              </a:ext>
            </a:extLst>
          </p:cNvPr>
          <p:cNvSpPr/>
          <p:nvPr/>
        </p:nvSpPr>
        <p:spPr>
          <a:xfrm>
            <a:off x="7689767" y="2362478"/>
            <a:ext cx="506549" cy="74240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117FF41E-9A12-4B2A-AB21-E7AC22A29423}"/>
              </a:ext>
            </a:extLst>
          </p:cNvPr>
          <p:cNvSpPr/>
          <p:nvPr/>
        </p:nvSpPr>
        <p:spPr>
          <a:xfrm>
            <a:off x="4738715" y="3379601"/>
            <a:ext cx="978232" cy="46166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01BD782-25C6-49C6-8295-FA35DAE8AF23}"/>
              </a:ext>
            </a:extLst>
          </p:cNvPr>
          <p:cNvSpPr txBox="1"/>
          <p:nvPr/>
        </p:nvSpPr>
        <p:spPr>
          <a:xfrm>
            <a:off x="912697" y="1318026"/>
            <a:ext cx="11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順時針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022590A-6F66-4297-A251-B534BB4303A6}"/>
              </a:ext>
            </a:extLst>
          </p:cNvPr>
          <p:cNvSpPr txBox="1"/>
          <p:nvPr/>
        </p:nvSpPr>
        <p:spPr>
          <a:xfrm>
            <a:off x="912696" y="3664346"/>
            <a:ext cx="11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逆時針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AD451B7-B835-4E88-8B52-72FC81DBCF2E}"/>
              </a:ext>
            </a:extLst>
          </p:cNvPr>
          <p:cNvSpPr txBox="1"/>
          <p:nvPr/>
        </p:nvSpPr>
        <p:spPr>
          <a:xfrm>
            <a:off x="1698172" y="5011310"/>
            <a:ext cx="344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每個人的左右鄰居互換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0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36" grpId="0" animBg="1"/>
      <p:bldP spid="37" grpId="0" animBg="1"/>
      <p:bldP spid="38" grpId="0" animBg="1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894F42-8A74-49CD-974F-9DE1742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04B9A-0D6D-4CCA-BC16-5F751B0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FD5D6-2F95-4D5A-B59B-C807D73C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CC4965-448C-4EAF-B427-2CE9B0DCA1B1}"/>
              </a:ext>
            </a:extLst>
          </p:cNvPr>
          <p:cNvSpPr txBox="1"/>
          <p:nvPr/>
        </p:nvSpPr>
        <p:spPr>
          <a:xfrm>
            <a:off x="648195" y="136525"/>
            <a:ext cx="1988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數列翻轉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129F38-2095-49CC-8BDE-9D35723A6A3B}"/>
              </a:ext>
            </a:extLst>
          </p:cNvPr>
          <p:cNvSpPr txBox="1"/>
          <p:nvPr/>
        </p:nvSpPr>
        <p:spPr>
          <a:xfrm>
            <a:off x="3265713" y="966747"/>
            <a:ext cx="617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1    2    3    4    5    6    7</a:t>
            </a:r>
            <a:r>
              <a:rPr lang="zh-TW" altLang="en-US" sz="3200" dirty="0"/>
              <a:t>   </a:t>
            </a:r>
            <a:r>
              <a:rPr lang="en-US" altLang="zh-TW" sz="3200" dirty="0"/>
              <a:t>8   9   …  k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AC8C17-11B3-4DCA-B3CE-DFFFAC9ADF1D}"/>
              </a:ext>
            </a:extLst>
          </p:cNvPr>
          <p:cNvSpPr txBox="1"/>
          <p:nvPr/>
        </p:nvSpPr>
        <p:spPr>
          <a:xfrm>
            <a:off x="3265714" y="1641076"/>
            <a:ext cx="730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bubble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sort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方式相鄰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數互換方式翻轉數列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CF7887-155F-4074-B88C-1BA6F94AB8D6}"/>
              </a:ext>
            </a:extLst>
          </p:cNvPr>
          <p:cNvSpPr txBox="1"/>
          <p:nvPr/>
        </p:nvSpPr>
        <p:spPr>
          <a:xfrm>
            <a:off x="3265713" y="2297295"/>
            <a:ext cx="659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K   1    2    3    4    5    6    7</a:t>
            </a:r>
            <a:r>
              <a:rPr lang="zh-TW" altLang="en-US" sz="3200" dirty="0"/>
              <a:t>   </a:t>
            </a:r>
            <a:r>
              <a:rPr lang="en-US" altLang="zh-TW" sz="3200" dirty="0"/>
              <a:t>8   9   …  k-1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CDB4305-4296-4191-8028-4082973BFD8D}"/>
              </a:ext>
            </a:extLst>
          </p:cNvPr>
          <p:cNvSpPr txBox="1"/>
          <p:nvPr/>
        </p:nvSpPr>
        <p:spPr>
          <a:xfrm>
            <a:off x="3265713" y="3040033"/>
            <a:ext cx="7303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K   k-1  1    2    3    4    5    6    7</a:t>
            </a:r>
            <a:r>
              <a:rPr lang="zh-TW" altLang="en-US" sz="3200" dirty="0"/>
              <a:t>   </a:t>
            </a:r>
            <a:r>
              <a:rPr lang="en-US" altLang="zh-TW" sz="3200" dirty="0"/>
              <a:t>8   9   …  k-2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D8A7C0-6BBE-4C47-9EE2-676577C071EA}"/>
              </a:ext>
            </a:extLst>
          </p:cNvPr>
          <p:cNvSpPr txBox="1"/>
          <p:nvPr/>
        </p:nvSpPr>
        <p:spPr>
          <a:xfrm>
            <a:off x="3265713" y="4445706"/>
            <a:ext cx="7303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K   k-1  k-2  …  9    8    7    6    5    4    3</a:t>
            </a:r>
            <a:r>
              <a:rPr lang="zh-TW" altLang="en-US" sz="3200" dirty="0"/>
              <a:t>   </a:t>
            </a:r>
            <a:r>
              <a:rPr lang="en-US" altLang="zh-TW" sz="3200" dirty="0"/>
              <a:t>2   1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FBAC878-E8BC-4E83-BD9C-833B0DA9727A}"/>
                  </a:ext>
                </a:extLst>
              </p:cNvPr>
              <p:cNvSpPr txBox="1"/>
              <p:nvPr/>
            </p:nvSpPr>
            <p:spPr>
              <a:xfrm>
                <a:off x="6002976" y="3757807"/>
                <a:ext cx="7006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FBAC878-E8BC-4E83-BD9C-833B0DA97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976" y="3757807"/>
                <a:ext cx="7006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3D6368-F105-445F-82DE-ED50A4C52D4F}"/>
              </a:ext>
            </a:extLst>
          </p:cNvPr>
          <p:cNvSpPr txBox="1"/>
          <p:nvPr/>
        </p:nvSpPr>
        <p:spPr>
          <a:xfrm>
            <a:off x="1474024" y="5368033"/>
            <a:ext cx="9243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相鄰</a:t>
            </a:r>
            <a:r>
              <a:rPr lang="en-US" altLang="zh-TW" sz="2800" dirty="0"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數互換總次數</a:t>
            </a:r>
            <a:r>
              <a:rPr lang="en-US" altLang="zh-TW" sz="2800" dirty="0">
                <a:ea typeface="標楷體" panose="03000509000000000000" pitchFamily="65" charset="-120"/>
              </a:rPr>
              <a:t>=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(k-1)+(k-2)+(k-3)+…+1=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k(k-1)/2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3075EF-A384-4734-A8ED-A9844B5BB5B8}"/>
              </a:ext>
            </a:extLst>
          </p:cNvPr>
          <p:cNvSpPr txBox="1"/>
          <p:nvPr/>
        </p:nvSpPr>
        <p:spPr>
          <a:xfrm>
            <a:off x="1051510" y="2328072"/>
            <a:ext cx="221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互換次數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ea typeface="標楷體" panose="03000509000000000000" pitchFamily="65" charset="-120"/>
              </a:rPr>
              <a:t>k-1)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1A1A2F-68F4-4B1E-9719-B81348AB9D27}"/>
              </a:ext>
            </a:extLst>
          </p:cNvPr>
          <p:cNvSpPr txBox="1"/>
          <p:nvPr/>
        </p:nvSpPr>
        <p:spPr>
          <a:xfrm>
            <a:off x="1051510" y="3101087"/>
            <a:ext cx="221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互換次數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ea typeface="標楷體" panose="03000509000000000000" pitchFamily="65" charset="-120"/>
              </a:rPr>
              <a:t>k-2)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8FD6FC-DAC0-450B-A018-AABED44192B4}"/>
              </a:ext>
            </a:extLst>
          </p:cNvPr>
          <p:cNvSpPr txBox="1"/>
          <p:nvPr/>
        </p:nvSpPr>
        <p:spPr>
          <a:xfrm>
            <a:off x="1051510" y="4496083"/>
            <a:ext cx="221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互換次數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ea typeface="標楷體" panose="03000509000000000000" pitchFamily="65" charset="-120"/>
              </a:rPr>
              <a:t>1)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842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894F42-8A74-49CD-974F-9DE1742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04B9A-0D6D-4CCA-BC16-5F751B0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FD5D6-2F95-4D5A-B59B-C807D73C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432604-C53C-457F-8154-0D5532DC0D3D}"/>
              </a:ext>
            </a:extLst>
          </p:cNvPr>
          <p:cNvSpPr txBox="1"/>
          <p:nvPr/>
        </p:nvSpPr>
        <p:spPr>
          <a:xfrm>
            <a:off x="446313" y="433408"/>
            <a:ext cx="970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任一長度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數列分成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段各自翻轉相鄰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數互換總次數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360191-548C-4AF0-A1AA-9C9A2CC39C30}"/>
              </a:ext>
            </a:extLst>
          </p:cNvPr>
          <p:cNvSpPr txBox="1"/>
          <p:nvPr/>
        </p:nvSpPr>
        <p:spPr>
          <a:xfrm>
            <a:off x="1579416" y="1394258"/>
            <a:ext cx="703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    2    3    …   k   (k+1) (k+2) (k+3) …  n </a:t>
            </a:r>
            <a:endParaRPr lang="zh-TW" altLang="en-US" sz="32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DBAE02E-9EEB-405D-910C-F76D99618B00}"/>
              </a:ext>
            </a:extLst>
          </p:cNvPr>
          <p:cNvCxnSpPr/>
          <p:nvPr/>
        </p:nvCxnSpPr>
        <p:spPr>
          <a:xfrm>
            <a:off x="4301836" y="1380604"/>
            <a:ext cx="0" cy="612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77494E-AB77-4228-AB33-98D0CAE677DF}"/>
              </a:ext>
            </a:extLst>
          </p:cNvPr>
          <p:cNvSpPr txBox="1"/>
          <p:nvPr/>
        </p:nvSpPr>
        <p:spPr>
          <a:xfrm>
            <a:off x="2531423" y="2124275"/>
            <a:ext cx="10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翻轉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4EAB7B-9784-4A3A-861F-3EEAB45EAD9A}"/>
              </a:ext>
            </a:extLst>
          </p:cNvPr>
          <p:cNvSpPr txBox="1"/>
          <p:nvPr/>
        </p:nvSpPr>
        <p:spPr>
          <a:xfrm>
            <a:off x="5571011" y="2124275"/>
            <a:ext cx="10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翻轉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4F2E0D-0307-4F3C-BD5B-B9388C492214}"/>
              </a:ext>
            </a:extLst>
          </p:cNvPr>
          <p:cNvSpPr txBox="1"/>
          <p:nvPr/>
        </p:nvSpPr>
        <p:spPr>
          <a:xfrm>
            <a:off x="2303813" y="2987394"/>
            <a:ext cx="156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K(K-1)/2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C5FB07-E4F5-449F-9634-AD930E2B2580}"/>
              </a:ext>
            </a:extLst>
          </p:cNvPr>
          <p:cNvSpPr txBox="1"/>
          <p:nvPr/>
        </p:nvSpPr>
        <p:spPr>
          <a:xfrm>
            <a:off x="5095007" y="2902436"/>
            <a:ext cx="23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(n-k)(n-k-1)/2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29423A-B3F6-41EC-85A8-D571DAA62880}"/>
              </a:ext>
            </a:extLst>
          </p:cNvPr>
          <p:cNvSpPr txBox="1"/>
          <p:nvPr/>
        </p:nvSpPr>
        <p:spPr>
          <a:xfrm>
            <a:off x="263234" y="2987394"/>
            <a:ext cx="174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互換次數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4374E7-74E2-4D0B-8E29-FF1B67F56513}"/>
              </a:ext>
            </a:extLst>
          </p:cNvPr>
          <p:cNvSpPr txBox="1"/>
          <p:nvPr/>
        </p:nvSpPr>
        <p:spPr>
          <a:xfrm>
            <a:off x="241212" y="3995755"/>
            <a:ext cx="206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互換總次數 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363216-6D79-4C12-9215-4CEB306C866A}"/>
              </a:ext>
            </a:extLst>
          </p:cNvPr>
          <p:cNvSpPr txBox="1"/>
          <p:nvPr/>
        </p:nvSpPr>
        <p:spPr>
          <a:xfrm>
            <a:off x="2303813" y="3934199"/>
            <a:ext cx="55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</a:t>
            </a:r>
            <a:r>
              <a:rPr lang="en-US" altLang="zh-TW" sz="3200" dirty="0"/>
              <a:t>(k) = k(k-1)/2 + (n-k)(n-k-1)/2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05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894F42-8A74-49CD-974F-9DE1742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1F7-9BFA-4991-A0C7-56A6FF81CA1A}" type="datetime1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04B9A-0D6D-4CCA-BC16-5F751B0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2756 Crazy tea party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FD5D6-2F95-4D5A-B59B-C807D73C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50518-56EE-4135-90C0-20054A274815}"/>
              </a:ext>
            </a:extLst>
          </p:cNvPr>
          <p:cNvSpPr txBox="1"/>
          <p:nvPr/>
        </p:nvSpPr>
        <p:spPr>
          <a:xfrm>
            <a:off x="1092530" y="653143"/>
            <a:ext cx="977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本題是找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f(k)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的最小值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en-US" altLang="zh-TW" sz="3200" dirty="0">
                <a:ea typeface="標楷體" panose="03000509000000000000" pitchFamily="65" charset="-120"/>
              </a:rPr>
              <a:t>k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值是在</a:t>
            </a: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EAFBE2-013A-4E42-9567-394B962690C8}"/>
              </a:ext>
            </a:extLst>
          </p:cNvPr>
          <p:cNvSpPr txBox="1"/>
          <p:nvPr/>
        </p:nvSpPr>
        <p:spPr>
          <a:xfrm>
            <a:off x="1123208" y="1725389"/>
            <a:ext cx="55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</a:t>
            </a:r>
            <a:r>
              <a:rPr lang="en-US" altLang="zh-TW" sz="3200" dirty="0"/>
              <a:t>(k) = k(k-1)/2 + (n-k)(n-k-1)/2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52E77B-8CE8-4004-AEDE-27A7B376083E}"/>
                  </a:ext>
                </a:extLst>
              </p:cNvPr>
              <p:cNvSpPr txBox="1"/>
              <p:nvPr/>
            </p:nvSpPr>
            <p:spPr>
              <a:xfrm>
                <a:off x="1816925" y="2371720"/>
                <a:ext cx="3764478" cy="81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=</a:t>
                </a:r>
                <a:r>
                  <a:rPr lang="zh-TW" altLang="en-US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/>
                  <a:t> - </a:t>
                </a:r>
                <a:r>
                  <a:rPr lang="en-US" altLang="zh-TW" sz="3200" dirty="0" err="1"/>
                  <a:t>nk</a:t>
                </a:r>
                <a:r>
                  <a:rPr lang="en-US" altLang="zh-TW" sz="32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52E77B-8CE8-4004-AEDE-27A7B3760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25" y="2371720"/>
                <a:ext cx="3764478" cy="810671"/>
              </a:xfrm>
              <a:prstGeom prst="rect">
                <a:avLst/>
              </a:prstGeom>
              <a:blipFill>
                <a:blip r:embed="rId2"/>
                <a:stretch>
                  <a:fillRect l="-4045" b="-12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D39F247-1BC5-496B-8D0D-B8252917EEFC}"/>
                  </a:ext>
                </a:extLst>
              </p:cNvPr>
              <p:cNvSpPr txBox="1"/>
              <p:nvPr/>
            </p:nvSpPr>
            <p:spPr>
              <a:xfrm>
                <a:off x="1816924" y="3182391"/>
                <a:ext cx="4279075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=</a:t>
                </a:r>
                <a:r>
                  <a:rPr lang="zh-TW" altLang="en-US" sz="3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TW" sz="3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32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D39F247-1BC5-496B-8D0D-B8252917E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24" y="3182391"/>
                <a:ext cx="4279075" cy="748666"/>
              </a:xfrm>
              <a:prstGeom prst="rect">
                <a:avLst/>
              </a:prstGeom>
              <a:blipFill>
                <a:blip r:embed="rId3"/>
                <a:stretch>
                  <a:fillRect l="-3561" t="-1626" b="-130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1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9609</TotalTime>
  <Words>1048</Words>
  <Application>Microsoft Office PowerPoint</Application>
  <PresentationFormat>寬螢幕</PresentationFormat>
  <Paragraphs>329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LA 2756 Crazy tea party </vt:lpstr>
      <vt:lpstr>LA 2756 Crazy tea party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Chin-Ho Cheng</cp:lastModifiedBy>
  <cp:revision>2529</cp:revision>
  <dcterms:created xsi:type="dcterms:W3CDTF">2020-02-14T09:12:44Z</dcterms:created>
  <dcterms:modified xsi:type="dcterms:W3CDTF">2021-03-02T07:57:23Z</dcterms:modified>
</cp:coreProperties>
</file>