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7"/>
  </p:notesMasterIdLst>
  <p:sldIdLst>
    <p:sldId id="256" r:id="rId2"/>
    <p:sldId id="257" r:id="rId3"/>
    <p:sldId id="289" r:id="rId4"/>
    <p:sldId id="275" r:id="rId5"/>
    <p:sldId id="258" r:id="rId6"/>
    <p:sldId id="259" r:id="rId7"/>
    <p:sldId id="260" r:id="rId8"/>
    <p:sldId id="276" r:id="rId9"/>
    <p:sldId id="290" r:id="rId10"/>
    <p:sldId id="291" r:id="rId11"/>
    <p:sldId id="292" r:id="rId12"/>
    <p:sldId id="293" r:id="rId13"/>
    <p:sldId id="294" r:id="rId14"/>
    <p:sldId id="295" r:id="rId15"/>
    <p:sldId id="296" r:id="rId16"/>
  </p:sldIdLst>
  <p:sldSz cx="9144000" cy="6858000" type="screen4x3"/>
  <p:notesSz cx="6858000" cy="9144000"/>
  <p:defaultTextStyle>
    <a:defPPr>
      <a:defRPr lang="zh-TW"/>
    </a:defPPr>
    <a:lvl1pPr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1pPr>
    <a:lvl2pPr marL="4572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2pPr>
    <a:lvl3pPr marL="9144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3pPr>
    <a:lvl4pPr marL="13716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4pPr>
    <a:lvl5pPr marL="1828800" algn="l" rtl="0" fontAlgn="base">
      <a:spcBef>
        <a:spcPct val="0"/>
      </a:spcBef>
      <a:spcAft>
        <a:spcPct val="0"/>
      </a:spcAft>
      <a:defRPr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tx1"/>
        </a:solidFill>
        <a:latin typeface="Times New Roman" pitchFamily="18" charset="0"/>
        <a:ea typeface="新細明體" pitchFamily="18" charset="-120"/>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FF"/>
    <a:srgbClr val="FF33CC"/>
    <a:srgbClr val="0000CC"/>
    <a:srgbClr val="0000FF"/>
    <a:srgbClr val="00CC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2" autoAdjust="0"/>
    <p:restoredTop sz="94660"/>
  </p:normalViewPr>
  <p:slideViewPr>
    <p:cSldViewPr>
      <p:cViewPr varScale="1">
        <p:scale>
          <a:sx n="65" d="100"/>
          <a:sy n="65" d="100"/>
        </p:scale>
        <p:origin x="-130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smtClean="0">
                <a:latin typeface="Arial" pitchFamily="34" charset="0"/>
              </a:defRPr>
            </a:lvl1pPr>
          </a:lstStyle>
          <a:p>
            <a:pPr>
              <a:defRPr/>
            </a:pPr>
            <a:endParaRPr lang="en-US" altLang="zh-TW"/>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80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smtClean="0">
                <a:latin typeface="Arial" pitchFamily="34" charset="0"/>
              </a:defRPr>
            </a:lvl1pPr>
          </a:lstStyle>
          <a:p>
            <a:pPr>
              <a:defRPr/>
            </a:pPr>
            <a:endParaRPr lang="en-US" altLang="zh-TW"/>
          </a:p>
        </p:txBody>
      </p:sp>
      <p:sp>
        <p:nvSpPr>
          <p:cNvPr id="80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smtClean="0">
                <a:latin typeface="Arial" pitchFamily="34" charset="0"/>
              </a:defRPr>
            </a:lvl1pPr>
          </a:lstStyle>
          <a:p>
            <a:pPr>
              <a:defRPr/>
            </a:pPr>
            <a:fld id="{7CC1EEF0-2DF3-4496-8E77-03F35C0DC0DC}" type="slidenum">
              <a:rPr lang="en-US" altLang="zh-TW"/>
              <a:pPr>
                <a:defRPr/>
              </a:pPr>
              <a:t>‹#›</a:t>
            </a:fld>
            <a:endParaRPr lang="en-US" altLang="zh-TW"/>
          </a:p>
        </p:txBody>
      </p:sp>
    </p:spTree>
    <p:extLst>
      <p:ext uri="{BB962C8B-B14F-4D97-AF65-F5344CB8AC3E}">
        <p14:creationId xmlns:p14="http://schemas.microsoft.com/office/powerpoint/2010/main" val="2890292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ea typeface="新細明體" pitchFamily="18" charset="-120"/>
              </a:defRPr>
            </a:lvl1pPr>
            <a:lvl2pPr marL="742950" indent="-285750" eaLnBrk="0" hangingPunct="0">
              <a:defRPr sz="2400">
                <a:solidFill>
                  <a:schemeClr val="tx1"/>
                </a:solidFill>
                <a:latin typeface="Times New Roman" pitchFamily="18" charset="0"/>
                <a:ea typeface="新細明體" pitchFamily="18" charset="-120"/>
              </a:defRPr>
            </a:lvl2pPr>
            <a:lvl3pPr marL="1143000" indent="-228600" eaLnBrk="0" hangingPunct="0">
              <a:defRPr sz="2400">
                <a:solidFill>
                  <a:schemeClr val="tx1"/>
                </a:solidFill>
                <a:latin typeface="Times New Roman" pitchFamily="18" charset="0"/>
                <a:ea typeface="新細明體" pitchFamily="18" charset="-120"/>
              </a:defRPr>
            </a:lvl3pPr>
            <a:lvl4pPr marL="1600200" indent="-228600" eaLnBrk="0" hangingPunct="0">
              <a:defRPr sz="2400">
                <a:solidFill>
                  <a:schemeClr val="tx1"/>
                </a:solidFill>
                <a:latin typeface="Times New Roman" pitchFamily="18" charset="0"/>
                <a:ea typeface="新細明體" pitchFamily="18" charset="-120"/>
              </a:defRPr>
            </a:lvl4pPr>
            <a:lvl5pPr marL="2057400" indent="-228600" eaLnBrk="0" hangingPunct="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fld id="{D8676DB0-71C1-48EF-A320-C047E373B933}" type="slidenum">
              <a:rPr lang="en-US" altLang="zh-TW" sz="1200">
                <a:latin typeface="Arial" charset="0"/>
              </a:rPr>
              <a:pPr eaLnBrk="1" hangingPunct="1"/>
              <a:t>1</a:t>
            </a:fld>
            <a:endParaRPr lang="en-US" altLang="zh-TW" sz="1200">
              <a:latin typeface="Arial"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zh-TW" altLang="zh-TW" smtClean="0">
              <a:latin typeface="Arial" charset="0"/>
            </a:endParaRPr>
          </a:p>
        </p:txBody>
      </p:sp>
    </p:spTree>
    <p:extLst>
      <p:ext uri="{BB962C8B-B14F-4D97-AF65-F5344CB8AC3E}">
        <p14:creationId xmlns:p14="http://schemas.microsoft.com/office/powerpoint/2010/main" val="3068022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600200" y="3581400"/>
            <a:ext cx="6172200" cy="838200"/>
          </a:xfrm>
        </p:spPr>
        <p:txBody>
          <a:bodyPr anchorCtr="1"/>
          <a:lstStyle>
            <a:lvl1pPr marL="0" indent="0" algn="ctr">
              <a:buFont typeface="Wingdings" pitchFamily="2" charset="2"/>
              <a:buNone/>
              <a:defRPr/>
            </a:lvl1pPr>
          </a:lstStyle>
          <a:p>
            <a:pPr lvl="0"/>
            <a:r>
              <a:rPr lang="en-US" altLang="zh-TW" noProof="0" smtClean="0"/>
              <a:t>Click to edit Master subtitle style</a:t>
            </a:r>
          </a:p>
        </p:txBody>
      </p:sp>
      <p:sp>
        <p:nvSpPr>
          <p:cNvPr id="3078" name="Rectangle 6"/>
          <p:cNvSpPr>
            <a:spLocks noGrp="1" noChangeArrowheads="1"/>
          </p:cNvSpPr>
          <p:nvPr>
            <p:ph type="ctrTitle" sz="quarter"/>
          </p:nvPr>
        </p:nvSpPr>
        <p:spPr>
          <a:xfrm>
            <a:off x="936625" y="2339975"/>
            <a:ext cx="7772400" cy="1143000"/>
          </a:xfrm>
        </p:spPr>
        <p:txBody>
          <a:bodyPr/>
          <a:lstStyle>
            <a:lvl1pPr>
              <a:defRPr sz="4600"/>
            </a:lvl1pPr>
          </a:lstStyle>
          <a:p>
            <a:pPr lvl="0"/>
            <a:r>
              <a:rPr lang="en-US" altLang="zh-TW" noProof="0" smtClean="0"/>
              <a:t>Click to edit Master title style</a:t>
            </a:r>
          </a:p>
        </p:txBody>
      </p:sp>
      <p:sp>
        <p:nvSpPr>
          <p:cNvPr id="4" name="Rectangle 3"/>
          <p:cNvSpPr>
            <a:spLocks noGrp="1" noChangeArrowheads="1"/>
          </p:cNvSpPr>
          <p:nvPr>
            <p:ph type="dt" sz="quarter" idx="10"/>
          </p:nvPr>
        </p:nvSpPr>
        <p:spPr>
          <a:xfrm>
            <a:off x="2667000" y="6553200"/>
            <a:ext cx="1905000" cy="304800"/>
          </a:xfrm>
        </p:spPr>
        <p:txBody>
          <a:bodyPr/>
          <a:lstStyle>
            <a:lvl1pPr>
              <a:defRPr smtClean="0">
                <a:solidFill>
                  <a:schemeClr val="bg1"/>
                </a:solidFill>
              </a:defRPr>
            </a:lvl1pPr>
          </a:lstStyle>
          <a:p>
            <a:pPr>
              <a:defRPr/>
            </a:pPr>
            <a:endParaRPr lang="en-US" altLang="zh-TW"/>
          </a:p>
        </p:txBody>
      </p:sp>
      <p:sp>
        <p:nvSpPr>
          <p:cNvPr id="5" name="Rectangle 4"/>
          <p:cNvSpPr>
            <a:spLocks noGrp="1" noChangeArrowheads="1"/>
          </p:cNvSpPr>
          <p:nvPr>
            <p:ph type="ftr" sz="quarter" idx="11"/>
          </p:nvPr>
        </p:nvSpPr>
        <p:spPr>
          <a:xfrm>
            <a:off x="5195888" y="6553200"/>
            <a:ext cx="3279775" cy="304800"/>
          </a:xfrm>
        </p:spPr>
        <p:txBody>
          <a:bodyPr/>
          <a:lstStyle>
            <a:lvl1pPr algn="r">
              <a:defRPr smtClean="0"/>
            </a:lvl1pPr>
          </a:lstStyle>
          <a:p>
            <a:pPr>
              <a:defRPr/>
            </a:pPr>
            <a:endParaRPr lang="en-US" altLang="zh-TW"/>
          </a:p>
        </p:txBody>
      </p:sp>
      <p:sp>
        <p:nvSpPr>
          <p:cNvPr id="6" name="Rectangle 5"/>
          <p:cNvSpPr>
            <a:spLocks noGrp="1" noChangeArrowheads="1"/>
          </p:cNvSpPr>
          <p:nvPr>
            <p:ph type="sldNum" sz="quarter" idx="12"/>
          </p:nvPr>
        </p:nvSpPr>
        <p:spPr>
          <a:xfrm>
            <a:off x="9525" y="6359525"/>
            <a:ext cx="587375" cy="488950"/>
          </a:xfrm>
        </p:spPr>
        <p:txBody>
          <a:bodyPr anchorCtr="0"/>
          <a:lstStyle>
            <a:lvl1pPr>
              <a:defRPr smtClean="0"/>
            </a:lvl1pPr>
          </a:lstStyle>
          <a:p>
            <a:pPr>
              <a:defRPr/>
            </a:pPr>
            <a:fld id="{90D9EA25-EA31-4F44-90EB-645FC6043329}" type="slidenum">
              <a:rPr lang="en-US" altLang="zh-TW"/>
              <a:pPr>
                <a:defRPr/>
              </a:pPr>
              <a:t>‹#›</a:t>
            </a:fld>
            <a:endParaRPr lang="en-US" altLang="zh-TW"/>
          </a:p>
        </p:txBody>
      </p:sp>
    </p:spTree>
    <p:extLst>
      <p:ext uri="{BB962C8B-B14F-4D97-AF65-F5344CB8AC3E}">
        <p14:creationId xmlns:p14="http://schemas.microsoft.com/office/powerpoint/2010/main" val="372045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22D6AEB-BC2C-47D7-8563-805B68E25952}" type="slidenum">
              <a:rPr lang="en-US" altLang="zh-TW"/>
              <a:pPr>
                <a:defRPr/>
              </a:pPr>
              <a:t>‹#›</a:t>
            </a:fld>
            <a:endParaRPr lang="en-US" altLang="zh-TW"/>
          </a:p>
        </p:txBody>
      </p:sp>
    </p:spTree>
    <p:extLst>
      <p:ext uri="{BB962C8B-B14F-4D97-AF65-F5344CB8AC3E}">
        <p14:creationId xmlns:p14="http://schemas.microsoft.com/office/powerpoint/2010/main" val="94424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934200" y="990600"/>
            <a:ext cx="1828800" cy="52578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447800" y="990600"/>
            <a:ext cx="5334000" cy="52578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93954E8-75A1-4337-900B-B20E81190DA4}" type="slidenum">
              <a:rPr lang="en-US" altLang="zh-TW"/>
              <a:pPr>
                <a:defRPr/>
              </a:pPr>
              <a:t>‹#›</a:t>
            </a:fld>
            <a:endParaRPr lang="en-US" altLang="zh-TW"/>
          </a:p>
        </p:txBody>
      </p:sp>
    </p:spTree>
    <p:extLst>
      <p:ext uri="{BB962C8B-B14F-4D97-AF65-F5344CB8AC3E}">
        <p14:creationId xmlns:p14="http://schemas.microsoft.com/office/powerpoint/2010/main" val="415206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F9A3F56-0698-4059-93C4-1951A260C3DA}" type="slidenum">
              <a:rPr lang="en-US" altLang="zh-TW"/>
              <a:pPr>
                <a:defRPr/>
              </a:pPr>
              <a:t>‹#›</a:t>
            </a:fld>
            <a:endParaRPr lang="en-US" altLang="zh-TW"/>
          </a:p>
        </p:txBody>
      </p:sp>
    </p:spTree>
    <p:extLst>
      <p:ext uri="{BB962C8B-B14F-4D97-AF65-F5344CB8AC3E}">
        <p14:creationId xmlns:p14="http://schemas.microsoft.com/office/powerpoint/2010/main" val="85659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34830466-2210-4DC4-AE51-B0457D58250E}" type="slidenum">
              <a:rPr lang="en-US" altLang="zh-TW"/>
              <a:pPr>
                <a:defRPr/>
              </a:pPr>
              <a:t>‹#›</a:t>
            </a:fld>
            <a:endParaRPr lang="en-US" altLang="zh-TW"/>
          </a:p>
        </p:txBody>
      </p:sp>
    </p:spTree>
    <p:extLst>
      <p:ext uri="{BB962C8B-B14F-4D97-AF65-F5344CB8AC3E}">
        <p14:creationId xmlns:p14="http://schemas.microsoft.com/office/powerpoint/2010/main" val="1092017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4478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81600" y="2057400"/>
            <a:ext cx="35814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7F3B6EB0-8913-421D-B6C4-1C9826722DD6}" type="slidenum">
              <a:rPr lang="en-US" altLang="zh-TW"/>
              <a:pPr>
                <a:defRPr/>
              </a:pPr>
              <a:t>‹#›</a:t>
            </a:fld>
            <a:endParaRPr lang="en-US" altLang="zh-TW"/>
          </a:p>
        </p:txBody>
      </p:sp>
    </p:spTree>
    <p:extLst>
      <p:ext uri="{BB962C8B-B14F-4D97-AF65-F5344CB8AC3E}">
        <p14:creationId xmlns:p14="http://schemas.microsoft.com/office/powerpoint/2010/main" val="397083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B5538496-2168-43C4-A81B-F0F5220C2F9F}" type="slidenum">
              <a:rPr lang="en-US" altLang="zh-TW"/>
              <a:pPr>
                <a:defRPr/>
              </a:pPr>
              <a:t>‹#›</a:t>
            </a:fld>
            <a:endParaRPr lang="en-US" altLang="zh-TW"/>
          </a:p>
        </p:txBody>
      </p:sp>
    </p:spTree>
    <p:extLst>
      <p:ext uri="{BB962C8B-B14F-4D97-AF65-F5344CB8AC3E}">
        <p14:creationId xmlns:p14="http://schemas.microsoft.com/office/powerpoint/2010/main" val="136106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2272AF0A-642A-4C15-AAF5-E467C77E844F}" type="slidenum">
              <a:rPr lang="en-US" altLang="zh-TW"/>
              <a:pPr>
                <a:defRPr/>
              </a:pPr>
              <a:t>‹#›</a:t>
            </a:fld>
            <a:endParaRPr lang="en-US" altLang="zh-TW"/>
          </a:p>
        </p:txBody>
      </p:sp>
    </p:spTree>
    <p:extLst>
      <p:ext uri="{BB962C8B-B14F-4D97-AF65-F5344CB8AC3E}">
        <p14:creationId xmlns:p14="http://schemas.microsoft.com/office/powerpoint/2010/main" val="212956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B92CFA28-01FF-44D9-87A0-CE84F5FF8132}" type="slidenum">
              <a:rPr lang="en-US" altLang="zh-TW"/>
              <a:pPr>
                <a:defRPr/>
              </a:pPr>
              <a:t>‹#›</a:t>
            </a:fld>
            <a:endParaRPr lang="en-US" altLang="zh-TW"/>
          </a:p>
        </p:txBody>
      </p:sp>
    </p:spTree>
    <p:extLst>
      <p:ext uri="{BB962C8B-B14F-4D97-AF65-F5344CB8AC3E}">
        <p14:creationId xmlns:p14="http://schemas.microsoft.com/office/powerpoint/2010/main" val="47683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0B1F7A3F-D183-4F71-BACC-0E77266AD1FD}" type="slidenum">
              <a:rPr lang="en-US" altLang="zh-TW"/>
              <a:pPr>
                <a:defRPr/>
              </a:pPr>
              <a:t>‹#›</a:t>
            </a:fld>
            <a:endParaRPr lang="en-US" altLang="zh-TW"/>
          </a:p>
        </p:txBody>
      </p:sp>
    </p:spTree>
    <p:extLst>
      <p:ext uri="{BB962C8B-B14F-4D97-AF65-F5344CB8AC3E}">
        <p14:creationId xmlns:p14="http://schemas.microsoft.com/office/powerpoint/2010/main" val="195770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AD6C36FC-F580-4749-AF76-04A00C7FC23D}" type="slidenum">
              <a:rPr lang="en-US" altLang="zh-TW"/>
              <a:pPr>
                <a:defRPr/>
              </a:pPr>
              <a:t>‹#›</a:t>
            </a:fld>
            <a:endParaRPr lang="en-US" altLang="zh-TW"/>
          </a:p>
        </p:txBody>
      </p:sp>
    </p:spTree>
    <p:extLst>
      <p:ext uri="{BB962C8B-B14F-4D97-AF65-F5344CB8AC3E}">
        <p14:creationId xmlns:p14="http://schemas.microsoft.com/office/powerpoint/2010/main" val="1328742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990600"/>
            <a:ext cx="7315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1447800" y="2057400"/>
            <a:ext cx="7315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 Click to edit Master text styles</a:t>
            </a:r>
          </a:p>
          <a:p>
            <a:pPr lvl="1"/>
            <a:r>
              <a:rPr lang="en-US" altLang="zh-TW" smtClean="0"/>
              <a:t> Second level</a:t>
            </a:r>
          </a:p>
          <a:p>
            <a:pPr lvl="2"/>
            <a:r>
              <a:rPr lang="en-US" altLang="zh-TW" smtClean="0"/>
              <a:t> Third level</a:t>
            </a:r>
          </a:p>
          <a:p>
            <a:pPr lvl="3"/>
            <a:r>
              <a:rPr lang="en-US" altLang="zh-TW" smtClean="0"/>
              <a:t> Fourth level</a:t>
            </a:r>
          </a:p>
          <a:p>
            <a:pPr lvl="4"/>
            <a:r>
              <a:rPr lang="en-US" altLang="zh-TW" smtClean="0"/>
              <a:t> Fifth level</a:t>
            </a:r>
          </a:p>
        </p:txBody>
      </p:sp>
      <p:sp>
        <p:nvSpPr>
          <p:cNvPr id="2052" name="Rectangle 4"/>
          <p:cNvSpPr>
            <a:spLocks noGrp="1" noChangeArrowheads="1"/>
          </p:cNvSpPr>
          <p:nvPr>
            <p:ph type="dt" sz="half" idx="2"/>
          </p:nvPr>
        </p:nvSpPr>
        <p:spPr bwMode="auto">
          <a:xfrm>
            <a:off x="7010400" y="65532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a:defRPr sz="1400" smtClean="0">
                <a:latin typeface="Arial" pitchFamily="34" charset="0"/>
              </a:defRPr>
            </a:lvl1pPr>
          </a:lstStyle>
          <a:p>
            <a:pPr>
              <a:defRPr/>
            </a:pPr>
            <a:endParaRPr lang="en-US" altLang="zh-TW"/>
          </a:p>
        </p:txBody>
      </p:sp>
      <p:sp>
        <p:nvSpPr>
          <p:cNvPr id="2053" name="Rectangle 5"/>
          <p:cNvSpPr>
            <a:spLocks noGrp="1" noChangeArrowheads="1"/>
          </p:cNvSpPr>
          <p:nvPr>
            <p:ph type="ftr" sz="quarter" idx="3"/>
          </p:nvPr>
        </p:nvSpPr>
        <p:spPr bwMode="auto">
          <a:xfrm>
            <a:off x="2936875" y="6529388"/>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ctr">
              <a:defRPr sz="1400" smtClean="0">
                <a:latin typeface="Arial" pitchFamily="34" charset="0"/>
              </a:defRPr>
            </a:lvl1pPr>
          </a:lstStyle>
          <a:p>
            <a:pPr>
              <a:defRPr/>
            </a:pPr>
            <a:endParaRPr lang="en-US" altLang="zh-TW"/>
          </a:p>
        </p:txBody>
      </p:sp>
      <p:sp>
        <p:nvSpPr>
          <p:cNvPr id="2054" name="Rectangle 6"/>
          <p:cNvSpPr>
            <a:spLocks noGrp="1" noChangeArrowheads="1"/>
          </p:cNvSpPr>
          <p:nvPr>
            <p:ph type="sldNum" sz="quarter" idx="4"/>
          </p:nvPr>
        </p:nvSpPr>
        <p:spPr bwMode="auto">
          <a:xfrm>
            <a:off x="84138" y="63436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spAutoFit/>
          </a:bodyPr>
          <a:lstStyle>
            <a:lvl1pPr>
              <a:defRPr sz="2600" b="1" smtClean="0">
                <a:solidFill>
                  <a:schemeClr val="bg1"/>
                </a:solidFill>
                <a:latin typeface="Arial" pitchFamily="34" charset="0"/>
              </a:defRPr>
            </a:lvl1pPr>
          </a:lstStyle>
          <a:p>
            <a:pPr>
              <a:defRPr/>
            </a:pPr>
            <a:fld id="{64F238B3-F1D8-4FC1-BA36-528E84FE0C54}"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lnSpc>
          <a:spcPct val="90000"/>
        </a:lnSpc>
        <a:spcBef>
          <a:spcPct val="0"/>
        </a:spcBef>
        <a:spcAft>
          <a:spcPct val="0"/>
        </a:spcAft>
        <a:defRPr sz="4400" b="1">
          <a:solidFill>
            <a:schemeClr val="tx1"/>
          </a:solidFill>
          <a:latin typeface="+mj-lt"/>
          <a:ea typeface="+mj-ea"/>
          <a:cs typeface="+mj-cs"/>
        </a:defRPr>
      </a:lvl1pPr>
      <a:lvl2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2pPr>
      <a:lvl3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3pPr>
      <a:lvl4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4pPr>
      <a:lvl5pPr algn="ctr" rtl="0" eaLnBrk="0" fontAlgn="base" hangingPunct="0">
        <a:lnSpc>
          <a:spcPct val="90000"/>
        </a:lnSpc>
        <a:spcBef>
          <a:spcPct val="0"/>
        </a:spcBef>
        <a:spcAft>
          <a:spcPct val="0"/>
        </a:spcAft>
        <a:defRPr sz="4400" b="1">
          <a:solidFill>
            <a:schemeClr val="tx1"/>
          </a:solidFill>
          <a:latin typeface="Times New Roman" pitchFamily="18" charset="0"/>
          <a:ea typeface="新細明體" pitchFamily="18" charset="-120"/>
        </a:defRPr>
      </a:lvl5pPr>
      <a:lvl6pPr marL="4572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6pPr>
      <a:lvl7pPr marL="9144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7pPr>
      <a:lvl8pPr marL="13716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8pPr>
      <a:lvl9pPr marL="1828800" algn="ctr" rtl="0" fontAlgn="base">
        <a:lnSpc>
          <a:spcPct val="90000"/>
        </a:lnSpc>
        <a:spcBef>
          <a:spcPct val="0"/>
        </a:spcBef>
        <a:spcAft>
          <a:spcPct val="0"/>
        </a:spcAft>
        <a:defRPr sz="4400" b="1">
          <a:solidFill>
            <a:schemeClr val="tx1"/>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lr>
          <a:srgbClr val="275393"/>
        </a:buClr>
        <a:buSzPct val="110000"/>
        <a:buFont typeface="Wingdings" pitchFamily="2" charset="2"/>
        <a:buBlip>
          <a:blip r:embed="rId14"/>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14"/>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14"/>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14"/>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14"/>
        </a:buBlip>
        <a:defRPr b="1">
          <a:solidFill>
            <a:srgbClr val="000000"/>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27584" y="2348880"/>
            <a:ext cx="7772400" cy="1143000"/>
          </a:xfrm>
        </p:spPr>
        <p:txBody>
          <a:bodyPr/>
          <a:lstStyle/>
          <a:p>
            <a:pPr eaLnBrk="1" hangingPunct="1"/>
            <a:r>
              <a:rPr lang="en-US" altLang="zh-TW" dirty="0" err="1" smtClean="0">
                <a:latin typeface="Arial" charset="0"/>
              </a:rPr>
              <a:t>Uva</a:t>
            </a:r>
            <a:r>
              <a:rPr lang="en-US" altLang="zh-TW" dirty="0" smtClean="0">
                <a:latin typeface="Arial" charset="0"/>
              </a:rPr>
              <a:t> 10276</a:t>
            </a:r>
          </a:p>
        </p:txBody>
      </p:sp>
      <p:sp>
        <p:nvSpPr>
          <p:cNvPr id="3075" name="Rectangle 3"/>
          <p:cNvSpPr>
            <a:spLocks noGrp="1" noChangeArrowheads="1"/>
          </p:cNvSpPr>
          <p:nvPr>
            <p:ph type="subTitle" idx="1"/>
          </p:nvPr>
        </p:nvSpPr>
        <p:spPr>
          <a:xfrm>
            <a:off x="1547664" y="3501008"/>
            <a:ext cx="6172200" cy="1719808"/>
          </a:xfrm>
        </p:spPr>
        <p:txBody>
          <a:bodyPr/>
          <a:lstStyle/>
          <a:p>
            <a:r>
              <a:rPr lang="en-US" altLang="zh-TW" dirty="0" smtClean="0"/>
              <a:t>Hanoi Tower Troubles Again</a:t>
            </a:r>
          </a:p>
          <a:p>
            <a:r>
              <a:rPr lang="en-US" altLang="zh-TW" sz="2400" dirty="0" smtClean="0">
                <a:latin typeface="Arial" charset="0"/>
              </a:rPr>
              <a:t>Time: </a:t>
            </a:r>
            <a:r>
              <a:rPr lang="en-US" altLang="zh-TW" sz="2400" smtClean="0">
                <a:latin typeface="Arial" charset="0"/>
              </a:rPr>
              <a:t>3 </a:t>
            </a:r>
            <a:r>
              <a:rPr lang="en-US" altLang="zh-TW" sz="2400" smtClean="0">
                <a:latin typeface="Arial" charset="0"/>
              </a:rPr>
              <a:t>seconds</a:t>
            </a:r>
            <a:endParaRPr lang="en-US" altLang="zh-TW" sz="2400" dirty="0" smtClean="0">
              <a:latin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82841" y="332656"/>
            <a:ext cx="7315200" cy="838200"/>
          </a:xfrm>
        </p:spPr>
        <p:txBody>
          <a:bodyPr/>
          <a:lstStyle/>
          <a:p>
            <a:r>
              <a:rPr lang="en-US" altLang="zh-TW" dirty="0" smtClean="0"/>
              <a:t>Complete Search</a:t>
            </a:r>
            <a:endParaRPr lang="zh-TW" altLang="en-US" dirty="0"/>
          </a:p>
        </p:txBody>
      </p:sp>
      <p:cxnSp>
        <p:nvCxnSpPr>
          <p:cNvPr id="27" name="直線單箭頭接點 26"/>
          <p:cNvCxnSpPr/>
          <p:nvPr/>
        </p:nvCxnSpPr>
        <p:spPr bwMode="auto">
          <a:xfrm>
            <a:off x="3419872" y="4675088"/>
            <a:ext cx="648072" cy="0"/>
          </a:xfrm>
          <a:prstGeom prst="straightConnector1">
            <a:avLst/>
          </a:prstGeom>
          <a:solidFill>
            <a:schemeClr val="accent1"/>
          </a:solidFill>
          <a:ln w="762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a:off x="2375756" y="309312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橢圓 29"/>
          <p:cNvSpPr/>
          <p:nvPr/>
        </p:nvSpPr>
        <p:spPr bwMode="auto">
          <a:xfrm>
            <a:off x="2087724" y="5325368"/>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1" name="直線接點 30"/>
          <p:cNvCxnSpPr/>
          <p:nvPr/>
        </p:nvCxnSpPr>
        <p:spPr bwMode="auto">
          <a:xfrm>
            <a:off x="1763688" y="3076352"/>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橢圓 31"/>
          <p:cNvSpPr/>
          <p:nvPr/>
        </p:nvSpPr>
        <p:spPr bwMode="auto">
          <a:xfrm>
            <a:off x="1511660" y="5308600"/>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3" name="橢圓 32"/>
          <p:cNvSpPr/>
          <p:nvPr/>
        </p:nvSpPr>
        <p:spPr bwMode="auto">
          <a:xfrm>
            <a:off x="1511660" y="4793208"/>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4" name="直線接點 33"/>
          <p:cNvCxnSpPr/>
          <p:nvPr/>
        </p:nvCxnSpPr>
        <p:spPr bwMode="auto">
          <a:xfrm>
            <a:off x="3023828" y="3076352"/>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橢圓 34"/>
          <p:cNvSpPr/>
          <p:nvPr/>
        </p:nvSpPr>
        <p:spPr bwMode="auto">
          <a:xfrm>
            <a:off x="2735796" y="5308600"/>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6" name="橢圓 35"/>
          <p:cNvSpPr/>
          <p:nvPr/>
        </p:nvSpPr>
        <p:spPr bwMode="auto">
          <a:xfrm>
            <a:off x="2735796" y="4804544"/>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28" name="直線接點 27"/>
          <p:cNvCxnSpPr/>
          <p:nvPr/>
        </p:nvCxnSpPr>
        <p:spPr bwMode="auto">
          <a:xfrm>
            <a:off x="5004048" y="314096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橢圓 36"/>
          <p:cNvSpPr/>
          <p:nvPr/>
        </p:nvSpPr>
        <p:spPr bwMode="auto">
          <a:xfrm>
            <a:off x="4716016" y="5373216"/>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8" name="直線接點 37"/>
          <p:cNvCxnSpPr/>
          <p:nvPr/>
        </p:nvCxnSpPr>
        <p:spPr bwMode="auto">
          <a:xfrm>
            <a:off x="4391980" y="312420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橢圓 38"/>
          <p:cNvSpPr/>
          <p:nvPr/>
        </p:nvSpPr>
        <p:spPr bwMode="auto">
          <a:xfrm>
            <a:off x="4139952" y="535644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40" name="橢圓 39"/>
          <p:cNvSpPr/>
          <p:nvPr/>
        </p:nvSpPr>
        <p:spPr bwMode="auto">
          <a:xfrm>
            <a:off x="4139952" y="484105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41" name="直線接點 40"/>
          <p:cNvCxnSpPr/>
          <p:nvPr/>
        </p:nvCxnSpPr>
        <p:spPr bwMode="auto">
          <a:xfrm>
            <a:off x="5652120" y="312420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橢圓 41"/>
          <p:cNvSpPr/>
          <p:nvPr/>
        </p:nvSpPr>
        <p:spPr bwMode="auto">
          <a:xfrm>
            <a:off x="5364088" y="535644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43" name="橢圓 42"/>
          <p:cNvSpPr/>
          <p:nvPr/>
        </p:nvSpPr>
        <p:spPr bwMode="auto">
          <a:xfrm>
            <a:off x="5364088" y="485239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44" name="橢圓 43"/>
          <p:cNvSpPr/>
          <p:nvPr/>
        </p:nvSpPr>
        <p:spPr bwMode="auto">
          <a:xfrm>
            <a:off x="4139952" y="4365104"/>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45" name="直線單箭頭接點 44"/>
          <p:cNvCxnSpPr/>
          <p:nvPr/>
        </p:nvCxnSpPr>
        <p:spPr bwMode="auto">
          <a:xfrm>
            <a:off x="6012160" y="4636368"/>
            <a:ext cx="648072" cy="0"/>
          </a:xfrm>
          <a:prstGeom prst="straightConnector1">
            <a:avLst/>
          </a:prstGeom>
          <a:solidFill>
            <a:schemeClr val="accent1"/>
          </a:solidFill>
          <a:ln w="762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線接點 47"/>
          <p:cNvCxnSpPr/>
          <p:nvPr/>
        </p:nvCxnSpPr>
        <p:spPr bwMode="auto">
          <a:xfrm>
            <a:off x="7668344" y="308572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橢圓 48"/>
          <p:cNvSpPr/>
          <p:nvPr/>
        </p:nvSpPr>
        <p:spPr bwMode="auto">
          <a:xfrm>
            <a:off x="7380312" y="531797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2" name="直線接點 51"/>
          <p:cNvCxnSpPr/>
          <p:nvPr/>
        </p:nvCxnSpPr>
        <p:spPr bwMode="auto">
          <a:xfrm>
            <a:off x="7056276" y="306896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橢圓 54"/>
          <p:cNvSpPr/>
          <p:nvPr/>
        </p:nvSpPr>
        <p:spPr bwMode="auto">
          <a:xfrm>
            <a:off x="6804248" y="530120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6" name="橢圓 55"/>
          <p:cNvSpPr/>
          <p:nvPr/>
        </p:nvSpPr>
        <p:spPr bwMode="auto">
          <a:xfrm>
            <a:off x="6804248" y="478581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7" name="直線接點 56"/>
          <p:cNvCxnSpPr/>
          <p:nvPr/>
        </p:nvCxnSpPr>
        <p:spPr bwMode="auto">
          <a:xfrm>
            <a:off x="8316416" y="306896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橢圓 57"/>
          <p:cNvSpPr/>
          <p:nvPr/>
        </p:nvSpPr>
        <p:spPr bwMode="auto">
          <a:xfrm>
            <a:off x="8028384" y="530120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9" name="橢圓 58"/>
          <p:cNvSpPr/>
          <p:nvPr/>
        </p:nvSpPr>
        <p:spPr bwMode="auto">
          <a:xfrm>
            <a:off x="8028384" y="479715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0" name="橢圓 59"/>
          <p:cNvSpPr/>
          <p:nvPr/>
        </p:nvSpPr>
        <p:spPr bwMode="auto">
          <a:xfrm>
            <a:off x="6804248" y="4309864"/>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1" name="橢圓 60"/>
          <p:cNvSpPr/>
          <p:nvPr/>
        </p:nvSpPr>
        <p:spPr bwMode="auto">
          <a:xfrm>
            <a:off x="7380312" y="479715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9774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82841" y="332656"/>
            <a:ext cx="7315200" cy="838200"/>
          </a:xfrm>
        </p:spPr>
        <p:txBody>
          <a:bodyPr/>
          <a:lstStyle/>
          <a:p>
            <a:r>
              <a:rPr lang="en-US" altLang="zh-TW" dirty="0" smtClean="0"/>
              <a:t>Complete Search</a:t>
            </a:r>
            <a:endParaRPr lang="zh-TW" altLang="en-US" dirty="0"/>
          </a:p>
        </p:txBody>
      </p:sp>
      <p:cxnSp>
        <p:nvCxnSpPr>
          <p:cNvPr id="45" name="直線單箭頭接點 44"/>
          <p:cNvCxnSpPr/>
          <p:nvPr/>
        </p:nvCxnSpPr>
        <p:spPr bwMode="auto">
          <a:xfrm>
            <a:off x="3023828" y="4653136"/>
            <a:ext cx="648072" cy="0"/>
          </a:xfrm>
          <a:prstGeom prst="straightConnector1">
            <a:avLst/>
          </a:prstGeom>
          <a:solidFill>
            <a:schemeClr val="accent1"/>
          </a:solidFill>
          <a:ln w="762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線接點 47"/>
          <p:cNvCxnSpPr/>
          <p:nvPr/>
        </p:nvCxnSpPr>
        <p:spPr bwMode="auto">
          <a:xfrm>
            <a:off x="1907704" y="314096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橢圓 48"/>
          <p:cNvSpPr/>
          <p:nvPr/>
        </p:nvSpPr>
        <p:spPr bwMode="auto">
          <a:xfrm>
            <a:off x="1619672" y="537321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2" name="直線接點 51"/>
          <p:cNvCxnSpPr/>
          <p:nvPr/>
        </p:nvCxnSpPr>
        <p:spPr bwMode="auto">
          <a:xfrm>
            <a:off x="1295636" y="312420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橢圓 54"/>
          <p:cNvSpPr/>
          <p:nvPr/>
        </p:nvSpPr>
        <p:spPr bwMode="auto">
          <a:xfrm>
            <a:off x="1043608" y="535644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6" name="橢圓 55"/>
          <p:cNvSpPr/>
          <p:nvPr/>
        </p:nvSpPr>
        <p:spPr bwMode="auto">
          <a:xfrm>
            <a:off x="1043608" y="484105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7" name="直線接點 56"/>
          <p:cNvCxnSpPr/>
          <p:nvPr/>
        </p:nvCxnSpPr>
        <p:spPr bwMode="auto">
          <a:xfrm>
            <a:off x="2555776" y="312420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橢圓 57"/>
          <p:cNvSpPr/>
          <p:nvPr/>
        </p:nvSpPr>
        <p:spPr bwMode="auto">
          <a:xfrm>
            <a:off x="2267744" y="535644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9" name="橢圓 58"/>
          <p:cNvSpPr/>
          <p:nvPr/>
        </p:nvSpPr>
        <p:spPr bwMode="auto">
          <a:xfrm>
            <a:off x="2267744" y="485239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0" name="橢圓 59"/>
          <p:cNvSpPr/>
          <p:nvPr/>
        </p:nvSpPr>
        <p:spPr bwMode="auto">
          <a:xfrm>
            <a:off x="1043608" y="4365104"/>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1" name="橢圓 60"/>
          <p:cNvSpPr/>
          <p:nvPr/>
        </p:nvSpPr>
        <p:spPr bwMode="auto">
          <a:xfrm>
            <a:off x="1619672" y="485239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46" name="直線接點 45"/>
          <p:cNvCxnSpPr/>
          <p:nvPr/>
        </p:nvCxnSpPr>
        <p:spPr bwMode="auto">
          <a:xfrm>
            <a:off x="4680012" y="314096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橢圓 46"/>
          <p:cNvSpPr/>
          <p:nvPr/>
        </p:nvSpPr>
        <p:spPr bwMode="auto">
          <a:xfrm>
            <a:off x="4391980" y="537321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0" name="直線接點 49"/>
          <p:cNvCxnSpPr/>
          <p:nvPr/>
        </p:nvCxnSpPr>
        <p:spPr bwMode="auto">
          <a:xfrm>
            <a:off x="4067944" y="312420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橢圓 50"/>
          <p:cNvSpPr/>
          <p:nvPr/>
        </p:nvSpPr>
        <p:spPr bwMode="auto">
          <a:xfrm>
            <a:off x="3815916" y="535644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3" name="橢圓 52"/>
          <p:cNvSpPr/>
          <p:nvPr/>
        </p:nvSpPr>
        <p:spPr bwMode="auto">
          <a:xfrm>
            <a:off x="3815916" y="484105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4" name="直線接點 53"/>
          <p:cNvCxnSpPr/>
          <p:nvPr/>
        </p:nvCxnSpPr>
        <p:spPr bwMode="auto">
          <a:xfrm>
            <a:off x="5328084" y="312420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橢圓 61"/>
          <p:cNvSpPr/>
          <p:nvPr/>
        </p:nvSpPr>
        <p:spPr bwMode="auto">
          <a:xfrm>
            <a:off x="5040052" y="535644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3" name="橢圓 62"/>
          <p:cNvSpPr/>
          <p:nvPr/>
        </p:nvSpPr>
        <p:spPr bwMode="auto">
          <a:xfrm>
            <a:off x="5040052" y="485239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4" name="橢圓 63"/>
          <p:cNvSpPr/>
          <p:nvPr/>
        </p:nvSpPr>
        <p:spPr bwMode="auto">
          <a:xfrm>
            <a:off x="3815916" y="4365104"/>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5" name="橢圓 64"/>
          <p:cNvSpPr/>
          <p:nvPr/>
        </p:nvSpPr>
        <p:spPr bwMode="auto">
          <a:xfrm>
            <a:off x="4391980" y="485239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67" name="直線接點 66"/>
          <p:cNvCxnSpPr/>
          <p:nvPr/>
        </p:nvCxnSpPr>
        <p:spPr bwMode="auto">
          <a:xfrm>
            <a:off x="5904148" y="314096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 name="橢圓 65"/>
          <p:cNvSpPr/>
          <p:nvPr/>
        </p:nvSpPr>
        <p:spPr bwMode="auto">
          <a:xfrm>
            <a:off x="5616116" y="5301208"/>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8</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68" name="直線單箭頭接點 67"/>
          <p:cNvCxnSpPr/>
          <p:nvPr/>
        </p:nvCxnSpPr>
        <p:spPr bwMode="auto">
          <a:xfrm>
            <a:off x="6156176" y="4617132"/>
            <a:ext cx="648072" cy="0"/>
          </a:xfrm>
          <a:prstGeom prst="straightConnector1">
            <a:avLst/>
          </a:prstGeom>
          <a:solidFill>
            <a:schemeClr val="accent1"/>
          </a:solidFill>
          <a:ln w="762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線接點 68"/>
          <p:cNvCxnSpPr/>
          <p:nvPr/>
        </p:nvCxnSpPr>
        <p:spPr bwMode="auto">
          <a:xfrm>
            <a:off x="7740352" y="314096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橢圓 69"/>
          <p:cNvSpPr/>
          <p:nvPr/>
        </p:nvSpPr>
        <p:spPr bwMode="auto">
          <a:xfrm>
            <a:off x="7452320" y="537321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71" name="直線接點 70"/>
          <p:cNvCxnSpPr/>
          <p:nvPr/>
        </p:nvCxnSpPr>
        <p:spPr bwMode="auto">
          <a:xfrm>
            <a:off x="7128284" y="312420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橢圓 71"/>
          <p:cNvSpPr/>
          <p:nvPr/>
        </p:nvSpPr>
        <p:spPr bwMode="auto">
          <a:xfrm>
            <a:off x="6876256" y="535644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3" name="橢圓 72"/>
          <p:cNvSpPr/>
          <p:nvPr/>
        </p:nvSpPr>
        <p:spPr bwMode="auto">
          <a:xfrm>
            <a:off x="6876256" y="484105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74" name="直線接點 73"/>
          <p:cNvCxnSpPr/>
          <p:nvPr/>
        </p:nvCxnSpPr>
        <p:spPr bwMode="auto">
          <a:xfrm>
            <a:off x="8388424" y="312420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橢圓 74"/>
          <p:cNvSpPr/>
          <p:nvPr/>
        </p:nvSpPr>
        <p:spPr bwMode="auto">
          <a:xfrm>
            <a:off x="8100392" y="535644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6" name="橢圓 75"/>
          <p:cNvSpPr/>
          <p:nvPr/>
        </p:nvSpPr>
        <p:spPr bwMode="auto">
          <a:xfrm>
            <a:off x="8100392" y="485239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7" name="橢圓 76"/>
          <p:cNvSpPr/>
          <p:nvPr/>
        </p:nvSpPr>
        <p:spPr bwMode="auto">
          <a:xfrm>
            <a:off x="6876256" y="4365104"/>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8" name="橢圓 77"/>
          <p:cNvSpPr/>
          <p:nvPr/>
        </p:nvSpPr>
        <p:spPr bwMode="auto">
          <a:xfrm>
            <a:off x="7452320" y="4852392"/>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79" name="直線接點 78"/>
          <p:cNvCxnSpPr/>
          <p:nvPr/>
        </p:nvCxnSpPr>
        <p:spPr bwMode="auto">
          <a:xfrm>
            <a:off x="8964488" y="314096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橢圓 79"/>
          <p:cNvSpPr/>
          <p:nvPr/>
        </p:nvSpPr>
        <p:spPr bwMode="auto">
          <a:xfrm>
            <a:off x="8676456" y="5301208"/>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8</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1" name="橢圓 80"/>
          <p:cNvSpPr/>
          <p:nvPr/>
        </p:nvSpPr>
        <p:spPr bwMode="auto">
          <a:xfrm>
            <a:off x="7452320" y="4365104"/>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9</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446470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82841" y="332656"/>
            <a:ext cx="7315200" cy="838200"/>
          </a:xfrm>
        </p:spPr>
        <p:txBody>
          <a:bodyPr/>
          <a:lstStyle/>
          <a:p>
            <a:r>
              <a:rPr lang="en-US" altLang="zh-TW" dirty="0" smtClean="0"/>
              <a:t>Complete Search</a:t>
            </a:r>
            <a:endParaRPr lang="zh-TW" altLang="en-US" dirty="0"/>
          </a:p>
        </p:txBody>
      </p:sp>
      <p:cxnSp>
        <p:nvCxnSpPr>
          <p:cNvPr id="68" name="直線單箭頭接點 67"/>
          <p:cNvCxnSpPr/>
          <p:nvPr/>
        </p:nvCxnSpPr>
        <p:spPr bwMode="auto">
          <a:xfrm>
            <a:off x="2879812" y="4628481"/>
            <a:ext cx="648072" cy="0"/>
          </a:xfrm>
          <a:prstGeom prst="straightConnector1">
            <a:avLst/>
          </a:prstGeom>
          <a:solidFill>
            <a:schemeClr val="accent1"/>
          </a:solidFill>
          <a:ln w="762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線接點 68"/>
          <p:cNvCxnSpPr/>
          <p:nvPr/>
        </p:nvCxnSpPr>
        <p:spPr bwMode="auto">
          <a:xfrm>
            <a:off x="1475656" y="3170643"/>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橢圓 69"/>
          <p:cNvSpPr/>
          <p:nvPr/>
        </p:nvSpPr>
        <p:spPr bwMode="auto">
          <a:xfrm>
            <a:off x="1187624" y="5402891"/>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71" name="直線接點 70"/>
          <p:cNvCxnSpPr/>
          <p:nvPr/>
        </p:nvCxnSpPr>
        <p:spPr bwMode="auto">
          <a:xfrm>
            <a:off x="863588" y="3153875"/>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橢圓 71"/>
          <p:cNvSpPr/>
          <p:nvPr/>
        </p:nvSpPr>
        <p:spPr bwMode="auto">
          <a:xfrm>
            <a:off x="611560" y="5386123"/>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3" name="橢圓 72"/>
          <p:cNvSpPr/>
          <p:nvPr/>
        </p:nvSpPr>
        <p:spPr bwMode="auto">
          <a:xfrm>
            <a:off x="611560" y="4870731"/>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74" name="直線接點 73"/>
          <p:cNvCxnSpPr/>
          <p:nvPr/>
        </p:nvCxnSpPr>
        <p:spPr bwMode="auto">
          <a:xfrm>
            <a:off x="2123728" y="3153875"/>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橢圓 74"/>
          <p:cNvSpPr/>
          <p:nvPr/>
        </p:nvSpPr>
        <p:spPr bwMode="auto">
          <a:xfrm>
            <a:off x="1835696" y="5386123"/>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6" name="橢圓 75"/>
          <p:cNvSpPr/>
          <p:nvPr/>
        </p:nvSpPr>
        <p:spPr bwMode="auto">
          <a:xfrm>
            <a:off x="1835696" y="4882067"/>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7" name="橢圓 76"/>
          <p:cNvSpPr/>
          <p:nvPr/>
        </p:nvSpPr>
        <p:spPr bwMode="auto">
          <a:xfrm>
            <a:off x="611560" y="4394779"/>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78" name="橢圓 77"/>
          <p:cNvSpPr/>
          <p:nvPr/>
        </p:nvSpPr>
        <p:spPr bwMode="auto">
          <a:xfrm>
            <a:off x="1187624" y="4882067"/>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79" name="直線接點 78"/>
          <p:cNvCxnSpPr/>
          <p:nvPr/>
        </p:nvCxnSpPr>
        <p:spPr bwMode="auto">
          <a:xfrm>
            <a:off x="2699792" y="3170643"/>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 name="橢圓 79"/>
          <p:cNvSpPr/>
          <p:nvPr/>
        </p:nvSpPr>
        <p:spPr bwMode="auto">
          <a:xfrm>
            <a:off x="2411760" y="5330883"/>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8</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1" name="橢圓 80"/>
          <p:cNvSpPr/>
          <p:nvPr/>
        </p:nvSpPr>
        <p:spPr bwMode="auto">
          <a:xfrm>
            <a:off x="1187624" y="4394779"/>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9</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41" name="直線接點 40"/>
          <p:cNvCxnSpPr/>
          <p:nvPr/>
        </p:nvCxnSpPr>
        <p:spPr bwMode="auto">
          <a:xfrm>
            <a:off x="4463988" y="3212976"/>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橢圓 41"/>
          <p:cNvSpPr/>
          <p:nvPr/>
        </p:nvSpPr>
        <p:spPr bwMode="auto">
          <a:xfrm>
            <a:off x="4175956" y="5445224"/>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43" name="直線接點 42"/>
          <p:cNvCxnSpPr/>
          <p:nvPr/>
        </p:nvCxnSpPr>
        <p:spPr bwMode="auto">
          <a:xfrm>
            <a:off x="3851920" y="319620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橢圓 43"/>
          <p:cNvSpPr/>
          <p:nvPr/>
        </p:nvSpPr>
        <p:spPr bwMode="auto">
          <a:xfrm>
            <a:off x="3599892" y="542845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2" name="橢圓 81"/>
          <p:cNvSpPr/>
          <p:nvPr/>
        </p:nvSpPr>
        <p:spPr bwMode="auto">
          <a:xfrm>
            <a:off x="3599892" y="4913064"/>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83" name="直線接點 82"/>
          <p:cNvCxnSpPr/>
          <p:nvPr/>
        </p:nvCxnSpPr>
        <p:spPr bwMode="auto">
          <a:xfrm>
            <a:off x="5112060" y="319620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 name="橢圓 83"/>
          <p:cNvSpPr/>
          <p:nvPr/>
        </p:nvSpPr>
        <p:spPr bwMode="auto">
          <a:xfrm>
            <a:off x="4824028" y="542845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5" name="橢圓 84"/>
          <p:cNvSpPr/>
          <p:nvPr/>
        </p:nvSpPr>
        <p:spPr bwMode="auto">
          <a:xfrm>
            <a:off x="4824028" y="4924400"/>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6" name="橢圓 85"/>
          <p:cNvSpPr/>
          <p:nvPr/>
        </p:nvSpPr>
        <p:spPr bwMode="auto">
          <a:xfrm>
            <a:off x="3599892" y="4437112"/>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87" name="橢圓 86"/>
          <p:cNvSpPr/>
          <p:nvPr/>
        </p:nvSpPr>
        <p:spPr bwMode="auto">
          <a:xfrm>
            <a:off x="4175956" y="4924400"/>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88" name="直線接點 87"/>
          <p:cNvCxnSpPr/>
          <p:nvPr/>
        </p:nvCxnSpPr>
        <p:spPr bwMode="auto">
          <a:xfrm>
            <a:off x="5688124" y="3212976"/>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橢圓 88"/>
          <p:cNvSpPr/>
          <p:nvPr/>
        </p:nvSpPr>
        <p:spPr bwMode="auto">
          <a:xfrm>
            <a:off x="5400092" y="5373216"/>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8</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90" name="橢圓 89"/>
          <p:cNvSpPr/>
          <p:nvPr/>
        </p:nvSpPr>
        <p:spPr bwMode="auto">
          <a:xfrm>
            <a:off x="4175956" y="443711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9</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91" name="橢圓 90"/>
          <p:cNvSpPr/>
          <p:nvPr/>
        </p:nvSpPr>
        <p:spPr bwMode="auto">
          <a:xfrm>
            <a:off x="3599892" y="3933056"/>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10</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92" name="直線單箭頭接點 91"/>
          <p:cNvCxnSpPr/>
          <p:nvPr/>
        </p:nvCxnSpPr>
        <p:spPr bwMode="auto">
          <a:xfrm>
            <a:off x="6012160" y="4618621"/>
            <a:ext cx="648072" cy="0"/>
          </a:xfrm>
          <a:prstGeom prst="straightConnector1">
            <a:avLst/>
          </a:prstGeom>
          <a:solidFill>
            <a:schemeClr val="accent1"/>
          </a:solidFill>
          <a:ln w="762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線接點 92"/>
          <p:cNvCxnSpPr/>
          <p:nvPr/>
        </p:nvCxnSpPr>
        <p:spPr bwMode="auto">
          <a:xfrm>
            <a:off x="7668344" y="3212976"/>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橢圓 93"/>
          <p:cNvSpPr/>
          <p:nvPr/>
        </p:nvSpPr>
        <p:spPr bwMode="auto">
          <a:xfrm>
            <a:off x="7380312" y="5445224"/>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95" name="直線接點 94"/>
          <p:cNvCxnSpPr/>
          <p:nvPr/>
        </p:nvCxnSpPr>
        <p:spPr bwMode="auto">
          <a:xfrm>
            <a:off x="7056276" y="319620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 name="橢圓 95"/>
          <p:cNvSpPr/>
          <p:nvPr/>
        </p:nvSpPr>
        <p:spPr bwMode="auto">
          <a:xfrm>
            <a:off x="6804248" y="542845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97" name="橢圓 96"/>
          <p:cNvSpPr/>
          <p:nvPr/>
        </p:nvSpPr>
        <p:spPr bwMode="auto">
          <a:xfrm>
            <a:off x="6804248" y="4913064"/>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98" name="直線接點 97"/>
          <p:cNvCxnSpPr/>
          <p:nvPr/>
        </p:nvCxnSpPr>
        <p:spPr bwMode="auto">
          <a:xfrm>
            <a:off x="8316416" y="319620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橢圓 98"/>
          <p:cNvSpPr/>
          <p:nvPr/>
        </p:nvSpPr>
        <p:spPr bwMode="auto">
          <a:xfrm>
            <a:off x="8028384" y="542845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0" name="橢圓 99"/>
          <p:cNvSpPr/>
          <p:nvPr/>
        </p:nvSpPr>
        <p:spPr bwMode="auto">
          <a:xfrm>
            <a:off x="8028384" y="4924400"/>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1" name="橢圓 100"/>
          <p:cNvSpPr/>
          <p:nvPr/>
        </p:nvSpPr>
        <p:spPr bwMode="auto">
          <a:xfrm>
            <a:off x="6804248" y="4437112"/>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2" name="橢圓 101"/>
          <p:cNvSpPr/>
          <p:nvPr/>
        </p:nvSpPr>
        <p:spPr bwMode="auto">
          <a:xfrm>
            <a:off x="7380312" y="4924400"/>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103" name="直線接點 102"/>
          <p:cNvCxnSpPr/>
          <p:nvPr/>
        </p:nvCxnSpPr>
        <p:spPr bwMode="auto">
          <a:xfrm>
            <a:off x="8892480" y="3212976"/>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 name="橢圓 103"/>
          <p:cNvSpPr/>
          <p:nvPr/>
        </p:nvSpPr>
        <p:spPr bwMode="auto">
          <a:xfrm>
            <a:off x="8604448" y="5373216"/>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8</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5" name="橢圓 104"/>
          <p:cNvSpPr/>
          <p:nvPr/>
        </p:nvSpPr>
        <p:spPr bwMode="auto">
          <a:xfrm>
            <a:off x="7380312" y="443711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9</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6" name="橢圓 105"/>
          <p:cNvSpPr/>
          <p:nvPr/>
        </p:nvSpPr>
        <p:spPr bwMode="auto">
          <a:xfrm>
            <a:off x="6804248" y="3933056"/>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10</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7" name="橢圓 106"/>
          <p:cNvSpPr/>
          <p:nvPr/>
        </p:nvSpPr>
        <p:spPr bwMode="auto">
          <a:xfrm>
            <a:off x="8055355" y="443711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6487863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82841" y="332656"/>
            <a:ext cx="7315200" cy="838200"/>
          </a:xfrm>
        </p:spPr>
        <p:txBody>
          <a:bodyPr/>
          <a:lstStyle/>
          <a:p>
            <a:r>
              <a:rPr lang="en-US" altLang="zh-TW" dirty="0" smtClean="0"/>
              <a:t>Complete Search</a:t>
            </a:r>
            <a:endParaRPr lang="zh-TW" altLang="en-US" dirty="0"/>
          </a:p>
        </p:txBody>
      </p:sp>
      <p:cxnSp>
        <p:nvCxnSpPr>
          <p:cNvPr id="92" name="直線單箭頭接點 91"/>
          <p:cNvCxnSpPr/>
          <p:nvPr/>
        </p:nvCxnSpPr>
        <p:spPr bwMode="auto">
          <a:xfrm>
            <a:off x="3743908" y="4517021"/>
            <a:ext cx="648072" cy="0"/>
          </a:xfrm>
          <a:prstGeom prst="straightConnector1">
            <a:avLst/>
          </a:prstGeom>
          <a:solidFill>
            <a:schemeClr val="accent1"/>
          </a:solidFill>
          <a:ln w="762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 name="直線接點 92"/>
          <p:cNvCxnSpPr/>
          <p:nvPr/>
        </p:nvCxnSpPr>
        <p:spPr bwMode="auto">
          <a:xfrm>
            <a:off x="2051720" y="3111376"/>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 name="橢圓 93"/>
          <p:cNvSpPr/>
          <p:nvPr/>
        </p:nvSpPr>
        <p:spPr bwMode="auto">
          <a:xfrm>
            <a:off x="1763688" y="5343624"/>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95" name="直線接點 94"/>
          <p:cNvCxnSpPr/>
          <p:nvPr/>
        </p:nvCxnSpPr>
        <p:spPr bwMode="auto">
          <a:xfrm>
            <a:off x="1439652" y="309460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 name="橢圓 95"/>
          <p:cNvSpPr/>
          <p:nvPr/>
        </p:nvSpPr>
        <p:spPr bwMode="auto">
          <a:xfrm>
            <a:off x="1187624" y="532685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97" name="橢圓 96"/>
          <p:cNvSpPr/>
          <p:nvPr/>
        </p:nvSpPr>
        <p:spPr bwMode="auto">
          <a:xfrm>
            <a:off x="1187624" y="4811464"/>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98" name="直線接點 97"/>
          <p:cNvCxnSpPr/>
          <p:nvPr/>
        </p:nvCxnSpPr>
        <p:spPr bwMode="auto">
          <a:xfrm>
            <a:off x="2699792" y="309460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橢圓 98"/>
          <p:cNvSpPr/>
          <p:nvPr/>
        </p:nvSpPr>
        <p:spPr bwMode="auto">
          <a:xfrm>
            <a:off x="2411760" y="532685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0" name="橢圓 99"/>
          <p:cNvSpPr/>
          <p:nvPr/>
        </p:nvSpPr>
        <p:spPr bwMode="auto">
          <a:xfrm>
            <a:off x="2411760" y="4822800"/>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1" name="橢圓 100"/>
          <p:cNvSpPr/>
          <p:nvPr/>
        </p:nvSpPr>
        <p:spPr bwMode="auto">
          <a:xfrm>
            <a:off x="1187624" y="4335512"/>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2" name="橢圓 101"/>
          <p:cNvSpPr/>
          <p:nvPr/>
        </p:nvSpPr>
        <p:spPr bwMode="auto">
          <a:xfrm>
            <a:off x="1763688" y="4822800"/>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103" name="直線接點 102"/>
          <p:cNvCxnSpPr/>
          <p:nvPr/>
        </p:nvCxnSpPr>
        <p:spPr bwMode="auto">
          <a:xfrm>
            <a:off x="3275856" y="3111376"/>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 name="橢圓 103"/>
          <p:cNvSpPr/>
          <p:nvPr/>
        </p:nvSpPr>
        <p:spPr bwMode="auto">
          <a:xfrm>
            <a:off x="2987824" y="5271616"/>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8</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5" name="橢圓 104"/>
          <p:cNvSpPr/>
          <p:nvPr/>
        </p:nvSpPr>
        <p:spPr bwMode="auto">
          <a:xfrm>
            <a:off x="1763688" y="433551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9</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6" name="橢圓 105"/>
          <p:cNvSpPr/>
          <p:nvPr/>
        </p:nvSpPr>
        <p:spPr bwMode="auto">
          <a:xfrm>
            <a:off x="1187624" y="3831456"/>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10</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07" name="橢圓 106"/>
          <p:cNvSpPr/>
          <p:nvPr/>
        </p:nvSpPr>
        <p:spPr bwMode="auto">
          <a:xfrm>
            <a:off x="2438731" y="433551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48" name="直線接點 47"/>
          <p:cNvCxnSpPr/>
          <p:nvPr/>
        </p:nvCxnSpPr>
        <p:spPr bwMode="auto">
          <a:xfrm>
            <a:off x="5328084" y="3158149"/>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橢圓 48"/>
          <p:cNvSpPr/>
          <p:nvPr/>
        </p:nvSpPr>
        <p:spPr bwMode="auto">
          <a:xfrm>
            <a:off x="5040052" y="5390397"/>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0" name="直線接點 49"/>
          <p:cNvCxnSpPr/>
          <p:nvPr/>
        </p:nvCxnSpPr>
        <p:spPr bwMode="auto">
          <a:xfrm>
            <a:off x="4716016" y="3141381"/>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橢圓 50"/>
          <p:cNvSpPr/>
          <p:nvPr/>
        </p:nvSpPr>
        <p:spPr bwMode="auto">
          <a:xfrm>
            <a:off x="4463988" y="5373629"/>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2" name="橢圓 51"/>
          <p:cNvSpPr/>
          <p:nvPr/>
        </p:nvSpPr>
        <p:spPr bwMode="auto">
          <a:xfrm>
            <a:off x="4463988" y="4858237"/>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3" name="直線接點 52"/>
          <p:cNvCxnSpPr/>
          <p:nvPr/>
        </p:nvCxnSpPr>
        <p:spPr bwMode="auto">
          <a:xfrm>
            <a:off x="5976156" y="3141381"/>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橢圓 53"/>
          <p:cNvSpPr/>
          <p:nvPr/>
        </p:nvSpPr>
        <p:spPr bwMode="auto">
          <a:xfrm>
            <a:off x="5688124" y="5373629"/>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5" name="橢圓 54"/>
          <p:cNvSpPr/>
          <p:nvPr/>
        </p:nvSpPr>
        <p:spPr bwMode="auto">
          <a:xfrm>
            <a:off x="5688124" y="4869573"/>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6" name="橢圓 55"/>
          <p:cNvSpPr/>
          <p:nvPr/>
        </p:nvSpPr>
        <p:spPr bwMode="auto">
          <a:xfrm>
            <a:off x="4463988" y="4382285"/>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7" name="橢圓 56"/>
          <p:cNvSpPr/>
          <p:nvPr/>
        </p:nvSpPr>
        <p:spPr bwMode="auto">
          <a:xfrm>
            <a:off x="5040052" y="4869573"/>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8" name="直線接點 57"/>
          <p:cNvCxnSpPr/>
          <p:nvPr/>
        </p:nvCxnSpPr>
        <p:spPr bwMode="auto">
          <a:xfrm>
            <a:off x="6552220" y="3158149"/>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橢圓 58"/>
          <p:cNvSpPr/>
          <p:nvPr/>
        </p:nvSpPr>
        <p:spPr bwMode="auto">
          <a:xfrm>
            <a:off x="6264188" y="5318389"/>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8</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0" name="橢圓 59"/>
          <p:cNvSpPr/>
          <p:nvPr/>
        </p:nvSpPr>
        <p:spPr bwMode="auto">
          <a:xfrm>
            <a:off x="5040052" y="4382285"/>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9</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1" name="橢圓 60"/>
          <p:cNvSpPr/>
          <p:nvPr/>
        </p:nvSpPr>
        <p:spPr bwMode="auto">
          <a:xfrm>
            <a:off x="4463988" y="3878229"/>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10</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2" name="橢圓 61"/>
          <p:cNvSpPr/>
          <p:nvPr/>
        </p:nvSpPr>
        <p:spPr bwMode="auto">
          <a:xfrm>
            <a:off x="5715095" y="4382285"/>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63" name="橢圓 62"/>
          <p:cNvSpPr/>
          <p:nvPr/>
        </p:nvSpPr>
        <p:spPr bwMode="auto">
          <a:xfrm>
            <a:off x="7308304" y="3158149"/>
            <a:ext cx="504056" cy="504056"/>
          </a:xfrm>
          <a:prstGeom prst="ellipse">
            <a:avLst/>
          </a:prstGeom>
          <a:solidFill>
            <a:srgbClr val="FF00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 name="文字方塊 2"/>
          <p:cNvSpPr txBox="1"/>
          <p:nvPr/>
        </p:nvSpPr>
        <p:spPr>
          <a:xfrm>
            <a:off x="7092280" y="3789040"/>
            <a:ext cx="865943" cy="461665"/>
          </a:xfrm>
          <a:prstGeom prst="rect">
            <a:avLst/>
          </a:prstGeom>
          <a:noFill/>
        </p:spPr>
        <p:txBody>
          <a:bodyPr wrap="none" rtlCol="0">
            <a:spAutoFit/>
          </a:bodyPr>
          <a:lstStyle/>
          <a:p>
            <a:r>
              <a:rPr lang="en-US" altLang="zh-TW" dirty="0" smtClean="0"/>
              <a:t>?????</a:t>
            </a:r>
            <a:endParaRPr lang="zh-TW" altLang="en-US" dirty="0"/>
          </a:p>
        </p:txBody>
      </p:sp>
      <p:sp>
        <p:nvSpPr>
          <p:cNvPr id="5" name="內容版面配置區 4"/>
          <p:cNvSpPr>
            <a:spLocks noGrp="1"/>
          </p:cNvSpPr>
          <p:nvPr>
            <p:ph idx="1"/>
          </p:nvPr>
        </p:nvSpPr>
        <p:spPr/>
        <p:txBody>
          <a:bodyPr/>
          <a:lstStyle/>
          <a:p>
            <a:endParaRPr lang="zh-TW" altLang="en-US"/>
          </a:p>
        </p:txBody>
      </p:sp>
    </p:spTree>
    <p:extLst>
      <p:ext uri="{BB962C8B-B14F-4D97-AF65-F5344CB8AC3E}">
        <p14:creationId xmlns:p14="http://schemas.microsoft.com/office/powerpoint/2010/main" val="39281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82841" y="332656"/>
            <a:ext cx="7315200" cy="838200"/>
          </a:xfrm>
        </p:spPr>
        <p:txBody>
          <a:bodyPr/>
          <a:lstStyle/>
          <a:p>
            <a:r>
              <a:rPr lang="en-US" altLang="zh-TW" dirty="0" smtClean="0"/>
              <a:t>Calculation</a:t>
            </a:r>
            <a:endParaRPr lang="zh-TW" altLang="en-US" dirty="0"/>
          </a:p>
        </p:txBody>
      </p:sp>
      <p:sp>
        <p:nvSpPr>
          <p:cNvPr id="4" name="內容版面配置區 3"/>
          <p:cNvSpPr>
            <a:spLocks noGrp="1"/>
          </p:cNvSpPr>
          <p:nvPr>
            <p:ph idx="1"/>
          </p:nvPr>
        </p:nvSpPr>
        <p:spPr>
          <a:xfrm>
            <a:off x="1187624" y="1124744"/>
            <a:ext cx="7315200" cy="648072"/>
          </a:xfrm>
        </p:spPr>
        <p:txBody>
          <a:bodyPr/>
          <a:lstStyle/>
          <a:p>
            <a:r>
              <a:rPr lang="en-US" altLang="zh-TW" dirty="0" smtClean="0"/>
              <a:t>Find the rule.</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1765745731"/>
              </p:ext>
            </p:extLst>
          </p:nvPr>
        </p:nvGraphicFramePr>
        <p:xfrm>
          <a:off x="611564" y="2204864"/>
          <a:ext cx="7092037" cy="1220575"/>
        </p:xfrm>
        <a:graphic>
          <a:graphicData uri="http://schemas.openxmlformats.org/drawingml/2006/table">
            <a:tbl>
              <a:tblPr firstRow="1" bandRow="1">
                <a:tableStyleId>{5C22544A-7EE6-4342-B048-85BDC9FD1C3A}</a:tableStyleId>
              </a:tblPr>
              <a:tblGrid>
                <a:gridCol w="1097447"/>
                <a:gridCol w="599459"/>
                <a:gridCol w="599459"/>
                <a:gridCol w="599459"/>
                <a:gridCol w="599459"/>
                <a:gridCol w="599459"/>
                <a:gridCol w="599459"/>
                <a:gridCol w="599459"/>
                <a:gridCol w="599459"/>
                <a:gridCol w="599459"/>
                <a:gridCol w="599459"/>
              </a:tblGrid>
              <a:tr h="641455">
                <a:tc>
                  <a:txBody>
                    <a:bodyPr/>
                    <a:lstStyle/>
                    <a:p>
                      <a:pPr algn="ctr"/>
                      <a:r>
                        <a:rPr lang="en-US" altLang="zh-TW" sz="1600" b="1" dirty="0" smtClean="0">
                          <a:solidFill>
                            <a:schemeClr val="tx1"/>
                          </a:solidFill>
                        </a:rPr>
                        <a:t>Number of pegs</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4</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5</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6</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7</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8</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9</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10</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6545">
                <a:tc>
                  <a:txBody>
                    <a:bodyPr/>
                    <a:lstStyle/>
                    <a:p>
                      <a:pPr algn="ctr"/>
                      <a:r>
                        <a:rPr lang="en-US" altLang="zh-TW" sz="1600" b="1" dirty="0" smtClean="0">
                          <a:solidFill>
                            <a:srgbClr val="FF0000"/>
                          </a:solidFill>
                        </a:rPr>
                        <a:t>Number</a:t>
                      </a:r>
                      <a:r>
                        <a:rPr lang="en-US" altLang="zh-TW" sz="1600" b="1" baseline="0" dirty="0" smtClean="0">
                          <a:solidFill>
                            <a:srgbClr val="FF0000"/>
                          </a:solidFill>
                        </a:rPr>
                        <a:t> of balls</a:t>
                      </a:r>
                      <a:endParaRPr lang="zh-TW" altLang="en-US" sz="16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7</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17</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31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39</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49</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59</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904571231"/>
              </p:ext>
            </p:extLst>
          </p:nvPr>
        </p:nvGraphicFramePr>
        <p:xfrm>
          <a:off x="1403648" y="3501008"/>
          <a:ext cx="6732000" cy="370840"/>
        </p:xfrm>
        <a:graphic>
          <a:graphicData uri="http://schemas.openxmlformats.org/drawingml/2006/table">
            <a:tbl>
              <a:tblPr firstRow="1" bandRow="1">
                <a:tableStyleId>{5C22544A-7EE6-4342-B048-85BDC9FD1C3A}</a:tableStyleId>
              </a:tblPr>
              <a:tblGrid>
                <a:gridCol w="612000"/>
                <a:gridCol w="612000"/>
                <a:gridCol w="612000"/>
                <a:gridCol w="612000"/>
                <a:gridCol w="612000"/>
                <a:gridCol w="612000"/>
                <a:gridCol w="612000"/>
                <a:gridCol w="612000"/>
                <a:gridCol w="612000"/>
                <a:gridCol w="612000"/>
                <a:gridCol w="612000"/>
              </a:tblGrid>
              <a:tr h="370840">
                <a:tc>
                  <a:txBody>
                    <a:bodyPr/>
                    <a:lstStyle/>
                    <a:p>
                      <a:pPr algn="ctr"/>
                      <a:r>
                        <a:rPr lang="en-US" altLang="zh-TW" dirty="0" smtClean="0">
                          <a:solidFill>
                            <a:schemeClr val="bg2"/>
                          </a:solidFill>
                        </a:rPr>
                        <a:t>diff</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0" name="表格 39"/>
          <p:cNvGraphicFramePr>
            <a:graphicFrameLocks noGrp="1"/>
          </p:cNvGraphicFramePr>
          <p:nvPr>
            <p:extLst>
              <p:ext uri="{D42A27DB-BD31-4B8C-83A1-F6EECF244321}">
                <p14:modId xmlns:p14="http://schemas.microsoft.com/office/powerpoint/2010/main" val="563594776"/>
              </p:ext>
            </p:extLst>
          </p:nvPr>
        </p:nvGraphicFramePr>
        <p:xfrm>
          <a:off x="611560" y="4509120"/>
          <a:ext cx="7092037" cy="1220575"/>
        </p:xfrm>
        <a:graphic>
          <a:graphicData uri="http://schemas.openxmlformats.org/drawingml/2006/table">
            <a:tbl>
              <a:tblPr firstRow="1" bandRow="1">
                <a:tableStyleId>{5C22544A-7EE6-4342-B048-85BDC9FD1C3A}</a:tableStyleId>
              </a:tblPr>
              <a:tblGrid>
                <a:gridCol w="1097447"/>
                <a:gridCol w="599459"/>
                <a:gridCol w="599459"/>
                <a:gridCol w="599459"/>
                <a:gridCol w="599459"/>
                <a:gridCol w="599459"/>
                <a:gridCol w="599459"/>
                <a:gridCol w="599459"/>
                <a:gridCol w="599459"/>
                <a:gridCol w="599459"/>
                <a:gridCol w="599459"/>
              </a:tblGrid>
              <a:tr h="641455">
                <a:tc>
                  <a:txBody>
                    <a:bodyPr/>
                    <a:lstStyle/>
                    <a:p>
                      <a:pPr algn="ctr"/>
                      <a:r>
                        <a:rPr lang="en-US" altLang="zh-TW" sz="1600" b="1" dirty="0" smtClean="0">
                          <a:solidFill>
                            <a:schemeClr val="tx1"/>
                          </a:solidFill>
                        </a:rPr>
                        <a:t>Number of pegs</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12</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14</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15</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16</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17</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18</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19</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20</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6545">
                <a:tc>
                  <a:txBody>
                    <a:bodyPr/>
                    <a:lstStyle/>
                    <a:p>
                      <a:pPr algn="ctr"/>
                      <a:r>
                        <a:rPr lang="en-US" altLang="zh-TW" sz="1600" b="1" dirty="0" smtClean="0">
                          <a:solidFill>
                            <a:srgbClr val="FF0000"/>
                          </a:solidFill>
                        </a:rPr>
                        <a:t>Number</a:t>
                      </a:r>
                      <a:r>
                        <a:rPr lang="en-US" altLang="zh-TW" sz="1600" b="1" baseline="0" dirty="0" smtClean="0">
                          <a:solidFill>
                            <a:srgbClr val="FF0000"/>
                          </a:solidFill>
                        </a:rPr>
                        <a:t> of balls</a:t>
                      </a:r>
                      <a:endParaRPr lang="zh-TW" altLang="en-US" sz="16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71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83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97</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111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127</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143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161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179</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199</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219</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41" name="表格 40"/>
          <p:cNvGraphicFramePr>
            <a:graphicFrameLocks noGrp="1"/>
          </p:cNvGraphicFramePr>
          <p:nvPr>
            <p:extLst>
              <p:ext uri="{D42A27DB-BD31-4B8C-83A1-F6EECF244321}">
                <p14:modId xmlns:p14="http://schemas.microsoft.com/office/powerpoint/2010/main" val="2959780898"/>
              </p:ext>
            </p:extLst>
          </p:nvPr>
        </p:nvGraphicFramePr>
        <p:xfrm>
          <a:off x="1403644" y="5805264"/>
          <a:ext cx="6732000" cy="370840"/>
        </p:xfrm>
        <a:graphic>
          <a:graphicData uri="http://schemas.openxmlformats.org/drawingml/2006/table">
            <a:tbl>
              <a:tblPr firstRow="1" bandRow="1">
                <a:tableStyleId>{5C22544A-7EE6-4342-B048-85BDC9FD1C3A}</a:tableStyleId>
              </a:tblPr>
              <a:tblGrid>
                <a:gridCol w="612000"/>
                <a:gridCol w="612000"/>
                <a:gridCol w="612000"/>
                <a:gridCol w="612000"/>
                <a:gridCol w="612000"/>
                <a:gridCol w="612000"/>
                <a:gridCol w="612000"/>
                <a:gridCol w="612000"/>
                <a:gridCol w="612000"/>
                <a:gridCol w="612000"/>
                <a:gridCol w="612000"/>
              </a:tblGrid>
              <a:tr h="370840">
                <a:tc>
                  <a:txBody>
                    <a:bodyPr/>
                    <a:lstStyle/>
                    <a:p>
                      <a:pPr algn="ctr"/>
                      <a:r>
                        <a:rPr lang="en-US" altLang="zh-TW" dirty="0" smtClean="0">
                          <a:solidFill>
                            <a:schemeClr val="bg2"/>
                          </a:solidFill>
                        </a:rPr>
                        <a:t>diff</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18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625059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82841" y="332656"/>
            <a:ext cx="7315200" cy="838200"/>
          </a:xfrm>
        </p:spPr>
        <p:txBody>
          <a:bodyPr/>
          <a:lstStyle/>
          <a:p>
            <a:r>
              <a:rPr lang="en-US" altLang="zh-TW" dirty="0" smtClean="0"/>
              <a:t>Another Solution </a:t>
            </a:r>
            <a:endParaRPr lang="zh-TW" altLang="en-US" dirty="0"/>
          </a:p>
        </p:txBody>
      </p:sp>
      <p:sp>
        <p:nvSpPr>
          <p:cNvPr id="4" name="內容版面配置區 3"/>
          <p:cNvSpPr>
            <a:spLocks noGrp="1"/>
          </p:cNvSpPr>
          <p:nvPr>
            <p:ph idx="1"/>
          </p:nvPr>
        </p:nvSpPr>
        <p:spPr>
          <a:xfrm>
            <a:off x="1187624" y="1124744"/>
            <a:ext cx="7315200" cy="648072"/>
          </a:xfrm>
        </p:spPr>
        <p:txBody>
          <a:bodyPr/>
          <a:lstStyle/>
          <a:p>
            <a:r>
              <a:rPr lang="en-US" altLang="zh-TW" dirty="0" smtClean="0"/>
              <a:t>Find the rule.</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4059159874"/>
              </p:ext>
            </p:extLst>
          </p:nvPr>
        </p:nvGraphicFramePr>
        <p:xfrm>
          <a:off x="611564" y="2204864"/>
          <a:ext cx="7092037" cy="1220575"/>
        </p:xfrm>
        <a:graphic>
          <a:graphicData uri="http://schemas.openxmlformats.org/drawingml/2006/table">
            <a:tbl>
              <a:tblPr firstRow="1" bandRow="1">
                <a:tableStyleId>{5C22544A-7EE6-4342-B048-85BDC9FD1C3A}</a:tableStyleId>
              </a:tblPr>
              <a:tblGrid>
                <a:gridCol w="1097447"/>
                <a:gridCol w="599459"/>
                <a:gridCol w="599459"/>
                <a:gridCol w="599459"/>
                <a:gridCol w="599459"/>
                <a:gridCol w="599459"/>
                <a:gridCol w="599459"/>
                <a:gridCol w="599459"/>
                <a:gridCol w="599459"/>
                <a:gridCol w="599459"/>
                <a:gridCol w="599459"/>
              </a:tblGrid>
              <a:tr h="641455">
                <a:tc>
                  <a:txBody>
                    <a:bodyPr/>
                    <a:lstStyle/>
                    <a:p>
                      <a:pPr algn="ctr"/>
                      <a:r>
                        <a:rPr lang="en-US" altLang="zh-TW" sz="1600" b="1" dirty="0" smtClean="0">
                          <a:solidFill>
                            <a:schemeClr val="tx1"/>
                          </a:solidFill>
                        </a:rPr>
                        <a:t>Number of pegs</a:t>
                      </a:r>
                      <a:endParaRPr lang="zh-TW" altLang="en-US" sz="16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22</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24</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25</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26</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27</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28</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29</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30</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66545">
                <a:tc>
                  <a:txBody>
                    <a:bodyPr/>
                    <a:lstStyle/>
                    <a:p>
                      <a:pPr algn="ctr"/>
                      <a:r>
                        <a:rPr lang="en-US" altLang="zh-TW" sz="1600" b="1" dirty="0" smtClean="0">
                          <a:solidFill>
                            <a:srgbClr val="FF0000"/>
                          </a:solidFill>
                        </a:rPr>
                        <a:t>Number</a:t>
                      </a:r>
                      <a:r>
                        <a:rPr lang="en-US" altLang="zh-TW" sz="1600" b="1" baseline="0" dirty="0" smtClean="0">
                          <a:solidFill>
                            <a:srgbClr val="FF0000"/>
                          </a:solidFill>
                        </a:rPr>
                        <a:t> of balls</a:t>
                      </a:r>
                      <a:endParaRPr lang="zh-TW" altLang="en-US" sz="16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241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263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287</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311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rgbClr val="FF0000"/>
                          </a:solidFill>
                        </a:rPr>
                        <a:t>337</a:t>
                      </a:r>
                      <a:endParaRPr lang="zh-TW"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363</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391</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419</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449</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tx1"/>
                          </a:solidFill>
                        </a:rPr>
                        <a:t>479</a:t>
                      </a:r>
                      <a:endParaRPr lang="zh-TW"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481378610"/>
              </p:ext>
            </p:extLst>
          </p:nvPr>
        </p:nvGraphicFramePr>
        <p:xfrm>
          <a:off x="1403648" y="3501008"/>
          <a:ext cx="6732000" cy="370840"/>
        </p:xfrm>
        <a:graphic>
          <a:graphicData uri="http://schemas.openxmlformats.org/drawingml/2006/table">
            <a:tbl>
              <a:tblPr firstRow="1" bandRow="1">
                <a:tableStyleId>{5C22544A-7EE6-4342-B048-85BDC9FD1C3A}</a:tableStyleId>
              </a:tblPr>
              <a:tblGrid>
                <a:gridCol w="612000"/>
                <a:gridCol w="612000"/>
                <a:gridCol w="612000"/>
                <a:gridCol w="612000"/>
                <a:gridCol w="612000"/>
                <a:gridCol w="612000"/>
                <a:gridCol w="612000"/>
                <a:gridCol w="612000"/>
                <a:gridCol w="612000"/>
                <a:gridCol w="612000"/>
                <a:gridCol w="612000"/>
              </a:tblGrid>
              <a:tr h="370840">
                <a:tc>
                  <a:txBody>
                    <a:bodyPr/>
                    <a:lstStyle/>
                    <a:p>
                      <a:pPr algn="ctr"/>
                      <a:r>
                        <a:rPr lang="en-US" altLang="zh-TW" dirty="0" smtClean="0">
                          <a:solidFill>
                            <a:schemeClr val="bg2"/>
                          </a:solidFill>
                        </a:rPr>
                        <a:t>diff</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24</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26</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28</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30</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dirty="0" smtClean="0">
                          <a:solidFill>
                            <a:schemeClr val="bg2"/>
                          </a:solidFill>
                        </a:rPr>
                        <a:t>32</a:t>
                      </a:r>
                      <a:endParaRPr lang="zh-TW" altLang="en-US"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99373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Problem Description(1)</a:t>
            </a:r>
            <a:endParaRPr lang="zh-TW" altLang="en-US" dirty="0"/>
          </a:p>
        </p:txBody>
      </p:sp>
      <p:sp>
        <p:nvSpPr>
          <p:cNvPr id="3" name="內容版面配置區 2"/>
          <p:cNvSpPr>
            <a:spLocks noGrp="1"/>
          </p:cNvSpPr>
          <p:nvPr>
            <p:ph idx="1"/>
          </p:nvPr>
        </p:nvSpPr>
        <p:spPr>
          <a:xfrm>
            <a:off x="683568" y="1196752"/>
            <a:ext cx="7819256" cy="4968552"/>
          </a:xfrm>
        </p:spPr>
        <p:txBody>
          <a:bodyPr/>
          <a:lstStyle/>
          <a:p>
            <a:pPr algn="just"/>
            <a:r>
              <a:rPr lang="en-US" altLang="zh-TW" sz="2800" dirty="0"/>
              <a:t>People stopped moving discs from peg to peg after they know the number of steps needed to complete the entire task. But on the other hand, they didn’t not stopped thinking about similar puzzles with the Hanoi </a:t>
            </a:r>
            <a:r>
              <a:rPr lang="en-US" altLang="zh-TW" sz="2800" dirty="0" smtClean="0"/>
              <a:t>Tower. </a:t>
            </a:r>
            <a:r>
              <a:rPr lang="en-US" altLang="zh-TW" sz="2800" dirty="0" err="1" smtClean="0"/>
              <a:t>Mr.S</a:t>
            </a:r>
            <a:r>
              <a:rPr lang="en-US" altLang="zh-TW" sz="2800" dirty="0" smtClean="0"/>
              <a:t> </a:t>
            </a:r>
            <a:r>
              <a:rPr lang="en-US" altLang="zh-TW" sz="2800" dirty="0"/>
              <a:t>invented a little game on it. The game consists of </a:t>
            </a:r>
            <a:r>
              <a:rPr lang="en-US" altLang="zh-TW" sz="2800" u="sng" dirty="0">
                <a:solidFill>
                  <a:srgbClr val="FF0000"/>
                </a:solidFill>
              </a:rPr>
              <a:t>N pegs</a:t>
            </a:r>
            <a:r>
              <a:rPr lang="en-US" altLang="zh-TW" sz="2800" dirty="0"/>
              <a:t> and </a:t>
            </a:r>
            <a:r>
              <a:rPr lang="en-US" altLang="zh-TW" sz="2800" u="sng" dirty="0">
                <a:solidFill>
                  <a:srgbClr val="FF0000"/>
                </a:solidFill>
              </a:rPr>
              <a:t>a LOT of balls</a:t>
            </a:r>
            <a:r>
              <a:rPr lang="en-US" altLang="zh-TW" sz="2800" dirty="0"/>
              <a:t>. </a:t>
            </a:r>
            <a:endParaRPr lang="en-US" altLang="zh-TW" sz="2800" dirty="0" smtClean="0"/>
          </a:p>
        </p:txBody>
      </p:sp>
    </p:spTree>
    <p:extLst>
      <p:ext uri="{BB962C8B-B14F-4D97-AF65-F5344CB8AC3E}">
        <p14:creationId xmlns:p14="http://schemas.microsoft.com/office/powerpoint/2010/main" val="2419789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Problem Description(2)</a:t>
            </a:r>
            <a:endParaRPr lang="zh-TW" altLang="en-US" dirty="0"/>
          </a:p>
        </p:txBody>
      </p:sp>
      <p:sp>
        <p:nvSpPr>
          <p:cNvPr id="3" name="內容版面配置區 2"/>
          <p:cNvSpPr>
            <a:spLocks noGrp="1"/>
          </p:cNvSpPr>
          <p:nvPr>
            <p:ph idx="1"/>
          </p:nvPr>
        </p:nvSpPr>
        <p:spPr>
          <a:xfrm>
            <a:off x="683568" y="1124744"/>
            <a:ext cx="7819256" cy="4968552"/>
          </a:xfrm>
        </p:spPr>
        <p:txBody>
          <a:bodyPr/>
          <a:lstStyle/>
          <a:p>
            <a:pPr algn="just"/>
            <a:r>
              <a:rPr lang="en-US" altLang="zh-TW" sz="2800" dirty="0"/>
              <a:t>The balls are </a:t>
            </a:r>
            <a:r>
              <a:rPr lang="en-US" altLang="zh-TW" sz="2800" dirty="0">
                <a:solidFill>
                  <a:srgbClr val="FF0000"/>
                </a:solidFill>
              </a:rPr>
              <a:t>numbered 1,2,3..</a:t>
            </a:r>
            <a:r>
              <a:rPr lang="en-US" altLang="zh-TW" sz="2800" dirty="0">
                <a:solidFill>
                  <a:schemeClr val="bg2"/>
                </a:solidFill>
              </a:rPr>
              <a:t>.</a:t>
            </a:r>
            <a:r>
              <a:rPr lang="en-US" altLang="zh-TW" sz="2800" dirty="0">
                <a:solidFill>
                  <a:srgbClr val="FF0000"/>
                </a:solidFill>
              </a:rPr>
              <a:t> </a:t>
            </a:r>
            <a:r>
              <a:rPr lang="en-US" altLang="zh-TW" sz="2800" dirty="0"/>
              <a:t>The balls look ordinary, but they are actually magic. If the </a:t>
            </a:r>
            <a:r>
              <a:rPr lang="en-US" altLang="zh-TW" sz="2800" u="sng" dirty="0">
                <a:solidFill>
                  <a:srgbClr val="FF0000"/>
                </a:solidFill>
              </a:rPr>
              <a:t>sum of the numbers on two balls is NOT a square number</a:t>
            </a:r>
            <a:r>
              <a:rPr lang="en-US" altLang="zh-TW" sz="2800" dirty="0"/>
              <a:t>, they will push each other with a great force when they’re too closed, so they can NEVER be put together touching each other. </a:t>
            </a:r>
            <a:endParaRPr lang="en-US" altLang="zh-TW" sz="2800" dirty="0" smtClean="0"/>
          </a:p>
          <a:p>
            <a:pPr algn="just"/>
            <a:r>
              <a:rPr lang="en-US" altLang="zh-TW" sz="2800" dirty="0"/>
              <a:t>The player should place one ball </a:t>
            </a:r>
            <a:r>
              <a:rPr lang="en-US" altLang="zh-TW" sz="2800" u="sng" dirty="0">
                <a:solidFill>
                  <a:srgbClr val="FF0000"/>
                </a:solidFill>
              </a:rPr>
              <a:t>on the top of a peg at a time</a:t>
            </a:r>
            <a:r>
              <a:rPr lang="en-US" altLang="zh-TW" sz="2800" dirty="0"/>
              <a:t>. He should first try ball 1, then ball 2, then ball 3... If he fails to do so, the game ends. </a:t>
            </a:r>
          </a:p>
        </p:txBody>
      </p:sp>
    </p:spTree>
    <p:extLst>
      <p:ext uri="{BB962C8B-B14F-4D97-AF65-F5344CB8AC3E}">
        <p14:creationId xmlns:p14="http://schemas.microsoft.com/office/powerpoint/2010/main" val="3762281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線接點 6"/>
          <p:cNvCxnSpPr/>
          <p:nvPr/>
        </p:nvCxnSpPr>
        <p:spPr bwMode="auto">
          <a:xfrm>
            <a:off x="2231740" y="3284984"/>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標題 1"/>
          <p:cNvSpPr>
            <a:spLocks noGrp="1"/>
          </p:cNvSpPr>
          <p:nvPr>
            <p:ph type="title"/>
          </p:nvPr>
        </p:nvSpPr>
        <p:spPr>
          <a:xfrm>
            <a:off x="1259632" y="260648"/>
            <a:ext cx="7315200" cy="838200"/>
          </a:xfrm>
        </p:spPr>
        <p:txBody>
          <a:bodyPr/>
          <a:lstStyle/>
          <a:p>
            <a:r>
              <a:rPr lang="en-US" altLang="zh-TW" dirty="0" smtClean="0"/>
              <a:t>Problem Description(3)</a:t>
            </a:r>
            <a:endParaRPr lang="zh-TW" altLang="en-US" dirty="0"/>
          </a:p>
        </p:txBody>
      </p:sp>
      <p:sp>
        <p:nvSpPr>
          <p:cNvPr id="3" name="內容版面配置區 2"/>
          <p:cNvSpPr>
            <a:spLocks noGrp="1"/>
          </p:cNvSpPr>
          <p:nvPr>
            <p:ph idx="1"/>
          </p:nvPr>
        </p:nvSpPr>
        <p:spPr>
          <a:xfrm>
            <a:off x="683568" y="1124744"/>
            <a:ext cx="7819256" cy="4968552"/>
          </a:xfrm>
        </p:spPr>
        <p:txBody>
          <a:bodyPr/>
          <a:lstStyle/>
          <a:p>
            <a:pPr algn="just"/>
            <a:r>
              <a:rPr lang="en-US" altLang="zh-TW" sz="2800" dirty="0"/>
              <a:t>Help the player to </a:t>
            </a:r>
            <a:r>
              <a:rPr lang="en-US" altLang="zh-TW" sz="2800" u="sng" dirty="0">
                <a:solidFill>
                  <a:srgbClr val="FF0000"/>
                </a:solidFill>
              </a:rPr>
              <a:t>place as many balls as possible</a:t>
            </a:r>
            <a:r>
              <a:rPr lang="en-US" altLang="zh-TW" sz="2800" dirty="0"/>
              <a:t>. You may take a look at the picture above, since it shows us a best result for 4 pegs. </a:t>
            </a:r>
          </a:p>
        </p:txBody>
      </p:sp>
      <p:sp>
        <p:nvSpPr>
          <p:cNvPr id="4" name="橢圓 3"/>
          <p:cNvSpPr/>
          <p:nvPr/>
        </p:nvSpPr>
        <p:spPr bwMode="auto">
          <a:xfrm>
            <a:off x="1979712" y="5517232"/>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8" name="直線接點 7"/>
          <p:cNvCxnSpPr/>
          <p:nvPr/>
        </p:nvCxnSpPr>
        <p:spPr bwMode="auto">
          <a:xfrm>
            <a:off x="2843808" y="3284984"/>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接點 8"/>
          <p:cNvCxnSpPr/>
          <p:nvPr/>
        </p:nvCxnSpPr>
        <p:spPr bwMode="auto">
          <a:xfrm>
            <a:off x="3419872" y="3284984"/>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線接點 9"/>
          <p:cNvCxnSpPr/>
          <p:nvPr/>
        </p:nvCxnSpPr>
        <p:spPr bwMode="auto">
          <a:xfrm>
            <a:off x="3923928" y="3284984"/>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橢圓 4"/>
          <p:cNvSpPr/>
          <p:nvPr/>
        </p:nvSpPr>
        <p:spPr bwMode="auto">
          <a:xfrm>
            <a:off x="2555776" y="5517232"/>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1" name="橢圓 10"/>
          <p:cNvSpPr/>
          <p:nvPr/>
        </p:nvSpPr>
        <p:spPr bwMode="auto">
          <a:xfrm>
            <a:off x="1979712" y="501317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2" name="橢圓 11"/>
          <p:cNvSpPr/>
          <p:nvPr/>
        </p:nvSpPr>
        <p:spPr bwMode="auto">
          <a:xfrm>
            <a:off x="3131840" y="5517232"/>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3" name="橢圓 12"/>
          <p:cNvSpPr/>
          <p:nvPr/>
        </p:nvSpPr>
        <p:spPr bwMode="auto">
          <a:xfrm>
            <a:off x="3131840" y="501317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4" name="橢圓 13"/>
          <p:cNvSpPr/>
          <p:nvPr/>
        </p:nvSpPr>
        <p:spPr bwMode="auto">
          <a:xfrm>
            <a:off x="1987931" y="4509120"/>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5" name="橢圓 14"/>
          <p:cNvSpPr/>
          <p:nvPr/>
        </p:nvSpPr>
        <p:spPr bwMode="auto">
          <a:xfrm>
            <a:off x="2555776" y="5022883"/>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6" name="橢圓 15"/>
          <p:cNvSpPr/>
          <p:nvPr/>
        </p:nvSpPr>
        <p:spPr bwMode="auto">
          <a:xfrm>
            <a:off x="3635896" y="5517232"/>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8</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7" name="橢圓 16"/>
          <p:cNvSpPr/>
          <p:nvPr/>
        </p:nvSpPr>
        <p:spPr bwMode="auto">
          <a:xfrm>
            <a:off x="2555776" y="4509120"/>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9</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8" name="橢圓 17"/>
          <p:cNvSpPr/>
          <p:nvPr/>
        </p:nvSpPr>
        <p:spPr bwMode="auto">
          <a:xfrm>
            <a:off x="1987931" y="4014440"/>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10</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19" name="橢圓 18"/>
          <p:cNvSpPr/>
          <p:nvPr/>
        </p:nvSpPr>
        <p:spPr bwMode="auto">
          <a:xfrm>
            <a:off x="3131840" y="4518827"/>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20" name="左大括弧 19"/>
          <p:cNvSpPr/>
          <p:nvPr/>
        </p:nvSpPr>
        <p:spPr bwMode="auto">
          <a:xfrm>
            <a:off x="1691680" y="5157192"/>
            <a:ext cx="288032" cy="720080"/>
          </a:xfrm>
          <a:prstGeom prst="leftBrace">
            <a:avLst/>
          </a:prstGeom>
          <a:noFill/>
          <a:ln w="38100" cap="flat" cmpd="sng" algn="ctr">
            <a:solidFill>
              <a:srgbClr val="7030A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1" name="文字方塊 20"/>
          <p:cNvSpPr txBox="1"/>
          <p:nvPr/>
        </p:nvSpPr>
        <p:spPr>
          <a:xfrm>
            <a:off x="1115616" y="5329960"/>
            <a:ext cx="441146" cy="461665"/>
          </a:xfrm>
          <a:prstGeom prst="rect">
            <a:avLst/>
          </a:prstGeom>
          <a:noFill/>
        </p:spPr>
        <p:txBody>
          <a:bodyPr wrap="none" rtlCol="0">
            <a:spAutoFit/>
          </a:bodyPr>
          <a:lstStyle/>
          <a:p>
            <a:r>
              <a:rPr lang="en-US" altLang="zh-TW" dirty="0" smtClean="0"/>
              <a:t>2</a:t>
            </a:r>
            <a:r>
              <a:rPr lang="en-US" altLang="zh-TW" baseline="30000" dirty="0" smtClean="0"/>
              <a:t>2</a:t>
            </a:r>
            <a:endParaRPr lang="zh-TW" altLang="en-US" baseline="30000" dirty="0"/>
          </a:p>
        </p:txBody>
      </p:sp>
      <p:sp>
        <p:nvSpPr>
          <p:cNvPr id="22" name="左大括弧 21"/>
          <p:cNvSpPr/>
          <p:nvPr/>
        </p:nvSpPr>
        <p:spPr bwMode="auto">
          <a:xfrm>
            <a:off x="1547664" y="4581128"/>
            <a:ext cx="288032" cy="720080"/>
          </a:xfrm>
          <a:prstGeom prst="leftBrace">
            <a:avLst/>
          </a:prstGeom>
          <a:noFill/>
          <a:ln w="38100" cap="flat" cmpd="sng" algn="ctr">
            <a:solidFill>
              <a:srgbClr val="7030A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3" name="文字方塊 22"/>
          <p:cNvSpPr txBox="1"/>
          <p:nvPr/>
        </p:nvSpPr>
        <p:spPr>
          <a:xfrm>
            <a:off x="971600" y="4725144"/>
            <a:ext cx="441146" cy="461665"/>
          </a:xfrm>
          <a:prstGeom prst="rect">
            <a:avLst/>
          </a:prstGeom>
          <a:noFill/>
        </p:spPr>
        <p:txBody>
          <a:bodyPr wrap="none" rtlCol="0">
            <a:spAutoFit/>
          </a:bodyPr>
          <a:lstStyle/>
          <a:p>
            <a:r>
              <a:rPr lang="en-US" altLang="zh-TW" dirty="0" smtClean="0"/>
              <a:t>3</a:t>
            </a:r>
            <a:r>
              <a:rPr lang="en-US" altLang="zh-TW" baseline="30000" dirty="0" smtClean="0"/>
              <a:t>2</a:t>
            </a:r>
            <a:endParaRPr lang="zh-TW" altLang="en-US" baseline="30000" dirty="0"/>
          </a:p>
        </p:txBody>
      </p:sp>
      <p:sp>
        <p:nvSpPr>
          <p:cNvPr id="24" name="左大括弧 23"/>
          <p:cNvSpPr/>
          <p:nvPr/>
        </p:nvSpPr>
        <p:spPr bwMode="auto">
          <a:xfrm>
            <a:off x="1331640" y="4077072"/>
            <a:ext cx="288032" cy="720080"/>
          </a:xfrm>
          <a:prstGeom prst="leftBrace">
            <a:avLst/>
          </a:prstGeom>
          <a:noFill/>
          <a:ln w="38100" cap="flat" cmpd="sng" algn="ctr">
            <a:solidFill>
              <a:srgbClr val="7030A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25" name="文字方塊 24"/>
          <p:cNvSpPr txBox="1"/>
          <p:nvPr/>
        </p:nvSpPr>
        <p:spPr>
          <a:xfrm>
            <a:off x="746478" y="4221088"/>
            <a:ext cx="441146" cy="461665"/>
          </a:xfrm>
          <a:prstGeom prst="rect">
            <a:avLst/>
          </a:prstGeom>
          <a:noFill/>
        </p:spPr>
        <p:txBody>
          <a:bodyPr wrap="none" rtlCol="0">
            <a:spAutoFit/>
          </a:bodyPr>
          <a:lstStyle/>
          <a:p>
            <a:r>
              <a:rPr lang="en-US" altLang="zh-TW" dirty="0" smtClean="0"/>
              <a:t>4</a:t>
            </a:r>
            <a:r>
              <a:rPr lang="en-US" altLang="zh-TW" baseline="30000" dirty="0" smtClean="0"/>
              <a:t>2</a:t>
            </a:r>
            <a:endParaRPr lang="zh-TW" altLang="en-US" baseline="30000" dirty="0"/>
          </a:p>
        </p:txBody>
      </p:sp>
    </p:spTree>
    <p:extLst>
      <p:ext uri="{BB962C8B-B14F-4D97-AF65-F5344CB8AC3E}">
        <p14:creationId xmlns:p14="http://schemas.microsoft.com/office/powerpoint/2010/main" val="16610039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Input</a:t>
            </a:r>
            <a:endParaRPr lang="zh-TW" altLang="en-US" dirty="0"/>
          </a:p>
        </p:txBody>
      </p:sp>
      <p:sp>
        <p:nvSpPr>
          <p:cNvPr id="3" name="內容版面配置區 2"/>
          <p:cNvSpPr>
            <a:spLocks noGrp="1"/>
          </p:cNvSpPr>
          <p:nvPr>
            <p:ph idx="1"/>
          </p:nvPr>
        </p:nvSpPr>
        <p:spPr>
          <a:xfrm>
            <a:off x="899592" y="1124744"/>
            <a:ext cx="7603232" cy="4824536"/>
          </a:xfrm>
        </p:spPr>
        <p:txBody>
          <a:bodyPr/>
          <a:lstStyle/>
          <a:p>
            <a:pPr algn="just"/>
            <a:r>
              <a:rPr lang="en-US" altLang="zh-TW" sz="2800" dirty="0"/>
              <a:t>The first line of the input contains </a:t>
            </a:r>
            <a:r>
              <a:rPr lang="en-US" altLang="zh-TW" sz="2800" u="sng" dirty="0">
                <a:solidFill>
                  <a:srgbClr val="FF0000"/>
                </a:solidFill>
              </a:rPr>
              <a:t>a single integer T</a:t>
            </a:r>
            <a:r>
              <a:rPr lang="en-US" altLang="zh-TW" sz="2800" dirty="0"/>
              <a:t>, indicating the number of test cases (</a:t>
            </a:r>
            <a:r>
              <a:rPr lang="en-US" altLang="zh-TW" sz="2800" u="sng" dirty="0">
                <a:solidFill>
                  <a:srgbClr val="FF0000"/>
                </a:solidFill>
              </a:rPr>
              <a:t>1 ≤ T ≤ 50</a:t>
            </a:r>
            <a:r>
              <a:rPr lang="en-US" altLang="zh-TW" sz="2800" dirty="0"/>
              <a:t>). </a:t>
            </a:r>
            <a:endParaRPr lang="en-US" altLang="zh-TW" sz="2800" dirty="0" smtClean="0"/>
          </a:p>
          <a:p>
            <a:pPr algn="just"/>
            <a:r>
              <a:rPr lang="en-US" altLang="zh-TW" sz="2800" dirty="0" smtClean="0"/>
              <a:t>Each </a:t>
            </a:r>
            <a:r>
              <a:rPr lang="en-US" altLang="zh-TW" sz="2800" dirty="0"/>
              <a:t>test case contains </a:t>
            </a:r>
            <a:r>
              <a:rPr lang="en-US" altLang="zh-TW" sz="2800" u="sng" dirty="0">
                <a:solidFill>
                  <a:srgbClr val="FF0000"/>
                </a:solidFill>
              </a:rPr>
              <a:t>a single integer N (1 ≤ N ≤ 50</a:t>
            </a:r>
            <a:r>
              <a:rPr lang="en-US" altLang="zh-TW" sz="2800" dirty="0"/>
              <a:t>), indicating the </a:t>
            </a:r>
            <a:r>
              <a:rPr lang="en-US" altLang="zh-TW" sz="2800" dirty="0">
                <a:solidFill>
                  <a:srgbClr val="FF0000"/>
                </a:solidFill>
              </a:rPr>
              <a:t>number of pegs available</a:t>
            </a:r>
            <a:r>
              <a:rPr lang="en-US" altLang="zh-TW" sz="2800" dirty="0"/>
              <a:t>. </a:t>
            </a:r>
            <a:endParaRPr lang="zh-TW" altLang="en-US" sz="2800" dirty="0"/>
          </a:p>
        </p:txBody>
      </p:sp>
    </p:spTree>
    <p:extLst>
      <p:ext uri="{BB962C8B-B14F-4D97-AF65-F5344CB8AC3E}">
        <p14:creationId xmlns:p14="http://schemas.microsoft.com/office/powerpoint/2010/main" val="73214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Output</a:t>
            </a:r>
            <a:endParaRPr lang="zh-TW" altLang="en-US" dirty="0"/>
          </a:p>
        </p:txBody>
      </p:sp>
      <p:sp>
        <p:nvSpPr>
          <p:cNvPr id="3" name="內容版面配置區 2"/>
          <p:cNvSpPr>
            <a:spLocks noGrp="1"/>
          </p:cNvSpPr>
          <p:nvPr>
            <p:ph idx="1"/>
          </p:nvPr>
        </p:nvSpPr>
        <p:spPr>
          <a:xfrm>
            <a:off x="1043608" y="1124744"/>
            <a:ext cx="7560840" cy="4896544"/>
          </a:xfrm>
        </p:spPr>
        <p:txBody>
          <a:bodyPr/>
          <a:lstStyle/>
          <a:p>
            <a:pPr algn="just"/>
            <a:r>
              <a:rPr lang="en-US" altLang="zh-TW" sz="2800" dirty="0"/>
              <a:t>For each test case in the input print a line </a:t>
            </a:r>
            <a:r>
              <a:rPr lang="en-US" altLang="zh-TW" sz="2800" dirty="0">
                <a:solidFill>
                  <a:srgbClr val="FF0000"/>
                </a:solidFill>
              </a:rPr>
              <a:t>containing an integer </a:t>
            </a:r>
            <a:r>
              <a:rPr lang="en-US" altLang="zh-TW" sz="2800" dirty="0"/>
              <a:t>indicating the </a:t>
            </a:r>
            <a:r>
              <a:rPr lang="en-US" altLang="zh-TW" sz="2800" u="sng" dirty="0">
                <a:solidFill>
                  <a:srgbClr val="FF0000"/>
                </a:solidFill>
              </a:rPr>
              <a:t>maximal number of balls that can be placed</a:t>
            </a:r>
            <a:r>
              <a:rPr lang="en-US" altLang="zh-TW" sz="2800" dirty="0"/>
              <a:t>. </a:t>
            </a:r>
            <a:endParaRPr lang="en-US" altLang="zh-TW" sz="2800" dirty="0" smtClean="0"/>
          </a:p>
          <a:p>
            <a:pPr algn="just"/>
            <a:r>
              <a:rPr lang="en-US" altLang="zh-TW" sz="2800" u="sng" dirty="0" smtClean="0">
                <a:solidFill>
                  <a:srgbClr val="FF0000"/>
                </a:solidFill>
              </a:rPr>
              <a:t>Print </a:t>
            </a:r>
            <a:r>
              <a:rPr lang="en-US" altLang="zh-TW" sz="2800" u="sng" dirty="0">
                <a:solidFill>
                  <a:srgbClr val="FF0000"/>
                </a:solidFill>
              </a:rPr>
              <a:t>‘-1’ </a:t>
            </a:r>
            <a:r>
              <a:rPr lang="en-US" altLang="zh-TW" sz="2800" dirty="0"/>
              <a:t>if an </a:t>
            </a:r>
            <a:r>
              <a:rPr lang="en-US" altLang="zh-TW" sz="2800" u="sng" dirty="0">
                <a:solidFill>
                  <a:srgbClr val="FF0000"/>
                </a:solidFill>
              </a:rPr>
              <a:t>infinite number of balls</a:t>
            </a:r>
            <a:r>
              <a:rPr lang="en-US" altLang="zh-TW" sz="2800" dirty="0"/>
              <a:t> can be placed. </a:t>
            </a:r>
            <a:endParaRPr lang="zh-TW" altLang="en-US" sz="2400" dirty="0"/>
          </a:p>
        </p:txBody>
      </p:sp>
    </p:spTree>
    <p:extLst>
      <p:ext uri="{BB962C8B-B14F-4D97-AF65-F5344CB8AC3E}">
        <p14:creationId xmlns:p14="http://schemas.microsoft.com/office/powerpoint/2010/main" val="7633700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60648"/>
            <a:ext cx="7315200" cy="838200"/>
          </a:xfrm>
        </p:spPr>
        <p:txBody>
          <a:bodyPr/>
          <a:lstStyle/>
          <a:p>
            <a:r>
              <a:rPr lang="en-US" altLang="zh-TW" dirty="0" smtClean="0"/>
              <a:t>Sample Input / Output</a:t>
            </a:r>
            <a:endParaRPr lang="zh-TW" altLang="en-US" dirty="0"/>
          </a:p>
        </p:txBody>
      </p:sp>
      <p:sp>
        <p:nvSpPr>
          <p:cNvPr id="3" name="內容版面配置區 2"/>
          <p:cNvSpPr>
            <a:spLocks noGrp="1"/>
          </p:cNvSpPr>
          <p:nvPr>
            <p:ph idx="1"/>
          </p:nvPr>
        </p:nvSpPr>
        <p:spPr>
          <a:xfrm>
            <a:off x="755576" y="1340768"/>
            <a:ext cx="3384376" cy="5256584"/>
          </a:xfrm>
          <a:ln>
            <a:solidFill>
              <a:schemeClr val="bg2"/>
            </a:solidFill>
          </a:ln>
        </p:spPr>
        <p:txBody>
          <a:bodyPr/>
          <a:lstStyle/>
          <a:p>
            <a:pPr marL="0" indent="0" algn="just">
              <a:buNone/>
            </a:pPr>
            <a:r>
              <a:rPr lang="en-US" altLang="zh-TW" sz="2400" dirty="0" smtClean="0"/>
              <a:t>2</a:t>
            </a:r>
          </a:p>
          <a:p>
            <a:pPr marL="0" indent="0" algn="just">
              <a:buNone/>
            </a:pPr>
            <a:r>
              <a:rPr lang="en-US" altLang="zh-TW" sz="2400" dirty="0" smtClean="0"/>
              <a:t>4 </a:t>
            </a:r>
          </a:p>
          <a:p>
            <a:pPr marL="0" indent="0" algn="just">
              <a:buNone/>
            </a:pPr>
            <a:r>
              <a:rPr lang="en-US" altLang="zh-TW" sz="2400" dirty="0" smtClean="0"/>
              <a:t>25</a:t>
            </a:r>
            <a:endParaRPr lang="zh-TW" altLang="en-US" sz="2000" dirty="0"/>
          </a:p>
        </p:txBody>
      </p:sp>
      <p:sp>
        <p:nvSpPr>
          <p:cNvPr id="5" name="內容版面配置區 2"/>
          <p:cNvSpPr txBox="1">
            <a:spLocks/>
          </p:cNvSpPr>
          <p:nvPr/>
        </p:nvSpPr>
        <p:spPr bwMode="auto">
          <a:xfrm>
            <a:off x="4355976" y="1340768"/>
            <a:ext cx="4608512" cy="1944216"/>
          </a:xfrm>
          <a:prstGeom prst="rect">
            <a:avLst/>
          </a:prstGeom>
          <a:noFill/>
          <a:ln>
            <a:solidFill>
              <a:schemeClr val="bg2"/>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275393"/>
              </a:buClr>
              <a:buSzPct val="110000"/>
              <a:buFont typeface="Wingdings" pitchFamily="2" charset="2"/>
              <a:buBlip>
                <a:blip r:embed="rId2"/>
              </a:buBlip>
              <a:defRPr sz="3200" b="1">
                <a:solidFill>
                  <a:srgbClr val="000000"/>
                </a:solidFill>
                <a:latin typeface="+mn-lt"/>
                <a:ea typeface="+mn-ea"/>
                <a:cs typeface="+mn-cs"/>
              </a:defRPr>
            </a:lvl1pPr>
            <a:lvl2pPr marL="742950" indent="-285750" algn="l" rtl="0" eaLnBrk="0" fontAlgn="base" hangingPunct="0">
              <a:spcBef>
                <a:spcPct val="20000"/>
              </a:spcBef>
              <a:spcAft>
                <a:spcPct val="0"/>
              </a:spcAft>
              <a:buClr>
                <a:srgbClr val="275393"/>
              </a:buClr>
              <a:buSzPct val="110000"/>
              <a:buFont typeface="Wingdings" pitchFamily="2" charset="2"/>
              <a:buBlip>
                <a:blip r:embed="rId2"/>
              </a:buBlip>
              <a:defRPr sz="2800" b="1">
                <a:solidFill>
                  <a:srgbClr val="000000"/>
                </a:solidFill>
                <a:latin typeface="+mn-lt"/>
                <a:ea typeface="+mn-ea"/>
              </a:defRPr>
            </a:lvl2pPr>
            <a:lvl3pPr marL="1143000" indent="-228600" algn="l" rtl="0" eaLnBrk="0" fontAlgn="base" hangingPunct="0">
              <a:spcBef>
                <a:spcPct val="20000"/>
              </a:spcBef>
              <a:spcAft>
                <a:spcPct val="0"/>
              </a:spcAft>
              <a:buClr>
                <a:srgbClr val="275393"/>
              </a:buClr>
              <a:buSzPct val="110000"/>
              <a:buFont typeface="Wingdings" pitchFamily="2" charset="2"/>
              <a:buBlip>
                <a:blip r:embed="rId2"/>
              </a:buBlip>
              <a:defRPr sz="2400" b="1">
                <a:solidFill>
                  <a:srgbClr val="000000"/>
                </a:solidFill>
                <a:latin typeface="+mn-lt"/>
                <a:ea typeface="+mn-ea"/>
              </a:defRPr>
            </a:lvl3pPr>
            <a:lvl4pPr marL="1600200" indent="-228600" algn="l" rtl="0" eaLnBrk="0" fontAlgn="base" hangingPunct="0">
              <a:spcBef>
                <a:spcPct val="20000"/>
              </a:spcBef>
              <a:spcAft>
                <a:spcPct val="0"/>
              </a:spcAft>
              <a:buClr>
                <a:srgbClr val="275393"/>
              </a:buClr>
              <a:buSzPct val="110000"/>
              <a:buFont typeface="Wingdings" pitchFamily="2" charset="2"/>
              <a:buBlip>
                <a:blip r:embed="rId2"/>
              </a:buBlip>
              <a:defRPr sz="2000" b="1">
                <a:solidFill>
                  <a:srgbClr val="000000"/>
                </a:solidFill>
                <a:latin typeface="+mn-lt"/>
                <a:ea typeface="+mn-ea"/>
              </a:defRPr>
            </a:lvl4pPr>
            <a:lvl5pPr marL="2057400" indent="-228600" algn="l" rtl="0" eaLnBrk="0" fontAlgn="base" hangingPunct="0">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5pPr>
            <a:lvl6pPr marL="25146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6pPr>
            <a:lvl7pPr marL="29718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7pPr>
            <a:lvl8pPr marL="34290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8pPr>
            <a:lvl9pPr marL="3886200" indent="-228600" algn="l" rtl="0" fontAlgn="base">
              <a:spcBef>
                <a:spcPct val="20000"/>
              </a:spcBef>
              <a:spcAft>
                <a:spcPct val="0"/>
              </a:spcAft>
              <a:buClr>
                <a:srgbClr val="275393"/>
              </a:buClr>
              <a:buSzPct val="110000"/>
              <a:buFont typeface="Wingdings" pitchFamily="2" charset="2"/>
              <a:buBlip>
                <a:blip r:embed="rId2"/>
              </a:buBlip>
              <a:defRPr b="1">
                <a:solidFill>
                  <a:srgbClr val="000000"/>
                </a:solidFill>
                <a:latin typeface="+mn-lt"/>
                <a:ea typeface="+mn-ea"/>
              </a:defRPr>
            </a:lvl9pPr>
          </a:lstStyle>
          <a:p>
            <a:pPr marL="0" indent="0" algn="just">
              <a:buNone/>
            </a:pPr>
            <a:r>
              <a:rPr lang="en-US" altLang="zh-TW" sz="2400" dirty="0" smtClean="0"/>
              <a:t>11</a:t>
            </a:r>
          </a:p>
          <a:p>
            <a:pPr marL="0" indent="0" algn="just">
              <a:buNone/>
            </a:pPr>
            <a:r>
              <a:rPr lang="en-US" altLang="zh-TW" sz="2400" dirty="0" smtClean="0"/>
              <a:t>337 </a:t>
            </a:r>
            <a:endParaRPr lang="zh-TW" altLang="en-US" sz="1600" kern="0" dirty="0"/>
          </a:p>
        </p:txBody>
      </p:sp>
      <p:cxnSp>
        <p:nvCxnSpPr>
          <p:cNvPr id="6" name="直線單箭頭接點 5"/>
          <p:cNvCxnSpPr/>
          <p:nvPr/>
        </p:nvCxnSpPr>
        <p:spPr bwMode="auto">
          <a:xfrm flipH="1">
            <a:off x="1043608" y="1155303"/>
            <a:ext cx="288032" cy="288032"/>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文字方塊 6"/>
          <p:cNvSpPr txBox="1"/>
          <p:nvPr/>
        </p:nvSpPr>
        <p:spPr>
          <a:xfrm>
            <a:off x="1351277" y="951111"/>
            <a:ext cx="2252540" cy="461665"/>
          </a:xfrm>
          <a:prstGeom prst="rect">
            <a:avLst/>
          </a:prstGeom>
          <a:noFill/>
        </p:spPr>
        <p:txBody>
          <a:bodyPr wrap="none" rtlCol="0">
            <a:spAutoFit/>
          </a:bodyPr>
          <a:lstStyle/>
          <a:p>
            <a:r>
              <a:rPr lang="en-US" altLang="zh-TW" dirty="0" smtClean="0">
                <a:solidFill>
                  <a:srgbClr val="FF0000"/>
                </a:solidFill>
              </a:rPr>
              <a:t>Number of cases</a:t>
            </a:r>
            <a:endParaRPr lang="zh-TW" altLang="en-US" dirty="0">
              <a:solidFill>
                <a:srgbClr val="FF0000"/>
              </a:solidFill>
            </a:endParaRPr>
          </a:p>
        </p:txBody>
      </p:sp>
      <p:sp>
        <p:nvSpPr>
          <p:cNvPr id="9" name="文字方塊 8"/>
          <p:cNvSpPr txBox="1"/>
          <p:nvPr/>
        </p:nvSpPr>
        <p:spPr>
          <a:xfrm>
            <a:off x="1246222" y="1455167"/>
            <a:ext cx="2167581" cy="461665"/>
          </a:xfrm>
          <a:prstGeom prst="rect">
            <a:avLst/>
          </a:prstGeom>
          <a:noFill/>
        </p:spPr>
        <p:txBody>
          <a:bodyPr wrap="none" rtlCol="0">
            <a:spAutoFit/>
          </a:bodyPr>
          <a:lstStyle/>
          <a:p>
            <a:r>
              <a:rPr lang="en-US" altLang="zh-TW" dirty="0" smtClean="0">
                <a:solidFill>
                  <a:srgbClr val="FF0000"/>
                </a:solidFill>
              </a:rPr>
              <a:t>Number of pegs</a:t>
            </a:r>
            <a:endParaRPr lang="zh-TW" altLang="en-US" dirty="0">
              <a:solidFill>
                <a:srgbClr val="FF0000"/>
              </a:solidFill>
            </a:endParaRPr>
          </a:p>
        </p:txBody>
      </p:sp>
      <p:cxnSp>
        <p:nvCxnSpPr>
          <p:cNvPr id="11" name="直線單箭頭接點 10"/>
          <p:cNvCxnSpPr>
            <a:stCxn id="9" idx="1"/>
          </p:cNvCxnSpPr>
          <p:nvPr/>
        </p:nvCxnSpPr>
        <p:spPr bwMode="auto">
          <a:xfrm flipH="1">
            <a:off x="971600" y="1686000"/>
            <a:ext cx="274622" cy="230832"/>
          </a:xfrm>
          <a:prstGeom prst="straightConnector1">
            <a:avLst/>
          </a:prstGeom>
          <a:solidFill>
            <a:schemeClr val="accent1"/>
          </a:solidFill>
          <a:ln w="38100"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線接點 29"/>
          <p:cNvCxnSpPr/>
          <p:nvPr/>
        </p:nvCxnSpPr>
        <p:spPr bwMode="auto">
          <a:xfrm>
            <a:off x="5904148" y="342900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橢圓 30"/>
          <p:cNvSpPr/>
          <p:nvPr/>
        </p:nvSpPr>
        <p:spPr bwMode="auto">
          <a:xfrm>
            <a:off x="5652120" y="566124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2" name="直線接點 31"/>
          <p:cNvCxnSpPr/>
          <p:nvPr/>
        </p:nvCxnSpPr>
        <p:spPr bwMode="auto">
          <a:xfrm>
            <a:off x="6516216" y="342900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線接點 32"/>
          <p:cNvCxnSpPr/>
          <p:nvPr/>
        </p:nvCxnSpPr>
        <p:spPr bwMode="auto">
          <a:xfrm>
            <a:off x="7092280" y="342900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線接點 33"/>
          <p:cNvCxnSpPr/>
          <p:nvPr/>
        </p:nvCxnSpPr>
        <p:spPr bwMode="auto">
          <a:xfrm>
            <a:off x="7596336" y="342900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橢圓 34"/>
          <p:cNvSpPr/>
          <p:nvPr/>
        </p:nvSpPr>
        <p:spPr bwMode="auto">
          <a:xfrm>
            <a:off x="6228184" y="566124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6" name="橢圓 35"/>
          <p:cNvSpPr/>
          <p:nvPr/>
        </p:nvSpPr>
        <p:spPr bwMode="auto">
          <a:xfrm>
            <a:off x="5652120" y="5157192"/>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7" name="橢圓 36"/>
          <p:cNvSpPr/>
          <p:nvPr/>
        </p:nvSpPr>
        <p:spPr bwMode="auto">
          <a:xfrm>
            <a:off x="6804248" y="566124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8" name="橢圓 37"/>
          <p:cNvSpPr/>
          <p:nvPr/>
        </p:nvSpPr>
        <p:spPr bwMode="auto">
          <a:xfrm>
            <a:off x="6804248" y="5157192"/>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9" name="橢圓 38"/>
          <p:cNvSpPr/>
          <p:nvPr/>
        </p:nvSpPr>
        <p:spPr bwMode="auto">
          <a:xfrm>
            <a:off x="5660339" y="465313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6</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40" name="橢圓 39"/>
          <p:cNvSpPr/>
          <p:nvPr/>
        </p:nvSpPr>
        <p:spPr bwMode="auto">
          <a:xfrm>
            <a:off x="6228184" y="5166899"/>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7</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41" name="橢圓 40"/>
          <p:cNvSpPr/>
          <p:nvPr/>
        </p:nvSpPr>
        <p:spPr bwMode="auto">
          <a:xfrm>
            <a:off x="7308304" y="5661248"/>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8</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42" name="橢圓 41"/>
          <p:cNvSpPr/>
          <p:nvPr/>
        </p:nvSpPr>
        <p:spPr bwMode="auto">
          <a:xfrm>
            <a:off x="6228184" y="465313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9</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43" name="橢圓 42"/>
          <p:cNvSpPr/>
          <p:nvPr/>
        </p:nvSpPr>
        <p:spPr bwMode="auto">
          <a:xfrm>
            <a:off x="5660339" y="415845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10</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44" name="橢圓 43"/>
          <p:cNvSpPr/>
          <p:nvPr/>
        </p:nvSpPr>
        <p:spPr bwMode="auto">
          <a:xfrm>
            <a:off x="6804248" y="4662843"/>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45" name="左大括弧 44"/>
          <p:cNvSpPr/>
          <p:nvPr/>
        </p:nvSpPr>
        <p:spPr bwMode="auto">
          <a:xfrm>
            <a:off x="5364088" y="5301208"/>
            <a:ext cx="288032" cy="720080"/>
          </a:xfrm>
          <a:prstGeom prst="leftBrace">
            <a:avLst/>
          </a:prstGeom>
          <a:noFill/>
          <a:ln w="38100" cap="flat" cmpd="sng" algn="ctr">
            <a:solidFill>
              <a:srgbClr val="7030A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6" name="文字方塊 45"/>
          <p:cNvSpPr txBox="1"/>
          <p:nvPr/>
        </p:nvSpPr>
        <p:spPr>
          <a:xfrm>
            <a:off x="4788024" y="5473976"/>
            <a:ext cx="441146" cy="461665"/>
          </a:xfrm>
          <a:prstGeom prst="rect">
            <a:avLst/>
          </a:prstGeom>
          <a:noFill/>
        </p:spPr>
        <p:txBody>
          <a:bodyPr wrap="none" rtlCol="0">
            <a:spAutoFit/>
          </a:bodyPr>
          <a:lstStyle/>
          <a:p>
            <a:r>
              <a:rPr lang="en-US" altLang="zh-TW" dirty="0" smtClean="0"/>
              <a:t>2</a:t>
            </a:r>
            <a:r>
              <a:rPr lang="en-US" altLang="zh-TW" baseline="30000" dirty="0" smtClean="0"/>
              <a:t>2</a:t>
            </a:r>
            <a:endParaRPr lang="zh-TW" altLang="en-US" baseline="30000" dirty="0"/>
          </a:p>
        </p:txBody>
      </p:sp>
      <p:sp>
        <p:nvSpPr>
          <p:cNvPr id="47" name="左大括弧 46"/>
          <p:cNvSpPr/>
          <p:nvPr/>
        </p:nvSpPr>
        <p:spPr bwMode="auto">
          <a:xfrm>
            <a:off x="5220072" y="4725144"/>
            <a:ext cx="288032" cy="720080"/>
          </a:xfrm>
          <a:prstGeom prst="leftBrace">
            <a:avLst/>
          </a:prstGeom>
          <a:noFill/>
          <a:ln w="38100" cap="flat" cmpd="sng" algn="ctr">
            <a:solidFill>
              <a:srgbClr val="7030A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48" name="文字方塊 47"/>
          <p:cNvSpPr txBox="1"/>
          <p:nvPr/>
        </p:nvSpPr>
        <p:spPr>
          <a:xfrm>
            <a:off x="4644008" y="4869160"/>
            <a:ext cx="441146" cy="461665"/>
          </a:xfrm>
          <a:prstGeom prst="rect">
            <a:avLst/>
          </a:prstGeom>
          <a:noFill/>
        </p:spPr>
        <p:txBody>
          <a:bodyPr wrap="none" rtlCol="0">
            <a:spAutoFit/>
          </a:bodyPr>
          <a:lstStyle/>
          <a:p>
            <a:r>
              <a:rPr lang="en-US" altLang="zh-TW" dirty="0" smtClean="0"/>
              <a:t>3</a:t>
            </a:r>
            <a:r>
              <a:rPr lang="en-US" altLang="zh-TW" baseline="30000" dirty="0" smtClean="0"/>
              <a:t>2</a:t>
            </a:r>
            <a:endParaRPr lang="zh-TW" altLang="en-US" baseline="30000" dirty="0"/>
          </a:p>
        </p:txBody>
      </p:sp>
      <p:sp>
        <p:nvSpPr>
          <p:cNvPr id="51" name="左大括弧 50"/>
          <p:cNvSpPr/>
          <p:nvPr/>
        </p:nvSpPr>
        <p:spPr bwMode="auto">
          <a:xfrm>
            <a:off x="5004048" y="4221088"/>
            <a:ext cx="288032" cy="720080"/>
          </a:xfrm>
          <a:prstGeom prst="leftBrace">
            <a:avLst/>
          </a:prstGeom>
          <a:noFill/>
          <a:ln w="38100" cap="flat" cmpd="sng" algn="ctr">
            <a:solidFill>
              <a:srgbClr val="7030A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endParaRPr>
          </a:p>
        </p:txBody>
      </p:sp>
      <p:sp>
        <p:nvSpPr>
          <p:cNvPr id="52" name="文字方塊 51"/>
          <p:cNvSpPr txBox="1"/>
          <p:nvPr/>
        </p:nvSpPr>
        <p:spPr>
          <a:xfrm>
            <a:off x="4418886" y="4365104"/>
            <a:ext cx="441146" cy="461665"/>
          </a:xfrm>
          <a:prstGeom prst="rect">
            <a:avLst/>
          </a:prstGeom>
          <a:noFill/>
        </p:spPr>
        <p:txBody>
          <a:bodyPr wrap="none" rtlCol="0">
            <a:spAutoFit/>
          </a:bodyPr>
          <a:lstStyle/>
          <a:p>
            <a:r>
              <a:rPr lang="en-US" altLang="zh-TW" dirty="0" smtClean="0"/>
              <a:t>4</a:t>
            </a:r>
            <a:r>
              <a:rPr lang="en-US" altLang="zh-TW" baseline="30000" dirty="0" smtClean="0"/>
              <a:t>2</a:t>
            </a:r>
            <a:endParaRPr lang="zh-TW" altLang="en-US" baseline="30000" dirty="0"/>
          </a:p>
        </p:txBody>
      </p:sp>
    </p:spTree>
    <p:extLst>
      <p:ext uri="{BB962C8B-B14F-4D97-AF65-F5344CB8AC3E}">
        <p14:creationId xmlns:p14="http://schemas.microsoft.com/office/powerpoint/2010/main" val="163304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82841" y="332656"/>
            <a:ext cx="7315200" cy="838200"/>
          </a:xfrm>
        </p:spPr>
        <p:txBody>
          <a:bodyPr/>
          <a:lstStyle/>
          <a:p>
            <a:r>
              <a:rPr lang="en-US" altLang="zh-TW" dirty="0" smtClean="0"/>
              <a:t>Complete Search</a:t>
            </a:r>
            <a:endParaRPr lang="zh-TW" altLang="en-US" dirty="0"/>
          </a:p>
        </p:txBody>
      </p:sp>
      <p:sp>
        <p:nvSpPr>
          <p:cNvPr id="4" name="內容版面配置區 3"/>
          <p:cNvSpPr>
            <a:spLocks noGrp="1"/>
          </p:cNvSpPr>
          <p:nvPr>
            <p:ph idx="1"/>
          </p:nvPr>
        </p:nvSpPr>
        <p:spPr>
          <a:xfrm>
            <a:off x="1310444" y="1196752"/>
            <a:ext cx="7315200" cy="1800200"/>
          </a:xfrm>
        </p:spPr>
        <p:txBody>
          <a:bodyPr/>
          <a:lstStyle/>
          <a:p>
            <a:pPr marL="0" indent="0">
              <a:buNone/>
            </a:pPr>
            <a:r>
              <a:rPr lang="en-US" altLang="zh-TW" dirty="0" smtClean="0"/>
              <a:t>1.From 1 peg to N pegs</a:t>
            </a:r>
          </a:p>
          <a:p>
            <a:pPr marL="0" indent="0">
              <a:buNone/>
            </a:pPr>
            <a:r>
              <a:rPr lang="en-US" altLang="zh-TW" dirty="0" smtClean="0"/>
              <a:t>2.Place the following ball on the top of the current peg.</a:t>
            </a:r>
            <a:endParaRPr lang="zh-TW" altLang="en-US" dirty="0"/>
          </a:p>
        </p:txBody>
      </p:sp>
      <p:cxnSp>
        <p:nvCxnSpPr>
          <p:cNvPr id="23" name="直線接點 22"/>
          <p:cNvCxnSpPr/>
          <p:nvPr/>
        </p:nvCxnSpPr>
        <p:spPr bwMode="auto">
          <a:xfrm>
            <a:off x="1799692" y="3373181"/>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橢圓 23"/>
          <p:cNvSpPr/>
          <p:nvPr/>
        </p:nvSpPr>
        <p:spPr bwMode="auto">
          <a:xfrm>
            <a:off x="1547664" y="5605429"/>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25" name="直線接點 24"/>
          <p:cNvCxnSpPr/>
          <p:nvPr/>
        </p:nvCxnSpPr>
        <p:spPr bwMode="auto">
          <a:xfrm>
            <a:off x="3995936" y="337376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橢圓 27"/>
          <p:cNvSpPr/>
          <p:nvPr/>
        </p:nvSpPr>
        <p:spPr bwMode="auto">
          <a:xfrm>
            <a:off x="3707904" y="5606008"/>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16" name="直線單箭頭接點 15"/>
          <p:cNvCxnSpPr/>
          <p:nvPr/>
        </p:nvCxnSpPr>
        <p:spPr bwMode="auto">
          <a:xfrm>
            <a:off x="2149943" y="4725144"/>
            <a:ext cx="648072" cy="0"/>
          </a:xfrm>
          <a:prstGeom prst="straightConnector1">
            <a:avLst/>
          </a:prstGeom>
          <a:solidFill>
            <a:schemeClr val="accent1"/>
          </a:solidFill>
          <a:ln w="762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線接點 43"/>
          <p:cNvCxnSpPr/>
          <p:nvPr/>
        </p:nvCxnSpPr>
        <p:spPr bwMode="auto">
          <a:xfrm>
            <a:off x="3383868" y="3356992"/>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橢圓 44"/>
          <p:cNvSpPr/>
          <p:nvPr/>
        </p:nvSpPr>
        <p:spPr bwMode="auto">
          <a:xfrm>
            <a:off x="3131840" y="5589240"/>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46" name="直線單箭頭接點 45"/>
          <p:cNvCxnSpPr/>
          <p:nvPr/>
        </p:nvCxnSpPr>
        <p:spPr bwMode="auto">
          <a:xfrm>
            <a:off x="4644008" y="4725144"/>
            <a:ext cx="648072" cy="0"/>
          </a:xfrm>
          <a:prstGeom prst="straightConnector1">
            <a:avLst/>
          </a:prstGeom>
          <a:solidFill>
            <a:schemeClr val="accent1"/>
          </a:solidFill>
          <a:ln w="762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線接點 46"/>
          <p:cNvCxnSpPr/>
          <p:nvPr/>
        </p:nvCxnSpPr>
        <p:spPr bwMode="auto">
          <a:xfrm>
            <a:off x="6444208" y="3373760"/>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橢圓 49"/>
          <p:cNvSpPr/>
          <p:nvPr/>
        </p:nvSpPr>
        <p:spPr bwMode="auto">
          <a:xfrm>
            <a:off x="6156176" y="5606008"/>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3" name="直線接點 52"/>
          <p:cNvCxnSpPr/>
          <p:nvPr/>
        </p:nvCxnSpPr>
        <p:spPr bwMode="auto">
          <a:xfrm>
            <a:off x="5832140" y="3356992"/>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橢圓 53"/>
          <p:cNvSpPr/>
          <p:nvPr/>
        </p:nvSpPr>
        <p:spPr bwMode="auto">
          <a:xfrm>
            <a:off x="5580112" y="5589240"/>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1" name="橢圓 50"/>
          <p:cNvSpPr/>
          <p:nvPr/>
        </p:nvSpPr>
        <p:spPr bwMode="auto">
          <a:xfrm>
            <a:off x="5580112" y="5073848"/>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2567212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82841" y="188640"/>
            <a:ext cx="7315200" cy="838200"/>
          </a:xfrm>
        </p:spPr>
        <p:txBody>
          <a:bodyPr/>
          <a:lstStyle/>
          <a:p>
            <a:r>
              <a:rPr lang="en-US" altLang="zh-TW" dirty="0" smtClean="0"/>
              <a:t>Complete Search</a:t>
            </a:r>
            <a:endParaRPr lang="zh-TW" altLang="en-US" dirty="0"/>
          </a:p>
        </p:txBody>
      </p:sp>
      <p:sp>
        <p:nvSpPr>
          <p:cNvPr id="4" name="內容版面配置區 3"/>
          <p:cNvSpPr>
            <a:spLocks noGrp="1"/>
          </p:cNvSpPr>
          <p:nvPr>
            <p:ph idx="1"/>
          </p:nvPr>
        </p:nvSpPr>
        <p:spPr>
          <a:xfrm>
            <a:off x="1043608" y="980728"/>
            <a:ext cx="7315200" cy="2088232"/>
          </a:xfrm>
        </p:spPr>
        <p:txBody>
          <a:bodyPr/>
          <a:lstStyle/>
          <a:p>
            <a:pPr marL="457200" indent="-457200">
              <a:buFont typeface="+mj-lt"/>
              <a:buAutoNum type="arabicPeriod"/>
            </a:pPr>
            <a:r>
              <a:rPr lang="en-US" altLang="zh-TW" sz="2400" dirty="0" smtClean="0"/>
              <a:t>From 1 peg to N pegs.</a:t>
            </a:r>
          </a:p>
          <a:p>
            <a:pPr marL="457200" indent="-457200">
              <a:buFont typeface="+mj-lt"/>
              <a:buAutoNum type="arabicPeriod"/>
            </a:pPr>
            <a:r>
              <a:rPr lang="en-US" altLang="zh-TW" sz="2400" dirty="0" smtClean="0"/>
              <a:t>Place the following ball on the top of the current peg.</a:t>
            </a:r>
          </a:p>
          <a:p>
            <a:pPr marL="457200" indent="-457200">
              <a:buFont typeface="+mj-lt"/>
              <a:buAutoNum type="arabicPeriod"/>
            </a:pPr>
            <a:r>
              <a:rPr lang="en-US" altLang="zh-TW" sz="2400" dirty="0" smtClean="0"/>
              <a:t>If you cannot place another ball, then add the peg.</a:t>
            </a:r>
          </a:p>
          <a:p>
            <a:pPr marL="457200" indent="-457200">
              <a:buFont typeface="+mj-lt"/>
              <a:buAutoNum type="arabicPeriod"/>
            </a:pPr>
            <a:r>
              <a:rPr lang="en-US" altLang="zh-TW" sz="2400" dirty="0" smtClean="0"/>
              <a:t>Until N.</a:t>
            </a:r>
            <a:endParaRPr lang="zh-TW" altLang="en-US" sz="2400" dirty="0"/>
          </a:p>
        </p:txBody>
      </p:sp>
      <p:cxnSp>
        <p:nvCxnSpPr>
          <p:cNvPr id="46" name="直線單箭頭接點 45"/>
          <p:cNvCxnSpPr/>
          <p:nvPr/>
        </p:nvCxnSpPr>
        <p:spPr bwMode="auto">
          <a:xfrm>
            <a:off x="2987824" y="4734355"/>
            <a:ext cx="648072" cy="0"/>
          </a:xfrm>
          <a:prstGeom prst="straightConnector1">
            <a:avLst/>
          </a:prstGeom>
          <a:solidFill>
            <a:schemeClr val="accent1"/>
          </a:solidFill>
          <a:ln w="762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線接點 46"/>
          <p:cNvCxnSpPr/>
          <p:nvPr/>
        </p:nvCxnSpPr>
        <p:spPr bwMode="auto">
          <a:xfrm>
            <a:off x="2483768" y="3212976"/>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 name="橢圓 49"/>
          <p:cNvSpPr/>
          <p:nvPr/>
        </p:nvSpPr>
        <p:spPr bwMode="auto">
          <a:xfrm>
            <a:off x="2195736" y="5445224"/>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53" name="直線接點 52"/>
          <p:cNvCxnSpPr/>
          <p:nvPr/>
        </p:nvCxnSpPr>
        <p:spPr bwMode="auto">
          <a:xfrm>
            <a:off x="1871700" y="3196208"/>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橢圓 53"/>
          <p:cNvSpPr/>
          <p:nvPr/>
        </p:nvSpPr>
        <p:spPr bwMode="auto">
          <a:xfrm>
            <a:off x="1619672" y="5428456"/>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51" name="橢圓 50"/>
          <p:cNvSpPr/>
          <p:nvPr/>
        </p:nvSpPr>
        <p:spPr bwMode="auto">
          <a:xfrm>
            <a:off x="1619672" y="4913064"/>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17" name="直線接點 16"/>
          <p:cNvCxnSpPr/>
          <p:nvPr/>
        </p:nvCxnSpPr>
        <p:spPr bwMode="auto">
          <a:xfrm>
            <a:off x="4644008" y="3229744"/>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橢圓 17"/>
          <p:cNvSpPr/>
          <p:nvPr/>
        </p:nvSpPr>
        <p:spPr bwMode="auto">
          <a:xfrm>
            <a:off x="4355976" y="546199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19" name="直線接點 18"/>
          <p:cNvCxnSpPr/>
          <p:nvPr/>
        </p:nvCxnSpPr>
        <p:spPr bwMode="auto">
          <a:xfrm>
            <a:off x="4031940" y="3212976"/>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橢圓 19"/>
          <p:cNvSpPr/>
          <p:nvPr/>
        </p:nvSpPr>
        <p:spPr bwMode="auto">
          <a:xfrm>
            <a:off x="3779912" y="5445224"/>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21" name="橢圓 20"/>
          <p:cNvSpPr/>
          <p:nvPr/>
        </p:nvSpPr>
        <p:spPr bwMode="auto">
          <a:xfrm>
            <a:off x="3779912" y="4929832"/>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22" name="直線接點 21"/>
          <p:cNvCxnSpPr/>
          <p:nvPr/>
        </p:nvCxnSpPr>
        <p:spPr bwMode="auto">
          <a:xfrm>
            <a:off x="5292080" y="3284984"/>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橢圓 25"/>
          <p:cNvSpPr/>
          <p:nvPr/>
        </p:nvSpPr>
        <p:spPr bwMode="auto">
          <a:xfrm>
            <a:off x="5004048" y="5445224"/>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27" name="直線單箭頭接點 26"/>
          <p:cNvCxnSpPr/>
          <p:nvPr/>
        </p:nvCxnSpPr>
        <p:spPr bwMode="auto">
          <a:xfrm>
            <a:off x="5508104" y="4725144"/>
            <a:ext cx="648072" cy="0"/>
          </a:xfrm>
          <a:prstGeom prst="straightConnector1">
            <a:avLst/>
          </a:prstGeom>
          <a:solidFill>
            <a:schemeClr val="accent1"/>
          </a:solidFill>
          <a:ln w="76200"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線接點 28"/>
          <p:cNvCxnSpPr/>
          <p:nvPr/>
        </p:nvCxnSpPr>
        <p:spPr bwMode="auto">
          <a:xfrm>
            <a:off x="7308304" y="3301752"/>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橢圓 29"/>
          <p:cNvSpPr/>
          <p:nvPr/>
        </p:nvSpPr>
        <p:spPr bwMode="auto">
          <a:xfrm>
            <a:off x="7020272" y="5534000"/>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2</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1" name="直線接點 30"/>
          <p:cNvCxnSpPr/>
          <p:nvPr/>
        </p:nvCxnSpPr>
        <p:spPr bwMode="auto">
          <a:xfrm>
            <a:off x="6696236" y="3284984"/>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橢圓 31"/>
          <p:cNvSpPr/>
          <p:nvPr/>
        </p:nvSpPr>
        <p:spPr bwMode="auto">
          <a:xfrm>
            <a:off x="6444208" y="5517232"/>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1</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3" name="橢圓 32"/>
          <p:cNvSpPr/>
          <p:nvPr/>
        </p:nvSpPr>
        <p:spPr bwMode="auto">
          <a:xfrm>
            <a:off x="6444208" y="5001840"/>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3</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cxnSp>
        <p:nvCxnSpPr>
          <p:cNvPr id="34" name="直線接點 33"/>
          <p:cNvCxnSpPr/>
          <p:nvPr/>
        </p:nvCxnSpPr>
        <p:spPr bwMode="auto">
          <a:xfrm>
            <a:off x="7956376" y="3284984"/>
            <a:ext cx="0" cy="3024336"/>
          </a:xfrm>
          <a:prstGeom prst="line">
            <a:avLst/>
          </a:prstGeom>
          <a:solidFill>
            <a:schemeClr val="accent1"/>
          </a:solidFill>
          <a:ln w="76200"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橢圓 34"/>
          <p:cNvSpPr/>
          <p:nvPr/>
        </p:nvSpPr>
        <p:spPr bwMode="auto">
          <a:xfrm>
            <a:off x="7668344" y="5517232"/>
            <a:ext cx="504056" cy="504056"/>
          </a:xfrm>
          <a:prstGeom prst="ellipse">
            <a:avLst/>
          </a:prstGeom>
          <a:solidFill>
            <a:schemeClr val="bg1"/>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4</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
        <p:nvSpPr>
          <p:cNvPr id="36" name="橢圓 35"/>
          <p:cNvSpPr/>
          <p:nvPr/>
        </p:nvSpPr>
        <p:spPr bwMode="auto">
          <a:xfrm>
            <a:off x="7668344" y="5013176"/>
            <a:ext cx="504056" cy="504056"/>
          </a:xfrm>
          <a:prstGeom prst="ellipse">
            <a:avLst/>
          </a:prstGeom>
          <a:solidFill>
            <a:srgbClr val="FFFF00"/>
          </a:solidFill>
          <a:ln w="9525" cap="flat" cmpd="sng" algn="ctr">
            <a:solidFill>
              <a:schemeClr val="tx1"/>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Times New Roman" pitchFamily="18" charset="0"/>
                <a:ea typeface="新細明體" pitchFamily="18" charset="-120"/>
              </a:rPr>
              <a:t>5</a:t>
            </a:r>
            <a:endParaRPr kumimoji="0" lang="zh-TW" altLang="en-US" sz="2400" b="0" i="0" u="none" strike="noStrike" cap="none" normalizeH="0" baseline="0" dirty="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1473337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古典-1">
  <a:themeElements>
    <a:clrScheme name="">
      <a:dk1>
        <a:srgbClr val="003366"/>
      </a:dk1>
      <a:lt1>
        <a:srgbClr val="FFFFFF"/>
      </a:lt1>
      <a:dk2>
        <a:srgbClr val="004060"/>
      </a:dk2>
      <a:lt2>
        <a:srgbClr val="000000"/>
      </a:lt2>
      <a:accent1>
        <a:srgbClr val="339966"/>
      </a:accent1>
      <a:accent2>
        <a:srgbClr val="8779A5"/>
      </a:accent2>
      <a:accent3>
        <a:srgbClr val="FFFFFF"/>
      </a:accent3>
      <a:accent4>
        <a:srgbClr val="002A56"/>
      </a:accent4>
      <a:accent5>
        <a:srgbClr val="ADCAB8"/>
      </a:accent5>
      <a:accent6>
        <a:srgbClr val="7A6D95"/>
      </a:accent6>
      <a:hlink>
        <a:srgbClr val="C67600"/>
      </a:hlink>
      <a:folHlink>
        <a:srgbClr val="3366CC"/>
      </a:folHlink>
    </a:clrScheme>
    <a:fontScheme name="古典-1">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TW" altLang="en-US" sz="2400" b="0" i="0" u="none"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古典-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古典-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古典-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古典-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古典-1</Template>
  <TotalTime>2432</TotalTime>
  <Words>642</Words>
  <Application>Microsoft Office PowerPoint</Application>
  <PresentationFormat>如螢幕大小 (4:3)</PresentationFormat>
  <Paragraphs>282</Paragraphs>
  <Slides>15</Slides>
  <Notes>1</Notes>
  <HiddenSlides>0</HiddenSlides>
  <MMClips>0</MMClips>
  <ScaleCrop>false</ScaleCrop>
  <HeadingPairs>
    <vt:vector size="4" baseType="variant">
      <vt:variant>
        <vt:lpstr>佈景主題</vt:lpstr>
      </vt:variant>
      <vt:variant>
        <vt:i4>1</vt:i4>
      </vt:variant>
      <vt:variant>
        <vt:lpstr>投影片標題</vt:lpstr>
      </vt:variant>
      <vt:variant>
        <vt:i4>15</vt:i4>
      </vt:variant>
    </vt:vector>
  </HeadingPairs>
  <TitlesOfParts>
    <vt:vector size="16" baseType="lpstr">
      <vt:lpstr>古典-1</vt:lpstr>
      <vt:lpstr>Uva 10276</vt:lpstr>
      <vt:lpstr>Problem Description(1)</vt:lpstr>
      <vt:lpstr>Problem Description(2)</vt:lpstr>
      <vt:lpstr>Problem Description(3)</vt:lpstr>
      <vt:lpstr>Input</vt:lpstr>
      <vt:lpstr>Output</vt:lpstr>
      <vt:lpstr>Sample Input / Output</vt:lpstr>
      <vt:lpstr>Complete Search</vt:lpstr>
      <vt:lpstr>Complete Search</vt:lpstr>
      <vt:lpstr>Complete Search</vt:lpstr>
      <vt:lpstr>Complete Search</vt:lpstr>
      <vt:lpstr>Complete Search</vt:lpstr>
      <vt:lpstr>Complete Search</vt:lpstr>
      <vt:lpstr>Calculation</vt:lpstr>
      <vt:lpstr>Another Solution </vt:lpstr>
    </vt:vector>
  </TitlesOfParts>
  <Company>ccl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coolman</dc:creator>
  <cp:lastModifiedBy>Windows 使用者</cp:lastModifiedBy>
  <cp:revision>866</cp:revision>
  <dcterms:created xsi:type="dcterms:W3CDTF">2007-09-17T04:06:35Z</dcterms:created>
  <dcterms:modified xsi:type="dcterms:W3CDTF">2021-02-22T12:31:30Z</dcterms:modified>
</cp:coreProperties>
</file>