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1" r:id="rId4"/>
  </p:sldMasterIdLst>
  <p:notesMasterIdLst>
    <p:notesMasterId r:id="rId33"/>
  </p:notesMasterIdLst>
  <p:sldIdLst>
    <p:sldId id="256" r:id="rId5"/>
    <p:sldId id="257" r:id="rId6"/>
    <p:sldId id="262" r:id="rId7"/>
    <p:sldId id="258" r:id="rId8"/>
    <p:sldId id="292" r:id="rId9"/>
    <p:sldId id="293" r:id="rId10"/>
    <p:sldId id="269" r:id="rId11"/>
    <p:sldId id="259" r:id="rId12"/>
    <p:sldId id="295" r:id="rId13"/>
    <p:sldId id="294" r:id="rId14"/>
    <p:sldId id="287" r:id="rId15"/>
    <p:sldId id="301" r:id="rId16"/>
    <p:sldId id="302" r:id="rId17"/>
    <p:sldId id="303" r:id="rId18"/>
    <p:sldId id="299" r:id="rId19"/>
    <p:sldId id="300" r:id="rId20"/>
    <p:sldId id="308" r:id="rId21"/>
    <p:sldId id="310" r:id="rId22"/>
    <p:sldId id="311" r:id="rId23"/>
    <p:sldId id="313" r:id="rId24"/>
    <p:sldId id="314" r:id="rId25"/>
    <p:sldId id="312" r:id="rId26"/>
    <p:sldId id="274" r:id="rId27"/>
    <p:sldId id="290" r:id="rId28"/>
    <p:sldId id="283" r:id="rId29"/>
    <p:sldId id="305" r:id="rId30"/>
    <p:sldId id="289" r:id="rId31"/>
    <p:sldId id="30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CCCCFF"/>
    <a:srgbClr val="DDDDDD"/>
    <a:srgbClr val="FFCC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E2AB3-EE53-4077-8783-0DBA5D98F61F}" v="90" dt="2025-02-07T13:30:26.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37"/>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Văn Thanh Tâm" userId="5396aad4-01f3-4df2-b7a0-66a1ceae69cf" providerId="ADAL" clId="{8FAB0479-A9AF-4A18-911E-9EFBDB994A1F}"/>
    <pc:docChg chg="undo redo custSel addSld delSld modSld">
      <pc:chgData name="Trần Văn Thanh Tâm" userId="5396aad4-01f3-4df2-b7a0-66a1ceae69cf" providerId="ADAL" clId="{8FAB0479-A9AF-4A18-911E-9EFBDB994A1F}" dt="2024-10-29T05:11:43.763" v="2353"/>
      <pc:docMkLst>
        <pc:docMk/>
      </pc:docMkLst>
      <pc:sldChg chg="modSp">
        <pc:chgData name="Trần Văn Thanh Tâm" userId="5396aad4-01f3-4df2-b7a0-66a1ceae69cf" providerId="ADAL" clId="{8FAB0479-A9AF-4A18-911E-9EFBDB994A1F}" dt="2024-10-28T17:08:25.699" v="472" actId="20577"/>
        <pc:sldMkLst>
          <pc:docMk/>
          <pc:sldMk cId="801520338" sldId="257"/>
        </pc:sldMkLst>
      </pc:sldChg>
      <pc:sldChg chg="addSp delSp modSp mod">
        <pc:chgData name="Trần Văn Thanh Tâm" userId="5396aad4-01f3-4df2-b7a0-66a1ceae69cf" providerId="ADAL" clId="{8FAB0479-A9AF-4A18-911E-9EFBDB994A1F}" dt="2024-10-28T16:49:03.540" v="426"/>
        <pc:sldMkLst>
          <pc:docMk/>
          <pc:sldMk cId="3749969098" sldId="258"/>
        </pc:sldMkLst>
      </pc:sldChg>
      <pc:sldChg chg="addSp delSp modSp mod">
        <pc:chgData name="Trần Văn Thanh Tâm" userId="5396aad4-01f3-4df2-b7a0-66a1ceae69cf" providerId="ADAL" clId="{8FAB0479-A9AF-4A18-911E-9EFBDB994A1F}" dt="2024-10-29T03:24:31.397" v="1131" actId="108"/>
        <pc:sldMkLst>
          <pc:docMk/>
          <pc:sldMk cId="945611632" sldId="259"/>
        </pc:sldMkLst>
      </pc:sldChg>
      <pc:sldChg chg="modSp del mod">
        <pc:chgData name="Trần Văn Thanh Tâm" userId="5396aad4-01f3-4df2-b7a0-66a1ceae69cf" providerId="ADAL" clId="{8FAB0479-A9AF-4A18-911E-9EFBDB994A1F}" dt="2024-10-29T03:42:11.678" v="1346" actId="47"/>
        <pc:sldMkLst>
          <pc:docMk/>
          <pc:sldMk cId="1502121838" sldId="265"/>
        </pc:sldMkLst>
      </pc:sldChg>
      <pc:sldChg chg="modSp mod">
        <pc:chgData name="Trần Văn Thanh Tâm" userId="5396aad4-01f3-4df2-b7a0-66a1ceae69cf" providerId="ADAL" clId="{8FAB0479-A9AF-4A18-911E-9EFBDB994A1F}" dt="2024-10-28T16:44:46.867" v="246" actId="20577"/>
        <pc:sldMkLst>
          <pc:docMk/>
          <pc:sldMk cId="2720994948" sldId="269"/>
        </pc:sldMkLst>
      </pc:sldChg>
      <pc:sldChg chg="modSp add del mod">
        <pc:chgData name="Trần Văn Thanh Tâm" userId="5396aad4-01f3-4df2-b7a0-66a1ceae69cf" providerId="ADAL" clId="{8FAB0479-A9AF-4A18-911E-9EFBDB994A1F}" dt="2024-10-28T16:49:42.558" v="428" actId="47"/>
        <pc:sldMkLst>
          <pc:docMk/>
          <pc:sldMk cId="1924972719" sldId="271"/>
        </pc:sldMkLst>
      </pc:sldChg>
      <pc:sldChg chg="delSp del mod">
        <pc:chgData name="Trần Văn Thanh Tâm" userId="5396aad4-01f3-4df2-b7a0-66a1ceae69cf" providerId="ADAL" clId="{8FAB0479-A9AF-4A18-911E-9EFBDB994A1F}" dt="2024-10-28T16:49:46.112" v="429" actId="47"/>
        <pc:sldMkLst>
          <pc:docMk/>
          <pc:sldMk cId="2388734494" sldId="272"/>
        </pc:sldMkLst>
      </pc:sldChg>
      <pc:sldChg chg="modSp mod">
        <pc:chgData name="Trần Văn Thanh Tâm" userId="5396aad4-01f3-4df2-b7a0-66a1ceae69cf" providerId="ADAL" clId="{8FAB0479-A9AF-4A18-911E-9EFBDB994A1F}" dt="2024-10-28T16:46:35.023" v="412" actId="20577"/>
        <pc:sldMkLst>
          <pc:docMk/>
          <pc:sldMk cId="3793102199" sldId="274"/>
        </pc:sldMkLst>
      </pc:sldChg>
      <pc:sldChg chg="del">
        <pc:chgData name="Trần Văn Thanh Tâm" userId="5396aad4-01f3-4df2-b7a0-66a1ceae69cf" providerId="ADAL" clId="{8FAB0479-A9AF-4A18-911E-9EFBDB994A1F}" dt="2024-10-28T16:52:53.948" v="431" actId="47"/>
        <pc:sldMkLst>
          <pc:docMk/>
          <pc:sldMk cId="2427121417" sldId="279"/>
        </pc:sldMkLst>
      </pc:sldChg>
      <pc:sldChg chg="addSp modSp mod">
        <pc:chgData name="Trần Văn Thanh Tâm" userId="5396aad4-01f3-4df2-b7a0-66a1ceae69cf" providerId="ADAL" clId="{8FAB0479-A9AF-4A18-911E-9EFBDB994A1F}" dt="2024-10-29T03:46:04.919" v="1777" actId="20577"/>
        <pc:sldMkLst>
          <pc:docMk/>
          <pc:sldMk cId="2166087254" sldId="283"/>
        </pc:sldMkLst>
      </pc:sldChg>
      <pc:sldChg chg="del">
        <pc:chgData name="Trần Văn Thanh Tâm" userId="5396aad4-01f3-4df2-b7a0-66a1ceae69cf" providerId="ADAL" clId="{8FAB0479-A9AF-4A18-911E-9EFBDB994A1F}" dt="2024-10-28T16:45:57.090" v="340" actId="47"/>
        <pc:sldMkLst>
          <pc:docMk/>
          <pc:sldMk cId="1133039715" sldId="284"/>
        </pc:sldMkLst>
      </pc:sldChg>
      <pc:sldChg chg="modSp mod">
        <pc:chgData name="Trần Văn Thanh Tâm" userId="5396aad4-01f3-4df2-b7a0-66a1ceae69cf" providerId="ADAL" clId="{8FAB0479-A9AF-4A18-911E-9EFBDB994A1F}" dt="2024-10-28T16:45:50.018" v="337" actId="20577"/>
        <pc:sldMkLst>
          <pc:docMk/>
          <pc:sldMk cId="917513410" sldId="287"/>
        </pc:sldMkLst>
      </pc:sldChg>
      <pc:sldChg chg="del">
        <pc:chgData name="Trần Văn Thanh Tâm" userId="5396aad4-01f3-4df2-b7a0-66a1ceae69cf" providerId="ADAL" clId="{8FAB0479-A9AF-4A18-911E-9EFBDB994A1F}" dt="2024-10-28T16:45:52.796" v="338" actId="47"/>
        <pc:sldMkLst>
          <pc:docMk/>
          <pc:sldMk cId="3583515619" sldId="288"/>
        </pc:sldMkLst>
      </pc:sldChg>
      <pc:sldChg chg="modSp mod">
        <pc:chgData name="Trần Văn Thanh Tâm" userId="5396aad4-01f3-4df2-b7a0-66a1ceae69cf" providerId="ADAL" clId="{8FAB0479-A9AF-4A18-911E-9EFBDB994A1F}" dt="2024-10-29T04:41:09.750" v="2006" actId="20577"/>
        <pc:sldMkLst>
          <pc:docMk/>
          <pc:sldMk cId="1641177203" sldId="289"/>
        </pc:sldMkLst>
      </pc:sldChg>
      <pc:sldChg chg="modSp mod">
        <pc:chgData name="Trần Văn Thanh Tâm" userId="5396aad4-01f3-4df2-b7a0-66a1ceae69cf" providerId="ADAL" clId="{8FAB0479-A9AF-4A18-911E-9EFBDB994A1F}" dt="2024-10-28T16:52:52.342" v="430"/>
        <pc:sldMkLst>
          <pc:docMk/>
          <pc:sldMk cId="2188164622" sldId="290"/>
        </pc:sldMkLst>
      </pc:sldChg>
      <pc:sldChg chg="del">
        <pc:chgData name="Trần Văn Thanh Tâm" userId="5396aad4-01f3-4df2-b7a0-66a1ceae69cf" providerId="ADAL" clId="{8FAB0479-A9AF-4A18-911E-9EFBDB994A1F}" dt="2024-10-28T16:45:53.854" v="339" actId="47"/>
        <pc:sldMkLst>
          <pc:docMk/>
          <pc:sldMk cId="1956740725" sldId="291"/>
        </pc:sldMkLst>
      </pc:sldChg>
      <pc:sldChg chg="modSp add mod">
        <pc:chgData name="Trần Văn Thanh Tâm" userId="5396aad4-01f3-4df2-b7a0-66a1ceae69cf" providerId="ADAL" clId="{8FAB0479-A9AF-4A18-911E-9EFBDB994A1F}" dt="2024-10-29T02:42:03.993" v="505" actId="20577"/>
        <pc:sldMkLst>
          <pc:docMk/>
          <pc:sldMk cId="2856989114" sldId="292"/>
        </pc:sldMkLst>
      </pc:sldChg>
      <pc:sldChg chg="modSp add mod">
        <pc:chgData name="Trần Văn Thanh Tâm" userId="5396aad4-01f3-4df2-b7a0-66a1ceae69cf" providerId="ADAL" clId="{8FAB0479-A9AF-4A18-911E-9EFBDB994A1F}" dt="2024-10-29T02:42:55.089" v="513" actId="20577"/>
        <pc:sldMkLst>
          <pc:docMk/>
          <pc:sldMk cId="2889606840" sldId="293"/>
        </pc:sldMkLst>
      </pc:sldChg>
      <pc:sldChg chg="addSp delSp modSp add mod">
        <pc:chgData name="Trần Văn Thanh Tâm" userId="5396aad4-01f3-4df2-b7a0-66a1ceae69cf" providerId="ADAL" clId="{8FAB0479-A9AF-4A18-911E-9EFBDB994A1F}" dt="2024-10-29T03:36:32.975" v="1340" actId="2710"/>
        <pc:sldMkLst>
          <pc:docMk/>
          <pc:sldMk cId="1830033675" sldId="294"/>
        </pc:sldMkLst>
      </pc:sldChg>
      <pc:sldChg chg="addSp delSp modSp add mod">
        <pc:chgData name="Trần Văn Thanh Tâm" userId="5396aad4-01f3-4df2-b7a0-66a1ceae69cf" providerId="ADAL" clId="{8FAB0479-A9AF-4A18-911E-9EFBDB994A1F}" dt="2024-10-29T04:43:08.118" v="2076" actId="20577"/>
        <pc:sldMkLst>
          <pc:docMk/>
          <pc:sldMk cId="834800923" sldId="295"/>
        </pc:sldMkLst>
      </pc:sldChg>
      <pc:sldChg chg="new del">
        <pc:chgData name="Trần Văn Thanh Tâm" userId="5396aad4-01f3-4df2-b7a0-66a1ceae69cf" providerId="ADAL" clId="{8FAB0479-A9AF-4A18-911E-9EFBDB994A1F}" dt="2024-10-29T03:36:58.250" v="1342" actId="680"/>
        <pc:sldMkLst>
          <pc:docMk/>
          <pc:sldMk cId="160518990" sldId="296"/>
        </pc:sldMkLst>
      </pc:sldChg>
      <pc:sldChg chg="add del">
        <pc:chgData name="Trần Văn Thanh Tâm" userId="5396aad4-01f3-4df2-b7a0-66a1ceae69cf" providerId="ADAL" clId="{8FAB0479-A9AF-4A18-911E-9EFBDB994A1F}" dt="2024-10-29T03:51:37.057" v="1782" actId="47"/>
        <pc:sldMkLst>
          <pc:docMk/>
          <pc:sldMk cId="163461360" sldId="296"/>
        </pc:sldMkLst>
      </pc:sldChg>
      <pc:sldChg chg="addSp delSp modSp add del mod">
        <pc:chgData name="Trần Văn Thanh Tâm" userId="5396aad4-01f3-4df2-b7a0-66a1ceae69cf" providerId="ADAL" clId="{8FAB0479-A9AF-4A18-911E-9EFBDB994A1F}" dt="2024-10-29T05:06:21.349" v="2288" actId="47"/>
        <pc:sldMkLst>
          <pc:docMk/>
          <pc:sldMk cId="3957089299" sldId="297"/>
        </pc:sldMkLst>
      </pc:sldChg>
      <pc:sldChg chg="modSp add del mod">
        <pc:chgData name="Trần Văn Thanh Tâm" userId="5396aad4-01f3-4df2-b7a0-66a1ceae69cf" providerId="ADAL" clId="{8FAB0479-A9AF-4A18-911E-9EFBDB994A1F}" dt="2024-10-29T04:53:12.784" v="2148" actId="47"/>
        <pc:sldMkLst>
          <pc:docMk/>
          <pc:sldMk cId="1020977828" sldId="298"/>
        </pc:sldMkLst>
      </pc:sldChg>
      <pc:sldChg chg="addSp delSp modSp add mod">
        <pc:chgData name="Trần Văn Thanh Tâm" userId="5396aad4-01f3-4df2-b7a0-66a1ceae69cf" providerId="ADAL" clId="{8FAB0479-A9AF-4A18-911E-9EFBDB994A1F}" dt="2024-10-29T05:10:57.023" v="2326"/>
        <pc:sldMkLst>
          <pc:docMk/>
          <pc:sldMk cId="4228072515" sldId="299"/>
        </pc:sldMkLst>
      </pc:sldChg>
      <pc:sldChg chg="modSp add mod">
        <pc:chgData name="Trần Văn Thanh Tâm" userId="5396aad4-01f3-4df2-b7a0-66a1ceae69cf" providerId="ADAL" clId="{8FAB0479-A9AF-4A18-911E-9EFBDB994A1F}" dt="2024-10-29T05:11:43.763" v="2353"/>
        <pc:sldMkLst>
          <pc:docMk/>
          <pc:sldMk cId="1872888717" sldId="300"/>
        </pc:sldMkLst>
      </pc:sldChg>
      <pc:sldChg chg="modSp add mod">
        <pc:chgData name="Trần Văn Thanh Tâm" userId="5396aad4-01f3-4df2-b7a0-66a1ceae69cf" providerId="ADAL" clId="{8FAB0479-A9AF-4A18-911E-9EFBDB994A1F}" dt="2024-10-29T05:05:40.049" v="2285" actId="27636"/>
        <pc:sldMkLst>
          <pc:docMk/>
          <pc:sldMk cId="65327336" sldId="301"/>
        </pc:sldMkLst>
      </pc:sldChg>
      <pc:sldChg chg="modSp add mod">
        <pc:chgData name="Trần Văn Thanh Tâm" userId="5396aad4-01f3-4df2-b7a0-66a1ceae69cf" providerId="ADAL" clId="{8FAB0479-A9AF-4A18-911E-9EFBDB994A1F}" dt="2024-10-29T04:55:26.421" v="2224" actId="113"/>
        <pc:sldMkLst>
          <pc:docMk/>
          <pc:sldMk cId="3571988666" sldId="302"/>
        </pc:sldMkLst>
      </pc:sldChg>
      <pc:sldChg chg="addSp delSp modSp add mod">
        <pc:chgData name="Trần Văn Thanh Tâm" userId="5396aad4-01f3-4df2-b7a0-66a1ceae69cf" providerId="ADAL" clId="{8FAB0479-A9AF-4A18-911E-9EFBDB994A1F}" dt="2024-10-29T04:56:42.041" v="2251"/>
        <pc:sldMkLst>
          <pc:docMk/>
          <pc:sldMk cId="60577583" sldId="303"/>
        </pc:sldMkLst>
      </pc:sldChg>
      <pc:sldChg chg="new del">
        <pc:chgData name="Trần Văn Thanh Tâm" userId="5396aad4-01f3-4df2-b7a0-66a1ceae69cf" providerId="ADAL" clId="{8FAB0479-A9AF-4A18-911E-9EFBDB994A1F}" dt="2024-10-29T05:06:18.613" v="2287" actId="47"/>
        <pc:sldMkLst>
          <pc:docMk/>
          <pc:sldMk cId="4279153306" sldId="304"/>
        </pc:sldMkLst>
      </pc:sldChg>
    </pc:docChg>
  </pc:docChgLst>
  <pc:docChgLst>
    <pc:chgData name="Phạm Phước Huy" userId="96f9437b-59b3-4131-8210-f184c180aae0" providerId="ADAL" clId="{535B2182-B6F0-4329-A081-6EC6C856DD28}"/>
    <pc:docChg chg="modSld">
      <pc:chgData name="Phạm Phước Huy" userId="96f9437b-59b3-4131-8210-f184c180aae0" providerId="ADAL" clId="{535B2182-B6F0-4329-A081-6EC6C856DD28}" dt="2024-10-29T12:03:43.727" v="184" actId="20577"/>
      <pc:docMkLst>
        <pc:docMk/>
      </pc:docMkLst>
      <pc:sldChg chg="modSp mod">
        <pc:chgData name="Phạm Phước Huy" userId="96f9437b-59b3-4131-8210-f184c180aae0" providerId="ADAL" clId="{535B2182-B6F0-4329-A081-6EC6C856DD28}" dt="2024-10-29T12:03:43.727" v="184" actId="20577"/>
        <pc:sldMkLst>
          <pc:docMk/>
          <pc:sldMk cId="1641177203" sldId="289"/>
        </pc:sldMkLst>
      </pc:sldChg>
      <pc:sldChg chg="modSp">
        <pc:chgData name="Phạm Phước Huy" userId="96f9437b-59b3-4131-8210-f184c180aae0" providerId="ADAL" clId="{535B2182-B6F0-4329-A081-6EC6C856DD28}" dt="2024-10-29T11:56:35.161" v="53" actId="20577"/>
        <pc:sldMkLst>
          <pc:docMk/>
          <pc:sldMk cId="834800923" sldId="295"/>
        </pc:sldMkLst>
      </pc:sldChg>
      <pc:sldChg chg="modSp mod">
        <pc:chgData name="Phạm Phước Huy" userId="96f9437b-59b3-4131-8210-f184c180aae0" providerId="ADAL" clId="{535B2182-B6F0-4329-A081-6EC6C856DD28}" dt="2024-10-29T12:01:16.617" v="166" actId="20577"/>
        <pc:sldMkLst>
          <pc:docMk/>
          <pc:sldMk cId="60577583" sldId="303"/>
        </pc:sldMkLst>
      </pc:sldChg>
    </pc:docChg>
  </pc:docChgLst>
  <pc:docChgLst>
    <pc:chgData name="Trần Văn Thanh Tâm" userId="5396aad4-01f3-4df2-b7a0-66a1ceae69cf" providerId="ADAL" clId="{58EE2AB3-EE53-4077-8783-0DBA5D98F61F}"/>
    <pc:docChg chg="undo custSel addSld delSld modSld sldOrd">
      <pc:chgData name="Trần Văn Thanh Tâm" userId="5396aad4-01f3-4df2-b7a0-66a1ceae69cf" providerId="ADAL" clId="{58EE2AB3-EE53-4077-8783-0DBA5D98F61F}" dt="2025-02-07T13:30:26.711" v="411" actId="207"/>
      <pc:docMkLst>
        <pc:docMk/>
      </pc:docMkLst>
      <pc:sldChg chg="modSp mod">
        <pc:chgData name="Trần Văn Thanh Tâm" userId="5396aad4-01f3-4df2-b7a0-66a1ceae69cf" providerId="ADAL" clId="{58EE2AB3-EE53-4077-8783-0DBA5D98F61F}" dt="2025-02-07T09:34:52.791" v="9"/>
        <pc:sldMkLst>
          <pc:docMk/>
          <pc:sldMk cId="1110522443" sldId="256"/>
        </pc:sldMkLst>
        <pc:spChg chg="mod">
          <ac:chgData name="Trần Văn Thanh Tâm" userId="5396aad4-01f3-4df2-b7a0-66a1ceae69cf" providerId="ADAL" clId="{58EE2AB3-EE53-4077-8783-0DBA5D98F61F}" dt="2025-02-07T09:34:52.791" v="9"/>
          <ac:spMkLst>
            <pc:docMk/>
            <pc:sldMk cId="1110522443" sldId="256"/>
            <ac:spMk id="33" creationId="{CA529097-FE70-46BB-8C2B-ABAE082A9E6F}"/>
          </ac:spMkLst>
        </pc:spChg>
      </pc:sldChg>
      <pc:sldChg chg="modSp mod">
        <pc:chgData name="Trần Văn Thanh Tâm" userId="5396aad4-01f3-4df2-b7a0-66a1ceae69cf" providerId="ADAL" clId="{58EE2AB3-EE53-4077-8783-0DBA5D98F61F}" dt="2025-02-07T13:30:12.930" v="408" actId="207"/>
        <pc:sldMkLst>
          <pc:docMk/>
          <pc:sldMk cId="2166087254" sldId="283"/>
        </pc:sldMkLst>
        <pc:spChg chg="mod">
          <ac:chgData name="Trần Văn Thanh Tâm" userId="5396aad4-01f3-4df2-b7a0-66a1ceae69cf" providerId="ADAL" clId="{58EE2AB3-EE53-4077-8783-0DBA5D98F61F}" dt="2025-02-07T09:35:40.463" v="30" actId="20577"/>
          <ac:spMkLst>
            <pc:docMk/>
            <pc:sldMk cId="2166087254" sldId="283"/>
            <ac:spMk id="2" creationId="{2BC44C79-BEAF-94B8-2134-ED0D10FD04F7}"/>
          </ac:spMkLst>
        </pc:spChg>
        <pc:spChg chg="mod">
          <ac:chgData name="Trần Văn Thanh Tâm" userId="5396aad4-01f3-4df2-b7a0-66a1ceae69cf" providerId="ADAL" clId="{58EE2AB3-EE53-4077-8783-0DBA5D98F61F}" dt="2025-02-07T13:30:12.930" v="408" actId="207"/>
          <ac:spMkLst>
            <pc:docMk/>
            <pc:sldMk cId="2166087254" sldId="283"/>
            <ac:spMk id="11" creationId="{43AF3406-E95E-9416-8FF4-21F3F35EEF25}"/>
          </ac:spMkLst>
        </pc:spChg>
      </pc:sldChg>
      <pc:sldChg chg="modSp mod">
        <pc:chgData name="Trần Văn Thanh Tâm" userId="5396aad4-01f3-4df2-b7a0-66a1ceae69cf" providerId="ADAL" clId="{58EE2AB3-EE53-4077-8783-0DBA5D98F61F}" dt="2025-02-07T13:30:23.248" v="410" actId="207"/>
        <pc:sldMkLst>
          <pc:docMk/>
          <pc:sldMk cId="1641177203" sldId="289"/>
        </pc:sldMkLst>
        <pc:spChg chg="mod">
          <ac:chgData name="Trần Văn Thanh Tâm" userId="5396aad4-01f3-4df2-b7a0-66a1ceae69cf" providerId="ADAL" clId="{58EE2AB3-EE53-4077-8783-0DBA5D98F61F}" dt="2025-02-07T13:30:23.248" v="410" actId="207"/>
          <ac:spMkLst>
            <pc:docMk/>
            <pc:sldMk cId="1641177203" sldId="289"/>
            <ac:spMk id="11" creationId="{43AF3406-E95E-9416-8FF4-21F3F35EEF25}"/>
          </ac:spMkLst>
        </pc:spChg>
      </pc:sldChg>
      <pc:sldChg chg="modSp">
        <pc:chgData name="Trần Văn Thanh Tâm" userId="5396aad4-01f3-4df2-b7a0-66a1ceae69cf" providerId="ADAL" clId="{58EE2AB3-EE53-4077-8783-0DBA5D98F61F}" dt="2025-02-07T09:35:05.336" v="11"/>
        <pc:sldMkLst>
          <pc:docMk/>
          <pc:sldMk cId="834800923" sldId="295"/>
        </pc:sldMkLst>
        <pc:graphicFrameChg chg="mod">
          <ac:chgData name="Trần Văn Thanh Tâm" userId="5396aad4-01f3-4df2-b7a0-66a1ceae69cf" providerId="ADAL" clId="{58EE2AB3-EE53-4077-8783-0DBA5D98F61F}" dt="2025-02-07T09:35:05.336" v="11"/>
          <ac:graphicFrameMkLst>
            <pc:docMk/>
            <pc:sldMk cId="834800923" sldId="295"/>
            <ac:graphicFrameMk id="6" creationId="{87367FA4-B547-5D56-85AE-618570353686}"/>
          </ac:graphicFrameMkLst>
        </pc:graphicFrameChg>
      </pc:sldChg>
      <pc:sldChg chg="modSp mod">
        <pc:chgData name="Trần Văn Thanh Tâm" userId="5396aad4-01f3-4df2-b7a0-66a1ceae69cf" providerId="ADAL" clId="{58EE2AB3-EE53-4077-8783-0DBA5D98F61F}" dt="2025-02-07T13:29:11.403" v="403"/>
        <pc:sldMkLst>
          <pc:docMk/>
          <pc:sldMk cId="4228072515" sldId="299"/>
        </pc:sldMkLst>
        <pc:spChg chg="mod">
          <ac:chgData name="Trần Văn Thanh Tâm" userId="5396aad4-01f3-4df2-b7a0-66a1ceae69cf" providerId="ADAL" clId="{58EE2AB3-EE53-4077-8783-0DBA5D98F61F}" dt="2025-02-07T13:29:11.403" v="403"/>
          <ac:spMkLst>
            <pc:docMk/>
            <pc:sldMk cId="4228072515" sldId="299"/>
            <ac:spMk id="6" creationId="{5210FB85-552C-24F4-6A96-5B2FFE629F26}"/>
          </ac:spMkLst>
        </pc:spChg>
      </pc:sldChg>
      <pc:sldChg chg="modSp mod">
        <pc:chgData name="Trần Văn Thanh Tâm" userId="5396aad4-01f3-4df2-b7a0-66a1ceae69cf" providerId="ADAL" clId="{58EE2AB3-EE53-4077-8783-0DBA5D98F61F}" dt="2025-02-07T13:28:33.874" v="390" actId="20577"/>
        <pc:sldMkLst>
          <pc:docMk/>
          <pc:sldMk cId="65327336" sldId="301"/>
        </pc:sldMkLst>
        <pc:spChg chg="mod">
          <ac:chgData name="Trần Văn Thanh Tâm" userId="5396aad4-01f3-4df2-b7a0-66a1ceae69cf" providerId="ADAL" clId="{58EE2AB3-EE53-4077-8783-0DBA5D98F61F}" dt="2025-02-07T13:28:33.874" v="390" actId="20577"/>
          <ac:spMkLst>
            <pc:docMk/>
            <pc:sldMk cId="65327336" sldId="301"/>
            <ac:spMk id="6" creationId="{E1ACAD41-C2A5-6197-BE52-0BF0565A5246}"/>
          </ac:spMkLst>
        </pc:spChg>
      </pc:sldChg>
      <pc:sldChg chg="modSp mod">
        <pc:chgData name="Trần Văn Thanh Tâm" userId="5396aad4-01f3-4df2-b7a0-66a1ceae69cf" providerId="ADAL" clId="{58EE2AB3-EE53-4077-8783-0DBA5D98F61F}" dt="2025-02-07T13:27:53.471" v="371" actId="27636"/>
        <pc:sldMkLst>
          <pc:docMk/>
          <pc:sldMk cId="3571988666" sldId="302"/>
        </pc:sldMkLst>
        <pc:spChg chg="mod">
          <ac:chgData name="Trần Văn Thanh Tâm" userId="5396aad4-01f3-4df2-b7a0-66a1ceae69cf" providerId="ADAL" clId="{58EE2AB3-EE53-4077-8783-0DBA5D98F61F}" dt="2025-02-07T13:27:53.471" v="371" actId="27636"/>
          <ac:spMkLst>
            <pc:docMk/>
            <pc:sldMk cId="3571988666" sldId="302"/>
            <ac:spMk id="6" creationId="{55D3C886-72DF-E6A8-88E3-8BEDC6C93361}"/>
          </ac:spMkLst>
        </pc:spChg>
      </pc:sldChg>
      <pc:sldChg chg="modSp mod">
        <pc:chgData name="Trần Văn Thanh Tâm" userId="5396aad4-01f3-4df2-b7a0-66a1ceae69cf" providerId="ADAL" clId="{58EE2AB3-EE53-4077-8783-0DBA5D98F61F}" dt="2025-02-07T13:28:59.384" v="395"/>
        <pc:sldMkLst>
          <pc:docMk/>
          <pc:sldMk cId="60577583" sldId="303"/>
        </pc:sldMkLst>
        <pc:spChg chg="mod">
          <ac:chgData name="Trần Văn Thanh Tâm" userId="5396aad4-01f3-4df2-b7a0-66a1ceae69cf" providerId="ADAL" clId="{58EE2AB3-EE53-4077-8783-0DBA5D98F61F}" dt="2025-02-07T13:28:59.384" v="395"/>
          <ac:spMkLst>
            <pc:docMk/>
            <pc:sldMk cId="60577583" sldId="303"/>
            <ac:spMk id="6" creationId="{9485179D-FC38-BAD0-664F-4F740664AC2F}"/>
          </ac:spMkLst>
        </pc:spChg>
      </pc:sldChg>
      <pc:sldChg chg="add del">
        <pc:chgData name="Trần Văn Thanh Tâm" userId="5396aad4-01f3-4df2-b7a0-66a1ceae69cf" providerId="ADAL" clId="{58EE2AB3-EE53-4077-8783-0DBA5D98F61F}" dt="2025-02-07T09:36:31.919" v="43" actId="47"/>
        <pc:sldMkLst>
          <pc:docMk/>
          <pc:sldMk cId="662331794" sldId="304"/>
        </pc:sldMkLst>
      </pc:sldChg>
      <pc:sldChg chg="modSp add mod">
        <pc:chgData name="Trần Văn Thanh Tâm" userId="5396aad4-01f3-4df2-b7a0-66a1ceae69cf" providerId="ADAL" clId="{58EE2AB3-EE53-4077-8783-0DBA5D98F61F}" dt="2025-02-07T13:30:19.943" v="409" actId="207"/>
        <pc:sldMkLst>
          <pc:docMk/>
          <pc:sldMk cId="3085130538" sldId="305"/>
        </pc:sldMkLst>
        <pc:spChg chg="mod">
          <ac:chgData name="Trần Văn Thanh Tâm" userId="5396aad4-01f3-4df2-b7a0-66a1ceae69cf" providerId="ADAL" clId="{58EE2AB3-EE53-4077-8783-0DBA5D98F61F}" dt="2025-02-07T09:37:26.713" v="81" actId="20577"/>
          <ac:spMkLst>
            <pc:docMk/>
            <pc:sldMk cId="3085130538" sldId="305"/>
            <ac:spMk id="2" creationId="{9B400CE1-8A8A-107B-E7E0-207B08204713}"/>
          </ac:spMkLst>
        </pc:spChg>
        <pc:spChg chg="mod">
          <ac:chgData name="Trần Văn Thanh Tâm" userId="5396aad4-01f3-4df2-b7a0-66a1ceae69cf" providerId="ADAL" clId="{58EE2AB3-EE53-4077-8783-0DBA5D98F61F}" dt="2025-02-07T13:30:19.943" v="409" actId="207"/>
          <ac:spMkLst>
            <pc:docMk/>
            <pc:sldMk cId="3085130538" sldId="305"/>
            <ac:spMk id="11" creationId="{F31EEE8F-7AC6-9678-4022-CB14A490430B}"/>
          </ac:spMkLst>
        </pc:spChg>
      </pc:sldChg>
      <pc:sldChg chg="add del">
        <pc:chgData name="Trần Văn Thanh Tâm" userId="5396aad4-01f3-4df2-b7a0-66a1ceae69cf" providerId="ADAL" clId="{58EE2AB3-EE53-4077-8783-0DBA5D98F61F}" dt="2025-02-07T09:39:21.308" v="88"/>
        <pc:sldMkLst>
          <pc:docMk/>
          <pc:sldMk cId="415739948" sldId="306"/>
        </pc:sldMkLst>
      </pc:sldChg>
      <pc:sldChg chg="add del">
        <pc:chgData name="Trần Văn Thanh Tâm" userId="5396aad4-01f3-4df2-b7a0-66a1ceae69cf" providerId="ADAL" clId="{58EE2AB3-EE53-4077-8783-0DBA5D98F61F}" dt="2025-02-07T09:39:30.953" v="91"/>
        <pc:sldMkLst>
          <pc:docMk/>
          <pc:sldMk cId="817792501" sldId="306"/>
        </pc:sldMkLst>
      </pc:sldChg>
      <pc:sldChg chg="modSp add mod">
        <pc:chgData name="Trần Văn Thanh Tâm" userId="5396aad4-01f3-4df2-b7a0-66a1ceae69cf" providerId="ADAL" clId="{58EE2AB3-EE53-4077-8783-0DBA5D98F61F}" dt="2025-02-07T13:30:26.711" v="411" actId="207"/>
        <pc:sldMkLst>
          <pc:docMk/>
          <pc:sldMk cId="2489014946" sldId="306"/>
        </pc:sldMkLst>
        <pc:spChg chg="mod">
          <ac:chgData name="Trần Văn Thanh Tâm" userId="5396aad4-01f3-4df2-b7a0-66a1ceae69cf" providerId="ADAL" clId="{58EE2AB3-EE53-4077-8783-0DBA5D98F61F}" dt="2025-02-07T13:30:26.711" v="411" actId="207"/>
          <ac:spMkLst>
            <pc:docMk/>
            <pc:sldMk cId="2489014946" sldId="306"/>
            <ac:spMk id="11" creationId="{0E95D11D-736B-3405-1B63-092D22944BD3}"/>
          </ac:spMkLst>
        </pc:spChg>
      </pc:sldChg>
      <pc:sldChg chg="new del">
        <pc:chgData name="Trần Văn Thanh Tâm" userId="5396aad4-01f3-4df2-b7a0-66a1ceae69cf" providerId="ADAL" clId="{58EE2AB3-EE53-4077-8783-0DBA5D98F61F}" dt="2025-02-07T11:39:42.185" v="110" actId="47"/>
        <pc:sldMkLst>
          <pc:docMk/>
          <pc:sldMk cId="2524169253" sldId="307"/>
        </pc:sldMkLst>
      </pc:sldChg>
      <pc:sldChg chg="modSp add mod">
        <pc:chgData name="Trần Văn Thanh Tâm" userId="5396aad4-01f3-4df2-b7a0-66a1ceae69cf" providerId="ADAL" clId="{58EE2AB3-EE53-4077-8783-0DBA5D98F61F}" dt="2025-02-07T11:41:23.473" v="167" actId="20577"/>
        <pc:sldMkLst>
          <pc:docMk/>
          <pc:sldMk cId="526492512" sldId="308"/>
        </pc:sldMkLst>
        <pc:spChg chg="mod">
          <ac:chgData name="Trần Văn Thanh Tâm" userId="5396aad4-01f3-4df2-b7a0-66a1ceae69cf" providerId="ADAL" clId="{58EE2AB3-EE53-4077-8783-0DBA5D98F61F}" dt="2025-02-07T11:41:23.473" v="167" actId="20577"/>
          <ac:spMkLst>
            <pc:docMk/>
            <pc:sldMk cId="526492512" sldId="308"/>
            <ac:spMk id="2" creationId="{622AD6F1-8DF4-886A-04EF-EBC9CA42760B}"/>
          </ac:spMkLst>
        </pc:spChg>
      </pc:sldChg>
      <pc:sldChg chg="new del">
        <pc:chgData name="Trần Văn Thanh Tâm" userId="5396aad4-01f3-4df2-b7a0-66a1ceae69cf" providerId="ADAL" clId="{58EE2AB3-EE53-4077-8783-0DBA5D98F61F}" dt="2025-02-07T11:54:09.163" v="363" actId="47"/>
        <pc:sldMkLst>
          <pc:docMk/>
          <pc:sldMk cId="2654443081" sldId="309"/>
        </pc:sldMkLst>
      </pc:sldChg>
      <pc:sldChg chg="addSp modSp add mod setBg">
        <pc:chgData name="Trần Văn Thanh Tâm" userId="5396aad4-01f3-4df2-b7a0-66a1ceae69cf" providerId="ADAL" clId="{58EE2AB3-EE53-4077-8783-0DBA5D98F61F}" dt="2025-02-07T11:45:43.649" v="246" actId="1076"/>
        <pc:sldMkLst>
          <pc:docMk/>
          <pc:sldMk cId="1106226556" sldId="310"/>
        </pc:sldMkLst>
        <pc:spChg chg="add mod">
          <ac:chgData name="Trần Văn Thanh Tâm" userId="5396aad4-01f3-4df2-b7a0-66a1ceae69cf" providerId="ADAL" clId="{58EE2AB3-EE53-4077-8783-0DBA5D98F61F}" dt="2025-02-07T11:45:17.613" v="240" actId="1076"/>
          <ac:spMkLst>
            <pc:docMk/>
            <pc:sldMk cId="1106226556" sldId="310"/>
            <ac:spMk id="2" creationId="{56291C10-3FF1-B1B5-238E-22D0F47BE713}"/>
          </ac:spMkLst>
        </pc:spChg>
        <pc:spChg chg="mod">
          <ac:chgData name="Trần Văn Thanh Tâm" userId="5396aad4-01f3-4df2-b7a0-66a1ceae69cf" providerId="ADAL" clId="{58EE2AB3-EE53-4077-8783-0DBA5D98F61F}" dt="2025-02-07T11:45:02.711" v="233" actId="21"/>
          <ac:spMkLst>
            <pc:docMk/>
            <pc:sldMk cId="1106226556" sldId="310"/>
            <ac:spMk id="3" creationId="{7B63AB11-3B69-BEEE-5033-F222623100B7}"/>
          </ac:spMkLst>
        </pc:spChg>
        <pc:spChg chg="mod ord">
          <ac:chgData name="Trần Văn Thanh Tâm" userId="5396aad4-01f3-4df2-b7a0-66a1ceae69cf" providerId="ADAL" clId="{58EE2AB3-EE53-4077-8783-0DBA5D98F61F}" dt="2025-02-07T11:42:51.587" v="205" actId="26606"/>
          <ac:spMkLst>
            <pc:docMk/>
            <pc:sldMk cId="1106226556" sldId="310"/>
            <ac:spMk id="4" creationId="{CABD3822-AAEF-AF0F-5B17-55882CEF7599}"/>
          </ac:spMkLst>
        </pc:spChg>
        <pc:spChg chg="mod">
          <ac:chgData name="Trần Văn Thanh Tâm" userId="5396aad4-01f3-4df2-b7a0-66a1ceae69cf" providerId="ADAL" clId="{58EE2AB3-EE53-4077-8783-0DBA5D98F61F}" dt="2025-02-07T11:45:43.649" v="246" actId="1076"/>
          <ac:spMkLst>
            <pc:docMk/>
            <pc:sldMk cId="1106226556" sldId="310"/>
            <ac:spMk id="6" creationId="{B7AE8B9F-EF97-6AB6-D665-A20F6EEEEC4B}"/>
          </ac:spMkLst>
        </pc:spChg>
        <pc:picChg chg="add mod">
          <ac:chgData name="Trần Văn Thanh Tâm" userId="5396aad4-01f3-4df2-b7a0-66a1ceae69cf" providerId="ADAL" clId="{58EE2AB3-EE53-4077-8783-0DBA5D98F61F}" dt="2025-02-07T11:45:35.938" v="245" actId="1076"/>
          <ac:picMkLst>
            <pc:docMk/>
            <pc:sldMk cId="1106226556" sldId="310"/>
            <ac:picMk id="1026" creationId="{57B35DF2-2B9C-8943-CDF8-C3B11E39F29F}"/>
          </ac:picMkLst>
        </pc:picChg>
      </pc:sldChg>
      <pc:sldChg chg="delSp modSp add mod setBg">
        <pc:chgData name="Trần Văn Thanh Tâm" userId="5396aad4-01f3-4df2-b7a0-66a1ceae69cf" providerId="ADAL" clId="{58EE2AB3-EE53-4077-8783-0DBA5D98F61F}" dt="2025-02-07T11:49:59.539" v="298" actId="14100"/>
        <pc:sldMkLst>
          <pc:docMk/>
          <pc:sldMk cId="3012917674" sldId="311"/>
        </pc:sldMkLst>
        <pc:spChg chg="mod">
          <ac:chgData name="Trần Văn Thanh Tâm" userId="5396aad4-01f3-4df2-b7a0-66a1ceae69cf" providerId="ADAL" clId="{58EE2AB3-EE53-4077-8783-0DBA5D98F61F}" dt="2025-02-07T11:49:59.539" v="298" actId="14100"/>
          <ac:spMkLst>
            <pc:docMk/>
            <pc:sldMk cId="3012917674" sldId="311"/>
            <ac:spMk id="6" creationId="{086CC30F-D591-DB43-727F-0B9BDF7ADC58}"/>
          </ac:spMkLst>
        </pc:spChg>
        <pc:picChg chg="del">
          <ac:chgData name="Trần Văn Thanh Tâm" userId="5396aad4-01f3-4df2-b7a0-66a1ceae69cf" providerId="ADAL" clId="{58EE2AB3-EE53-4077-8783-0DBA5D98F61F}" dt="2025-02-07T11:46:07.330" v="248" actId="478"/>
          <ac:picMkLst>
            <pc:docMk/>
            <pc:sldMk cId="3012917674" sldId="311"/>
            <ac:picMk id="1026" creationId="{0B3AF01A-8C4D-F94B-E25B-54A06A64A6ED}"/>
          </ac:picMkLst>
        </pc:picChg>
      </pc:sldChg>
      <pc:sldChg chg="addSp delSp modSp add mod ord">
        <pc:chgData name="Trần Văn Thanh Tâm" userId="5396aad4-01f3-4df2-b7a0-66a1ceae69cf" providerId="ADAL" clId="{58EE2AB3-EE53-4077-8783-0DBA5D98F61F}" dt="2025-02-07T11:53:53.129" v="362" actId="1076"/>
        <pc:sldMkLst>
          <pc:docMk/>
          <pc:sldMk cId="2518828258" sldId="312"/>
        </pc:sldMkLst>
        <pc:spChg chg="mod">
          <ac:chgData name="Trần Văn Thanh Tâm" userId="5396aad4-01f3-4df2-b7a0-66a1ceae69cf" providerId="ADAL" clId="{58EE2AB3-EE53-4077-8783-0DBA5D98F61F}" dt="2025-02-07T11:47:05.137" v="265" actId="1076"/>
          <ac:spMkLst>
            <pc:docMk/>
            <pc:sldMk cId="2518828258" sldId="312"/>
            <ac:spMk id="2" creationId="{647A8A03-DCB6-901E-0A60-E34B39166ADC}"/>
          </ac:spMkLst>
        </pc:spChg>
        <pc:spChg chg="del mod">
          <ac:chgData name="Trần Văn Thanh Tâm" userId="5396aad4-01f3-4df2-b7a0-66a1ceae69cf" providerId="ADAL" clId="{58EE2AB3-EE53-4077-8783-0DBA5D98F61F}" dt="2025-02-07T11:52:00.093" v="328" actId="478"/>
          <ac:spMkLst>
            <pc:docMk/>
            <pc:sldMk cId="2518828258" sldId="312"/>
            <ac:spMk id="6" creationId="{3EC12A61-F6E4-E709-442E-AF9C032B1088}"/>
          </ac:spMkLst>
        </pc:spChg>
        <pc:spChg chg="add mod">
          <ac:chgData name="Trần Văn Thanh Tâm" userId="5396aad4-01f3-4df2-b7a0-66a1ceae69cf" providerId="ADAL" clId="{58EE2AB3-EE53-4077-8783-0DBA5D98F61F}" dt="2025-02-07T11:53:50.007" v="361" actId="1076"/>
          <ac:spMkLst>
            <pc:docMk/>
            <pc:sldMk cId="2518828258" sldId="312"/>
            <ac:spMk id="7" creationId="{75B31988-339E-63B8-4B59-7FAB0EE89D58}"/>
          </ac:spMkLst>
        </pc:spChg>
        <pc:spChg chg="add del mod">
          <ac:chgData name="Trần Văn Thanh Tâm" userId="5396aad4-01f3-4df2-b7a0-66a1ceae69cf" providerId="ADAL" clId="{58EE2AB3-EE53-4077-8783-0DBA5D98F61F}" dt="2025-02-07T11:52:02.307" v="329" actId="478"/>
          <ac:spMkLst>
            <pc:docMk/>
            <pc:sldMk cId="2518828258" sldId="312"/>
            <ac:spMk id="9" creationId="{DA489045-6746-5730-8307-1BD99B5E8FC1}"/>
          </ac:spMkLst>
        </pc:spChg>
        <pc:picChg chg="add mod">
          <ac:chgData name="Trần Văn Thanh Tâm" userId="5396aad4-01f3-4df2-b7a0-66a1ceae69cf" providerId="ADAL" clId="{58EE2AB3-EE53-4077-8783-0DBA5D98F61F}" dt="2025-02-07T11:53:53.129" v="362" actId="1076"/>
          <ac:picMkLst>
            <pc:docMk/>
            <pc:sldMk cId="2518828258" sldId="312"/>
            <ac:picMk id="5" creationId="{580F4B74-6F22-1AB8-1EB9-4FCE0FA81F0E}"/>
          </ac:picMkLst>
        </pc:picChg>
        <pc:picChg chg="add del">
          <ac:chgData name="Trần Văn Thanh Tâm" userId="5396aad4-01f3-4df2-b7a0-66a1ceae69cf" providerId="ADAL" clId="{58EE2AB3-EE53-4077-8783-0DBA5D98F61F}" dt="2025-02-07T11:49:33.607" v="293" actId="478"/>
          <ac:picMkLst>
            <pc:docMk/>
            <pc:sldMk cId="2518828258" sldId="312"/>
            <ac:picMk id="2050" creationId="{F1870F25-880E-C42A-5239-93CBCB552EB9}"/>
          </ac:picMkLst>
        </pc:picChg>
      </pc:sldChg>
      <pc:sldChg chg="addSp delSp modSp add mod ord setBg">
        <pc:chgData name="Trần Văn Thanh Tâm" userId="5396aad4-01f3-4df2-b7a0-66a1ceae69cf" providerId="ADAL" clId="{58EE2AB3-EE53-4077-8783-0DBA5D98F61F}" dt="2025-02-07T11:49:47.024" v="296" actId="14100"/>
        <pc:sldMkLst>
          <pc:docMk/>
          <pc:sldMk cId="2681488566" sldId="313"/>
        </pc:sldMkLst>
        <pc:spChg chg="mod">
          <ac:chgData name="Trần Văn Thanh Tâm" userId="5396aad4-01f3-4df2-b7a0-66a1ceae69cf" providerId="ADAL" clId="{58EE2AB3-EE53-4077-8783-0DBA5D98F61F}" dt="2025-02-07T11:49:00.521" v="282" actId="1076"/>
          <ac:spMkLst>
            <pc:docMk/>
            <pc:sldMk cId="2681488566" sldId="313"/>
            <ac:spMk id="2" creationId="{E4D053DA-6984-C96F-9C0D-3856C23DF2C2}"/>
          </ac:spMkLst>
        </pc:spChg>
        <pc:spChg chg="mod">
          <ac:chgData name="Trần Văn Thanh Tâm" userId="5396aad4-01f3-4df2-b7a0-66a1ceae69cf" providerId="ADAL" clId="{58EE2AB3-EE53-4077-8783-0DBA5D98F61F}" dt="2025-02-07T11:49:47.024" v="296" actId="14100"/>
          <ac:spMkLst>
            <pc:docMk/>
            <pc:sldMk cId="2681488566" sldId="313"/>
            <ac:spMk id="6" creationId="{736E642C-46DC-3A81-AD9B-8C270AD3E73F}"/>
          </ac:spMkLst>
        </pc:spChg>
        <pc:picChg chg="add mod">
          <ac:chgData name="Trần Văn Thanh Tâm" userId="5396aad4-01f3-4df2-b7a0-66a1ceae69cf" providerId="ADAL" clId="{58EE2AB3-EE53-4077-8783-0DBA5D98F61F}" dt="2025-02-07T11:49:18.381" v="289" actId="1076"/>
          <ac:picMkLst>
            <pc:docMk/>
            <pc:sldMk cId="2681488566" sldId="313"/>
            <ac:picMk id="5" creationId="{8AD5B34E-55A3-E113-6F85-BDDF351E60E6}"/>
          </ac:picMkLst>
        </pc:picChg>
        <pc:picChg chg="del">
          <ac:chgData name="Trần Văn Thanh Tâm" userId="5396aad4-01f3-4df2-b7a0-66a1ceae69cf" providerId="ADAL" clId="{58EE2AB3-EE53-4077-8783-0DBA5D98F61F}" dt="2025-02-07T11:49:07.136" v="283" actId="478"/>
          <ac:picMkLst>
            <pc:docMk/>
            <pc:sldMk cId="2681488566" sldId="313"/>
            <ac:picMk id="1026" creationId="{3D2BB9E3-D287-1ABA-B1B8-07B2C3923BBE}"/>
          </ac:picMkLst>
        </pc:picChg>
      </pc:sldChg>
      <pc:sldChg chg="delSp modSp add mod">
        <pc:chgData name="Trần Văn Thanh Tâm" userId="5396aad4-01f3-4df2-b7a0-66a1ceae69cf" providerId="ADAL" clId="{58EE2AB3-EE53-4077-8783-0DBA5D98F61F}" dt="2025-02-07T13:29:58.772" v="407" actId="20577"/>
        <pc:sldMkLst>
          <pc:docMk/>
          <pc:sldMk cId="3258679401" sldId="314"/>
        </pc:sldMkLst>
        <pc:spChg chg="mod">
          <ac:chgData name="Trần Văn Thanh Tâm" userId="5396aad4-01f3-4df2-b7a0-66a1ceae69cf" providerId="ADAL" clId="{58EE2AB3-EE53-4077-8783-0DBA5D98F61F}" dt="2025-02-07T13:29:58.772" v="407" actId="20577"/>
          <ac:spMkLst>
            <pc:docMk/>
            <pc:sldMk cId="3258679401" sldId="314"/>
            <ac:spMk id="6" creationId="{8D6F8C2A-0EC4-7FA1-9CDD-ADCED340AA7E}"/>
          </ac:spMkLst>
        </pc:spChg>
        <pc:spChg chg="del mod">
          <ac:chgData name="Trần Văn Thanh Tâm" userId="5396aad4-01f3-4df2-b7a0-66a1ceae69cf" providerId="ADAL" clId="{58EE2AB3-EE53-4077-8783-0DBA5D98F61F}" dt="2025-02-07T11:52:49.355" v="344" actId="478"/>
          <ac:spMkLst>
            <pc:docMk/>
            <pc:sldMk cId="3258679401" sldId="314"/>
            <ac:spMk id="7" creationId="{946FD674-05B1-D7D9-6280-2C18B0C44A37}"/>
          </ac:spMkLst>
        </pc:spChg>
        <pc:picChg chg="del">
          <ac:chgData name="Trần Văn Thanh Tâm" userId="5396aad4-01f3-4df2-b7a0-66a1ceae69cf" providerId="ADAL" clId="{58EE2AB3-EE53-4077-8783-0DBA5D98F61F}" dt="2025-02-07T11:51:44.310" v="321" actId="478"/>
          <ac:picMkLst>
            <pc:docMk/>
            <pc:sldMk cId="3258679401" sldId="314"/>
            <ac:picMk id="5" creationId="{D4123622-067C-51B4-F2D7-866C965C5AA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3015E3-777B-4BD4-8D9C-A32BB447913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45097D1-20E7-4457-9FFF-6D3320197EEB}">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1. Giới thiệu đề tài</a:t>
          </a:r>
        </a:p>
      </dgm:t>
    </dgm:pt>
    <dgm:pt modelId="{34FFBF24-7EDE-425D-B3C7-2F9189408B68}" type="parTrans" cxnId="{CA0061BF-CC21-4646-B5EE-8EFDF6353421}">
      <dgm:prSet/>
      <dgm:spPr/>
      <dgm:t>
        <a:bodyPr/>
        <a:lstStyle/>
        <a:p>
          <a:endParaRPr lang="en-US"/>
        </a:p>
      </dgm:t>
    </dgm:pt>
    <dgm:pt modelId="{79DDBFFF-ED5C-4892-847B-A283EF4030A4}" type="sibTrans" cxnId="{CA0061BF-CC21-4646-B5EE-8EFDF6353421}">
      <dgm:prSet/>
      <dgm:spPr/>
      <dgm:t>
        <a:bodyPr/>
        <a:lstStyle/>
        <a:p>
          <a:endParaRPr lang="en-US"/>
        </a:p>
      </dgm:t>
    </dgm:pt>
    <dgm:pt modelId="{C1F51C57-54D2-4485-AEC8-1B46EB5832BF}">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2. </a:t>
          </a:r>
          <a:r>
            <a:rPr lang="vi-VN" sz="2400">
              <a:latin typeface="Roboto" panose="02000000000000000000" pitchFamily="2" charset="0"/>
              <a:ea typeface="Roboto" panose="02000000000000000000" pitchFamily="2" charset="0"/>
              <a:cs typeface="Roboto" panose="02000000000000000000" pitchFamily="2" charset="0"/>
            </a:rPr>
            <a:t>Tổng quan bài toán</a:t>
          </a:r>
          <a:endParaRPr lang="en-US" sz="2400">
            <a:latin typeface="Roboto" panose="02000000000000000000" pitchFamily="2" charset="0"/>
            <a:ea typeface="Roboto" panose="02000000000000000000" pitchFamily="2" charset="0"/>
            <a:cs typeface="Roboto" panose="02000000000000000000" pitchFamily="2" charset="0"/>
          </a:endParaRPr>
        </a:p>
      </dgm:t>
    </dgm:pt>
    <dgm:pt modelId="{205C847E-3331-4BA9-9A23-177478DB6A3C}" type="parTrans" cxnId="{0328E1F3-C14F-4B52-BA30-CFB14CC62541}">
      <dgm:prSet/>
      <dgm:spPr/>
      <dgm:t>
        <a:bodyPr/>
        <a:lstStyle/>
        <a:p>
          <a:endParaRPr lang="en-US"/>
        </a:p>
      </dgm:t>
    </dgm:pt>
    <dgm:pt modelId="{F9146B7E-F2A1-4D47-9345-816CEA68C7A2}" type="sibTrans" cxnId="{0328E1F3-C14F-4B52-BA30-CFB14CC62541}">
      <dgm:prSet/>
      <dgm:spPr/>
      <dgm:t>
        <a:bodyPr/>
        <a:lstStyle/>
        <a:p>
          <a:endParaRPr lang="en-US"/>
        </a:p>
      </dgm:t>
    </dgm:pt>
    <dgm:pt modelId="{6C723548-FD63-4DE3-809F-BECB57486277}">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5. Kết luận </a:t>
          </a:r>
        </a:p>
      </dgm:t>
    </dgm:pt>
    <dgm:pt modelId="{560AEB40-5513-414C-AF67-AE7EB55A4894}" type="parTrans" cxnId="{F1179F55-82F9-4A23-B18E-9EF6A5C0FEFC}">
      <dgm:prSet/>
      <dgm:spPr/>
      <dgm:t>
        <a:bodyPr/>
        <a:lstStyle/>
        <a:p>
          <a:endParaRPr lang="en-US"/>
        </a:p>
      </dgm:t>
    </dgm:pt>
    <dgm:pt modelId="{A6389D1B-DC8B-4F1B-BDE4-463A0216E63F}" type="sibTrans" cxnId="{F1179F55-82F9-4A23-B18E-9EF6A5C0FEFC}">
      <dgm:prSet/>
      <dgm:spPr/>
      <dgm:t>
        <a:bodyPr/>
        <a:lstStyle/>
        <a:p>
          <a:endParaRPr lang="en-US"/>
        </a:p>
      </dgm:t>
    </dgm:pt>
    <dgm:pt modelId="{31358CDF-D123-4DA4-B650-2CB3FD849122}">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3. </a:t>
          </a:r>
          <a:r>
            <a:rPr lang="vi-VN" sz="2400">
              <a:latin typeface="Roboto" panose="02000000000000000000" pitchFamily="2" charset="0"/>
              <a:ea typeface="Roboto" panose="02000000000000000000" pitchFamily="2" charset="0"/>
              <a:cs typeface="Roboto" panose="02000000000000000000" pitchFamily="2" charset="0"/>
            </a:rPr>
            <a:t>Hướng thực hiện chi tiết</a:t>
          </a:r>
          <a:endParaRPr lang="en-US" sz="2400">
            <a:latin typeface="Roboto" panose="02000000000000000000" pitchFamily="2" charset="0"/>
            <a:ea typeface="Roboto" panose="02000000000000000000" pitchFamily="2" charset="0"/>
            <a:cs typeface="Roboto" panose="02000000000000000000" pitchFamily="2" charset="0"/>
          </a:endParaRPr>
        </a:p>
      </dgm:t>
    </dgm:pt>
    <dgm:pt modelId="{9CC98065-684B-4387-BC10-A2FBDDBF6619}" type="parTrans" cxnId="{90E07064-67EF-4956-ADC5-697D9FDE8CFF}">
      <dgm:prSet/>
      <dgm:spPr/>
      <dgm:t>
        <a:bodyPr/>
        <a:lstStyle/>
        <a:p>
          <a:endParaRPr lang="en-US"/>
        </a:p>
      </dgm:t>
    </dgm:pt>
    <dgm:pt modelId="{3EAB88B4-80E2-4CEB-9B8F-60DFAD4C9662}" type="sibTrans" cxnId="{90E07064-67EF-4956-ADC5-697D9FDE8CFF}">
      <dgm:prSet/>
      <dgm:spPr/>
      <dgm:t>
        <a:bodyPr/>
        <a:lstStyle/>
        <a:p>
          <a:endParaRPr lang="en-US"/>
        </a:p>
      </dgm:t>
    </dgm:pt>
    <dgm:pt modelId="{7349B11A-C5E6-4346-A0DB-5A47127762CC}">
      <dgm:prSet custT="1"/>
      <dgm:spPr/>
      <dgm:t>
        <a:bodyPr/>
        <a:lstStyle/>
        <a:p>
          <a:r>
            <a:rPr lang="en-US" sz="2400">
              <a:latin typeface="Roboto" panose="02000000000000000000" pitchFamily="2" charset="0"/>
              <a:ea typeface="Roboto" panose="02000000000000000000" pitchFamily="2" charset="0"/>
              <a:cs typeface="Roboto" panose="02000000000000000000" pitchFamily="2" charset="0"/>
            </a:rPr>
            <a:t>4. </a:t>
          </a:r>
          <a:r>
            <a:rPr lang="vi-VN" sz="2400">
              <a:latin typeface="Roboto" panose="02000000000000000000" pitchFamily="2" charset="0"/>
              <a:ea typeface="Roboto" panose="02000000000000000000" pitchFamily="2" charset="0"/>
              <a:cs typeface="Roboto" panose="02000000000000000000" pitchFamily="2" charset="0"/>
            </a:rPr>
            <a:t>Cài đặt thử nghiệm</a:t>
          </a:r>
          <a:endParaRPr lang="en-US" sz="2400">
            <a:latin typeface="Roboto" panose="02000000000000000000" pitchFamily="2" charset="0"/>
            <a:ea typeface="Roboto" panose="02000000000000000000" pitchFamily="2" charset="0"/>
            <a:cs typeface="Roboto" panose="02000000000000000000" pitchFamily="2" charset="0"/>
          </a:endParaRPr>
        </a:p>
      </dgm:t>
    </dgm:pt>
    <dgm:pt modelId="{93EE598A-72EC-4357-B5B8-8E6FA55DB62D}" type="parTrans" cxnId="{80115094-FFC5-4483-B0F2-69739160BC16}">
      <dgm:prSet/>
      <dgm:spPr/>
      <dgm:t>
        <a:bodyPr/>
        <a:lstStyle/>
        <a:p>
          <a:endParaRPr lang="en-US"/>
        </a:p>
      </dgm:t>
    </dgm:pt>
    <dgm:pt modelId="{3D0B39C1-7A11-49CD-AB35-DC88D0F71648}" type="sibTrans" cxnId="{80115094-FFC5-4483-B0F2-69739160BC16}">
      <dgm:prSet/>
      <dgm:spPr/>
      <dgm:t>
        <a:bodyPr/>
        <a:lstStyle/>
        <a:p>
          <a:endParaRPr lang="en-US"/>
        </a:p>
      </dgm:t>
    </dgm:pt>
    <dgm:pt modelId="{B244B9D4-A0BF-4D32-9131-531C4A45F1D5}" type="pres">
      <dgm:prSet presAssocID="{8B3015E3-777B-4BD4-8D9C-A32BB4479134}" presName="linear" presStyleCnt="0">
        <dgm:presLayoutVars>
          <dgm:dir/>
          <dgm:animLvl val="lvl"/>
          <dgm:resizeHandles val="exact"/>
        </dgm:presLayoutVars>
      </dgm:prSet>
      <dgm:spPr/>
    </dgm:pt>
    <dgm:pt modelId="{7FB56677-D11C-41BF-AE00-F530D489919D}" type="pres">
      <dgm:prSet presAssocID="{F45097D1-20E7-4457-9FFF-6D3320197EEB}" presName="parentLin" presStyleCnt="0"/>
      <dgm:spPr/>
    </dgm:pt>
    <dgm:pt modelId="{B8F6F3A8-2171-4E3B-A700-EBDD3459ECCD}" type="pres">
      <dgm:prSet presAssocID="{F45097D1-20E7-4457-9FFF-6D3320197EEB}" presName="parentLeftMargin" presStyleLbl="node1" presStyleIdx="0" presStyleCnt="5"/>
      <dgm:spPr/>
    </dgm:pt>
    <dgm:pt modelId="{83D45F2A-CC54-46FC-98B1-2224E48AB724}" type="pres">
      <dgm:prSet presAssocID="{F45097D1-20E7-4457-9FFF-6D3320197EEB}" presName="parentText" presStyleLbl="node1" presStyleIdx="0" presStyleCnt="5">
        <dgm:presLayoutVars>
          <dgm:chMax val="0"/>
          <dgm:bulletEnabled val="1"/>
        </dgm:presLayoutVars>
      </dgm:prSet>
      <dgm:spPr/>
    </dgm:pt>
    <dgm:pt modelId="{07FE2B35-16D3-43D4-A0C4-596E04E185C6}" type="pres">
      <dgm:prSet presAssocID="{F45097D1-20E7-4457-9FFF-6D3320197EEB}" presName="negativeSpace" presStyleCnt="0"/>
      <dgm:spPr/>
    </dgm:pt>
    <dgm:pt modelId="{25D5201B-1499-436D-B0E6-ABF3F38101D5}" type="pres">
      <dgm:prSet presAssocID="{F45097D1-20E7-4457-9FFF-6D3320197EEB}" presName="childText" presStyleLbl="conFgAcc1" presStyleIdx="0" presStyleCnt="5">
        <dgm:presLayoutVars>
          <dgm:bulletEnabled val="1"/>
        </dgm:presLayoutVars>
      </dgm:prSet>
      <dgm:spPr/>
    </dgm:pt>
    <dgm:pt modelId="{48043042-EE27-4ABB-BA53-6E358D2086C8}" type="pres">
      <dgm:prSet presAssocID="{79DDBFFF-ED5C-4892-847B-A283EF4030A4}" presName="spaceBetweenRectangles" presStyleCnt="0"/>
      <dgm:spPr/>
    </dgm:pt>
    <dgm:pt modelId="{8B6E8F82-4276-4822-8562-B051C702FED2}" type="pres">
      <dgm:prSet presAssocID="{C1F51C57-54D2-4485-AEC8-1B46EB5832BF}" presName="parentLin" presStyleCnt="0"/>
      <dgm:spPr/>
    </dgm:pt>
    <dgm:pt modelId="{B6FCAEBA-B9CC-43E9-8976-3C8E92D27D8E}" type="pres">
      <dgm:prSet presAssocID="{C1F51C57-54D2-4485-AEC8-1B46EB5832BF}" presName="parentLeftMargin" presStyleLbl="node1" presStyleIdx="0" presStyleCnt="5"/>
      <dgm:spPr/>
    </dgm:pt>
    <dgm:pt modelId="{41F17527-6FF1-4464-A449-8609D942AA18}" type="pres">
      <dgm:prSet presAssocID="{C1F51C57-54D2-4485-AEC8-1B46EB5832BF}" presName="parentText" presStyleLbl="node1" presStyleIdx="1" presStyleCnt="5">
        <dgm:presLayoutVars>
          <dgm:chMax val="0"/>
          <dgm:bulletEnabled val="1"/>
        </dgm:presLayoutVars>
      </dgm:prSet>
      <dgm:spPr/>
    </dgm:pt>
    <dgm:pt modelId="{1BDA9564-6F76-4975-861B-BDDA6DF7D33E}" type="pres">
      <dgm:prSet presAssocID="{C1F51C57-54D2-4485-AEC8-1B46EB5832BF}" presName="negativeSpace" presStyleCnt="0"/>
      <dgm:spPr/>
    </dgm:pt>
    <dgm:pt modelId="{D3835707-0C0E-49E5-978E-95774EE185DD}" type="pres">
      <dgm:prSet presAssocID="{C1F51C57-54D2-4485-AEC8-1B46EB5832BF}" presName="childText" presStyleLbl="conFgAcc1" presStyleIdx="1" presStyleCnt="5">
        <dgm:presLayoutVars>
          <dgm:bulletEnabled val="1"/>
        </dgm:presLayoutVars>
      </dgm:prSet>
      <dgm:spPr/>
    </dgm:pt>
    <dgm:pt modelId="{5635696E-8832-4FEC-9292-69EE6948390E}" type="pres">
      <dgm:prSet presAssocID="{F9146B7E-F2A1-4D47-9345-816CEA68C7A2}" presName="spaceBetweenRectangles" presStyleCnt="0"/>
      <dgm:spPr/>
    </dgm:pt>
    <dgm:pt modelId="{05A8AF96-5CF8-4875-ACB9-FEF796F89638}" type="pres">
      <dgm:prSet presAssocID="{31358CDF-D123-4DA4-B650-2CB3FD849122}" presName="parentLin" presStyleCnt="0"/>
      <dgm:spPr/>
    </dgm:pt>
    <dgm:pt modelId="{20684334-E92B-4393-9B3B-6481236A9675}" type="pres">
      <dgm:prSet presAssocID="{31358CDF-D123-4DA4-B650-2CB3FD849122}" presName="parentLeftMargin" presStyleLbl="node1" presStyleIdx="1" presStyleCnt="5"/>
      <dgm:spPr/>
    </dgm:pt>
    <dgm:pt modelId="{6E0A2C0A-EC15-4387-B290-F123F5005904}" type="pres">
      <dgm:prSet presAssocID="{31358CDF-D123-4DA4-B650-2CB3FD849122}" presName="parentText" presStyleLbl="node1" presStyleIdx="2" presStyleCnt="5">
        <dgm:presLayoutVars>
          <dgm:chMax val="0"/>
          <dgm:bulletEnabled val="1"/>
        </dgm:presLayoutVars>
      </dgm:prSet>
      <dgm:spPr/>
    </dgm:pt>
    <dgm:pt modelId="{920312FB-42F1-4C94-9F58-02128F29EDEE}" type="pres">
      <dgm:prSet presAssocID="{31358CDF-D123-4DA4-B650-2CB3FD849122}" presName="negativeSpace" presStyleCnt="0"/>
      <dgm:spPr/>
    </dgm:pt>
    <dgm:pt modelId="{ADE3CB07-9525-4C77-B6EB-F4E781EDF6C4}" type="pres">
      <dgm:prSet presAssocID="{31358CDF-D123-4DA4-B650-2CB3FD849122}" presName="childText" presStyleLbl="conFgAcc1" presStyleIdx="2" presStyleCnt="5">
        <dgm:presLayoutVars>
          <dgm:bulletEnabled val="1"/>
        </dgm:presLayoutVars>
      </dgm:prSet>
      <dgm:spPr/>
    </dgm:pt>
    <dgm:pt modelId="{47239B3E-73BA-44D0-926D-9833E0F31B46}" type="pres">
      <dgm:prSet presAssocID="{3EAB88B4-80E2-4CEB-9B8F-60DFAD4C9662}" presName="spaceBetweenRectangles" presStyleCnt="0"/>
      <dgm:spPr/>
    </dgm:pt>
    <dgm:pt modelId="{6F8EA302-02DE-4EAF-8E59-24601EAEA7AA}" type="pres">
      <dgm:prSet presAssocID="{7349B11A-C5E6-4346-A0DB-5A47127762CC}" presName="parentLin" presStyleCnt="0"/>
      <dgm:spPr/>
    </dgm:pt>
    <dgm:pt modelId="{AA1C2A08-6FDB-434A-A71E-279B02CF642B}" type="pres">
      <dgm:prSet presAssocID="{7349B11A-C5E6-4346-A0DB-5A47127762CC}" presName="parentLeftMargin" presStyleLbl="node1" presStyleIdx="2" presStyleCnt="5"/>
      <dgm:spPr/>
    </dgm:pt>
    <dgm:pt modelId="{6EFB02C1-756B-496D-B398-6E76D135FA43}" type="pres">
      <dgm:prSet presAssocID="{7349B11A-C5E6-4346-A0DB-5A47127762CC}" presName="parentText" presStyleLbl="node1" presStyleIdx="3" presStyleCnt="5">
        <dgm:presLayoutVars>
          <dgm:chMax val="0"/>
          <dgm:bulletEnabled val="1"/>
        </dgm:presLayoutVars>
      </dgm:prSet>
      <dgm:spPr/>
    </dgm:pt>
    <dgm:pt modelId="{DFFCB1EA-D26B-4972-B3FB-A9F724D1CC48}" type="pres">
      <dgm:prSet presAssocID="{7349B11A-C5E6-4346-A0DB-5A47127762CC}" presName="negativeSpace" presStyleCnt="0"/>
      <dgm:spPr/>
    </dgm:pt>
    <dgm:pt modelId="{0936E0EA-292A-4503-8C2D-3E65EF46B128}" type="pres">
      <dgm:prSet presAssocID="{7349B11A-C5E6-4346-A0DB-5A47127762CC}" presName="childText" presStyleLbl="conFgAcc1" presStyleIdx="3" presStyleCnt="5">
        <dgm:presLayoutVars>
          <dgm:bulletEnabled val="1"/>
        </dgm:presLayoutVars>
      </dgm:prSet>
      <dgm:spPr/>
    </dgm:pt>
    <dgm:pt modelId="{0A809128-1AF8-4817-B5FF-D25B033047BC}" type="pres">
      <dgm:prSet presAssocID="{3D0B39C1-7A11-49CD-AB35-DC88D0F71648}" presName="spaceBetweenRectangles" presStyleCnt="0"/>
      <dgm:spPr/>
    </dgm:pt>
    <dgm:pt modelId="{31F89D3E-37F8-44F9-9B8A-1CB7CF216309}" type="pres">
      <dgm:prSet presAssocID="{6C723548-FD63-4DE3-809F-BECB57486277}" presName="parentLin" presStyleCnt="0"/>
      <dgm:spPr/>
    </dgm:pt>
    <dgm:pt modelId="{E8039F27-AB7D-446B-8DD1-F2BDD299458D}" type="pres">
      <dgm:prSet presAssocID="{6C723548-FD63-4DE3-809F-BECB57486277}" presName="parentLeftMargin" presStyleLbl="node1" presStyleIdx="3" presStyleCnt="5"/>
      <dgm:spPr/>
    </dgm:pt>
    <dgm:pt modelId="{35E8ACEB-9C17-4C0C-8202-5FF672503FB4}" type="pres">
      <dgm:prSet presAssocID="{6C723548-FD63-4DE3-809F-BECB57486277}" presName="parentText" presStyleLbl="node1" presStyleIdx="4" presStyleCnt="5">
        <dgm:presLayoutVars>
          <dgm:chMax val="0"/>
          <dgm:bulletEnabled val="1"/>
        </dgm:presLayoutVars>
      </dgm:prSet>
      <dgm:spPr/>
    </dgm:pt>
    <dgm:pt modelId="{4CBE059E-D11A-4805-8AA4-43F4D48AFA17}" type="pres">
      <dgm:prSet presAssocID="{6C723548-FD63-4DE3-809F-BECB57486277}" presName="negativeSpace" presStyleCnt="0"/>
      <dgm:spPr/>
    </dgm:pt>
    <dgm:pt modelId="{568A6FA6-3117-429A-B5B7-F19254B27B8A}" type="pres">
      <dgm:prSet presAssocID="{6C723548-FD63-4DE3-809F-BECB57486277}" presName="childText" presStyleLbl="conFgAcc1" presStyleIdx="4" presStyleCnt="5">
        <dgm:presLayoutVars>
          <dgm:bulletEnabled val="1"/>
        </dgm:presLayoutVars>
      </dgm:prSet>
      <dgm:spPr/>
    </dgm:pt>
  </dgm:ptLst>
  <dgm:cxnLst>
    <dgm:cxn modelId="{7002EA0A-3CCB-425E-B86F-421D26C02585}" type="presOf" srcId="{31358CDF-D123-4DA4-B650-2CB3FD849122}" destId="{6E0A2C0A-EC15-4387-B290-F123F5005904}" srcOrd="1" destOrd="0" presId="urn:microsoft.com/office/officeart/2005/8/layout/list1"/>
    <dgm:cxn modelId="{F6C0C02A-6AE2-42E5-808E-0E8FA92F675D}" type="presOf" srcId="{6C723548-FD63-4DE3-809F-BECB57486277}" destId="{35E8ACEB-9C17-4C0C-8202-5FF672503FB4}" srcOrd="1" destOrd="0" presId="urn:microsoft.com/office/officeart/2005/8/layout/list1"/>
    <dgm:cxn modelId="{578F7C3A-2696-4803-B792-4B54D233FED9}" type="presOf" srcId="{6C723548-FD63-4DE3-809F-BECB57486277}" destId="{E8039F27-AB7D-446B-8DD1-F2BDD299458D}" srcOrd="0" destOrd="0" presId="urn:microsoft.com/office/officeart/2005/8/layout/list1"/>
    <dgm:cxn modelId="{2FC0283F-0108-43F5-A62C-FAF0B70E5496}" type="presOf" srcId="{C1F51C57-54D2-4485-AEC8-1B46EB5832BF}" destId="{B6FCAEBA-B9CC-43E9-8976-3C8E92D27D8E}" srcOrd="0" destOrd="0" presId="urn:microsoft.com/office/officeart/2005/8/layout/list1"/>
    <dgm:cxn modelId="{90E07064-67EF-4956-ADC5-697D9FDE8CFF}" srcId="{8B3015E3-777B-4BD4-8D9C-A32BB4479134}" destId="{31358CDF-D123-4DA4-B650-2CB3FD849122}" srcOrd="2" destOrd="0" parTransId="{9CC98065-684B-4387-BC10-A2FBDDBF6619}" sibTransId="{3EAB88B4-80E2-4CEB-9B8F-60DFAD4C9662}"/>
    <dgm:cxn modelId="{8C072D68-D716-45C6-B982-DA4FB07C91F8}" type="presOf" srcId="{7349B11A-C5E6-4346-A0DB-5A47127762CC}" destId="{6EFB02C1-756B-496D-B398-6E76D135FA43}" srcOrd="1" destOrd="0" presId="urn:microsoft.com/office/officeart/2005/8/layout/list1"/>
    <dgm:cxn modelId="{98B30D4A-418B-4D4D-8523-ED7163367B65}" type="presOf" srcId="{8B3015E3-777B-4BD4-8D9C-A32BB4479134}" destId="{B244B9D4-A0BF-4D32-9131-531C4A45F1D5}" srcOrd="0" destOrd="0" presId="urn:microsoft.com/office/officeart/2005/8/layout/list1"/>
    <dgm:cxn modelId="{13ACAF73-3FCF-4F07-84CB-CA034FEB8B90}" type="presOf" srcId="{C1F51C57-54D2-4485-AEC8-1B46EB5832BF}" destId="{41F17527-6FF1-4464-A449-8609D942AA18}" srcOrd="1" destOrd="0" presId="urn:microsoft.com/office/officeart/2005/8/layout/list1"/>
    <dgm:cxn modelId="{F1179F55-82F9-4A23-B18E-9EF6A5C0FEFC}" srcId="{8B3015E3-777B-4BD4-8D9C-A32BB4479134}" destId="{6C723548-FD63-4DE3-809F-BECB57486277}" srcOrd="4" destOrd="0" parTransId="{560AEB40-5513-414C-AF67-AE7EB55A4894}" sibTransId="{A6389D1B-DC8B-4F1B-BDE4-463A0216E63F}"/>
    <dgm:cxn modelId="{87E35886-0BD7-484E-96E0-9FF476D3B616}" type="presOf" srcId="{F45097D1-20E7-4457-9FFF-6D3320197EEB}" destId="{B8F6F3A8-2171-4E3B-A700-EBDD3459ECCD}" srcOrd="0" destOrd="0" presId="urn:microsoft.com/office/officeart/2005/8/layout/list1"/>
    <dgm:cxn modelId="{80115094-FFC5-4483-B0F2-69739160BC16}" srcId="{8B3015E3-777B-4BD4-8D9C-A32BB4479134}" destId="{7349B11A-C5E6-4346-A0DB-5A47127762CC}" srcOrd="3" destOrd="0" parTransId="{93EE598A-72EC-4357-B5B8-8E6FA55DB62D}" sibTransId="{3D0B39C1-7A11-49CD-AB35-DC88D0F71648}"/>
    <dgm:cxn modelId="{CA0061BF-CC21-4646-B5EE-8EFDF6353421}" srcId="{8B3015E3-777B-4BD4-8D9C-A32BB4479134}" destId="{F45097D1-20E7-4457-9FFF-6D3320197EEB}" srcOrd="0" destOrd="0" parTransId="{34FFBF24-7EDE-425D-B3C7-2F9189408B68}" sibTransId="{79DDBFFF-ED5C-4892-847B-A283EF4030A4}"/>
    <dgm:cxn modelId="{00D969D3-2BDB-439E-801B-C756AB3A4381}" type="presOf" srcId="{7349B11A-C5E6-4346-A0DB-5A47127762CC}" destId="{AA1C2A08-6FDB-434A-A71E-279B02CF642B}" srcOrd="0" destOrd="0" presId="urn:microsoft.com/office/officeart/2005/8/layout/list1"/>
    <dgm:cxn modelId="{5426D7DB-2D10-426A-866A-4B5C025BBC5C}" type="presOf" srcId="{31358CDF-D123-4DA4-B650-2CB3FD849122}" destId="{20684334-E92B-4393-9B3B-6481236A9675}" srcOrd="0" destOrd="0" presId="urn:microsoft.com/office/officeart/2005/8/layout/list1"/>
    <dgm:cxn modelId="{24683EE8-CA7E-4A85-869D-FB8B1C542065}" type="presOf" srcId="{F45097D1-20E7-4457-9FFF-6D3320197EEB}" destId="{83D45F2A-CC54-46FC-98B1-2224E48AB724}" srcOrd="1" destOrd="0" presId="urn:microsoft.com/office/officeart/2005/8/layout/list1"/>
    <dgm:cxn modelId="{0328E1F3-C14F-4B52-BA30-CFB14CC62541}" srcId="{8B3015E3-777B-4BD4-8D9C-A32BB4479134}" destId="{C1F51C57-54D2-4485-AEC8-1B46EB5832BF}" srcOrd="1" destOrd="0" parTransId="{205C847E-3331-4BA9-9A23-177478DB6A3C}" sibTransId="{F9146B7E-F2A1-4D47-9345-816CEA68C7A2}"/>
    <dgm:cxn modelId="{E8401D36-5BF4-4008-BDBE-198B14302921}" type="presParOf" srcId="{B244B9D4-A0BF-4D32-9131-531C4A45F1D5}" destId="{7FB56677-D11C-41BF-AE00-F530D489919D}" srcOrd="0" destOrd="0" presId="urn:microsoft.com/office/officeart/2005/8/layout/list1"/>
    <dgm:cxn modelId="{17481F49-CE73-4D18-9D20-8431CA54EB2F}" type="presParOf" srcId="{7FB56677-D11C-41BF-AE00-F530D489919D}" destId="{B8F6F3A8-2171-4E3B-A700-EBDD3459ECCD}" srcOrd="0" destOrd="0" presId="urn:microsoft.com/office/officeart/2005/8/layout/list1"/>
    <dgm:cxn modelId="{049D1C87-45D0-4D07-959E-AF89E0CA79B5}" type="presParOf" srcId="{7FB56677-D11C-41BF-AE00-F530D489919D}" destId="{83D45F2A-CC54-46FC-98B1-2224E48AB724}" srcOrd="1" destOrd="0" presId="urn:microsoft.com/office/officeart/2005/8/layout/list1"/>
    <dgm:cxn modelId="{28407A1D-802A-45BE-BD55-D6A6903289F9}" type="presParOf" srcId="{B244B9D4-A0BF-4D32-9131-531C4A45F1D5}" destId="{07FE2B35-16D3-43D4-A0C4-596E04E185C6}" srcOrd="1" destOrd="0" presId="urn:microsoft.com/office/officeart/2005/8/layout/list1"/>
    <dgm:cxn modelId="{9EB4FC44-DBBB-4D64-A12B-EC4CCD22C76D}" type="presParOf" srcId="{B244B9D4-A0BF-4D32-9131-531C4A45F1D5}" destId="{25D5201B-1499-436D-B0E6-ABF3F38101D5}" srcOrd="2" destOrd="0" presId="urn:microsoft.com/office/officeart/2005/8/layout/list1"/>
    <dgm:cxn modelId="{C0352C5E-9CBA-425E-8D43-0D8A9983D7D0}" type="presParOf" srcId="{B244B9D4-A0BF-4D32-9131-531C4A45F1D5}" destId="{48043042-EE27-4ABB-BA53-6E358D2086C8}" srcOrd="3" destOrd="0" presId="urn:microsoft.com/office/officeart/2005/8/layout/list1"/>
    <dgm:cxn modelId="{C224F415-4EAF-41D5-B9A7-93AADA26791D}" type="presParOf" srcId="{B244B9D4-A0BF-4D32-9131-531C4A45F1D5}" destId="{8B6E8F82-4276-4822-8562-B051C702FED2}" srcOrd="4" destOrd="0" presId="urn:microsoft.com/office/officeart/2005/8/layout/list1"/>
    <dgm:cxn modelId="{639E0C79-5DD4-4059-8C47-C4DAC5CC2331}" type="presParOf" srcId="{8B6E8F82-4276-4822-8562-B051C702FED2}" destId="{B6FCAEBA-B9CC-43E9-8976-3C8E92D27D8E}" srcOrd="0" destOrd="0" presId="urn:microsoft.com/office/officeart/2005/8/layout/list1"/>
    <dgm:cxn modelId="{12986861-4056-4E73-94AA-A18062F838A0}" type="presParOf" srcId="{8B6E8F82-4276-4822-8562-B051C702FED2}" destId="{41F17527-6FF1-4464-A449-8609D942AA18}" srcOrd="1" destOrd="0" presId="urn:microsoft.com/office/officeart/2005/8/layout/list1"/>
    <dgm:cxn modelId="{7CCAA7F4-6C5D-4F15-A89A-B76D1697473F}" type="presParOf" srcId="{B244B9D4-A0BF-4D32-9131-531C4A45F1D5}" destId="{1BDA9564-6F76-4975-861B-BDDA6DF7D33E}" srcOrd="5" destOrd="0" presId="urn:microsoft.com/office/officeart/2005/8/layout/list1"/>
    <dgm:cxn modelId="{23A42C26-517B-413A-BBFF-AC45B6CAA946}" type="presParOf" srcId="{B244B9D4-A0BF-4D32-9131-531C4A45F1D5}" destId="{D3835707-0C0E-49E5-978E-95774EE185DD}" srcOrd="6" destOrd="0" presId="urn:microsoft.com/office/officeart/2005/8/layout/list1"/>
    <dgm:cxn modelId="{94FA78EB-83CC-40DE-B888-D0A730DAB0C0}" type="presParOf" srcId="{B244B9D4-A0BF-4D32-9131-531C4A45F1D5}" destId="{5635696E-8832-4FEC-9292-69EE6948390E}" srcOrd="7" destOrd="0" presId="urn:microsoft.com/office/officeart/2005/8/layout/list1"/>
    <dgm:cxn modelId="{DE6A6A51-EA27-41C5-AE18-1D93D218BE3D}" type="presParOf" srcId="{B244B9D4-A0BF-4D32-9131-531C4A45F1D5}" destId="{05A8AF96-5CF8-4875-ACB9-FEF796F89638}" srcOrd="8" destOrd="0" presId="urn:microsoft.com/office/officeart/2005/8/layout/list1"/>
    <dgm:cxn modelId="{9FF5C9F6-062E-4A6F-A9B4-765FF085AC54}" type="presParOf" srcId="{05A8AF96-5CF8-4875-ACB9-FEF796F89638}" destId="{20684334-E92B-4393-9B3B-6481236A9675}" srcOrd="0" destOrd="0" presId="urn:microsoft.com/office/officeart/2005/8/layout/list1"/>
    <dgm:cxn modelId="{5A133FC2-B45B-4019-BA33-65041900EDCA}" type="presParOf" srcId="{05A8AF96-5CF8-4875-ACB9-FEF796F89638}" destId="{6E0A2C0A-EC15-4387-B290-F123F5005904}" srcOrd="1" destOrd="0" presId="urn:microsoft.com/office/officeart/2005/8/layout/list1"/>
    <dgm:cxn modelId="{FCFA8D3A-7EA8-4FB8-A582-F7A476CA60FE}" type="presParOf" srcId="{B244B9D4-A0BF-4D32-9131-531C4A45F1D5}" destId="{920312FB-42F1-4C94-9F58-02128F29EDEE}" srcOrd="9" destOrd="0" presId="urn:microsoft.com/office/officeart/2005/8/layout/list1"/>
    <dgm:cxn modelId="{A10B4CCF-823C-4033-9340-68A1F65BB43C}" type="presParOf" srcId="{B244B9D4-A0BF-4D32-9131-531C4A45F1D5}" destId="{ADE3CB07-9525-4C77-B6EB-F4E781EDF6C4}" srcOrd="10" destOrd="0" presId="urn:microsoft.com/office/officeart/2005/8/layout/list1"/>
    <dgm:cxn modelId="{FBD97B1C-8898-42A7-8C3C-23CD09020FE2}" type="presParOf" srcId="{B244B9D4-A0BF-4D32-9131-531C4A45F1D5}" destId="{47239B3E-73BA-44D0-926D-9833E0F31B46}" srcOrd="11" destOrd="0" presId="urn:microsoft.com/office/officeart/2005/8/layout/list1"/>
    <dgm:cxn modelId="{32CB6149-45A8-48D7-88E5-BC081A1EA210}" type="presParOf" srcId="{B244B9D4-A0BF-4D32-9131-531C4A45F1D5}" destId="{6F8EA302-02DE-4EAF-8E59-24601EAEA7AA}" srcOrd="12" destOrd="0" presId="urn:microsoft.com/office/officeart/2005/8/layout/list1"/>
    <dgm:cxn modelId="{309BA11A-87DF-47A0-8A3C-8EA2BC959419}" type="presParOf" srcId="{6F8EA302-02DE-4EAF-8E59-24601EAEA7AA}" destId="{AA1C2A08-6FDB-434A-A71E-279B02CF642B}" srcOrd="0" destOrd="0" presId="urn:microsoft.com/office/officeart/2005/8/layout/list1"/>
    <dgm:cxn modelId="{2C0E2EB4-45A1-4C8A-A5CA-1406CA0DE7A0}" type="presParOf" srcId="{6F8EA302-02DE-4EAF-8E59-24601EAEA7AA}" destId="{6EFB02C1-756B-496D-B398-6E76D135FA43}" srcOrd="1" destOrd="0" presId="urn:microsoft.com/office/officeart/2005/8/layout/list1"/>
    <dgm:cxn modelId="{8D234721-04F0-454A-82E0-292FEB974445}" type="presParOf" srcId="{B244B9D4-A0BF-4D32-9131-531C4A45F1D5}" destId="{DFFCB1EA-D26B-4972-B3FB-A9F724D1CC48}" srcOrd="13" destOrd="0" presId="urn:microsoft.com/office/officeart/2005/8/layout/list1"/>
    <dgm:cxn modelId="{6E792668-017E-4CE3-B440-27052451E7EA}" type="presParOf" srcId="{B244B9D4-A0BF-4D32-9131-531C4A45F1D5}" destId="{0936E0EA-292A-4503-8C2D-3E65EF46B128}" srcOrd="14" destOrd="0" presId="urn:microsoft.com/office/officeart/2005/8/layout/list1"/>
    <dgm:cxn modelId="{71EFB2D4-898D-4838-A483-A52BD705E160}" type="presParOf" srcId="{B244B9D4-A0BF-4D32-9131-531C4A45F1D5}" destId="{0A809128-1AF8-4817-B5FF-D25B033047BC}" srcOrd="15" destOrd="0" presId="urn:microsoft.com/office/officeart/2005/8/layout/list1"/>
    <dgm:cxn modelId="{36488673-A82E-4136-8E22-6CA9378F521E}" type="presParOf" srcId="{B244B9D4-A0BF-4D32-9131-531C4A45F1D5}" destId="{31F89D3E-37F8-44F9-9B8A-1CB7CF216309}" srcOrd="16" destOrd="0" presId="urn:microsoft.com/office/officeart/2005/8/layout/list1"/>
    <dgm:cxn modelId="{13C7D47D-EDE1-48C1-815C-BEDD67A16637}" type="presParOf" srcId="{31F89D3E-37F8-44F9-9B8A-1CB7CF216309}" destId="{E8039F27-AB7D-446B-8DD1-F2BDD299458D}" srcOrd="0" destOrd="0" presId="urn:microsoft.com/office/officeart/2005/8/layout/list1"/>
    <dgm:cxn modelId="{67456E90-3546-42E1-BB64-0B55DE1411FE}" type="presParOf" srcId="{31F89D3E-37F8-44F9-9B8A-1CB7CF216309}" destId="{35E8ACEB-9C17-4C0C-8202-5FF672503FB4}" srcOrd="1" destOrd="0" presId="urn:microsoft.com/office/officeart/2005/8/layout/list1"/>
    <dgm:cxn modelId="{37AD2353-F251-45A6-9100-41FFE188A8CC}" type="presParOf" srcId="{B244B9D4-A0BF-4D32-9131-531C4A45F1D5}" destId="{4CBE059E-D11A-4805-8AA4-43F4D48AFA17}" srcOrd="17" destOrd="0" presId="urn:microsoft.com/office/officeart/2005/8/layout/list1"/>
    <dgm:cxn modelId="{B183188A-05D1-4ED8-924C-5EC917DECA0B}" type="presParOf" srcId="{B244B9D4-A0BF-4D32-9131-531C4A45F1D5}" destId="{568A6FA6-3117-429A-B5B7-F19254B27B8A}"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B20FD-6407-4852-B510-238B001B42B6}" type="doc">
      <dgm:prSet loTypeId="urn:microsoft.com/office/officeart/2005/8/layout/process2" loCatId="process" qsTypeId="urn:microsoft.com/office/officeart/2005/8/quickstyle/simple1" qsCatId="simple" csTypeId="urn:microsoft.com/office/officeart/2005/8/colors/accent1_2" csCatId="accent1" phldr="1"/>
      <dgm:spPr/>
    </dgm:pt>
    <dgm:pt modelId="{AE8EBFAF-DB77-47AA-8846-53CA00D11AC0}">
      <dgm:prSet phldrT="[Text]"/>
      <dgm:spPr/>
      <dgm:t>
        <a:bodyPr/>
        <a:lstStyle/>
        <a:p>
          <a:r>
            <a:rPr lang="vi-VN"/>
            <a:t>Phát hiện vị trí và tách biến số xe</a:t>
          </a:r>
        </a:p>
      </dgm:t>
    </dgm:pt>
    <dgm:pt modelId="{7266F745-BDA2-4BCD-B5BB-772B8F2C3662}" type="parTrans" cxnId="{77C594CF-60E3-4EF1-92F0-1CEF6A842E30}">
      <dgm:prSet/>
      <dgm:spPr/>
      <dgm:t>
        <a:bodyPr/>
        <a:lstStyle/>
        <a:p>
          <a:endParaRPr lang="vi-VN"/>
        </a:p>
      </dgm:t>
    </dgm:pt>
    <dgm:pt modelId="{EE475BF8-8F46-4822-8AA3-A25B69C991BF}" type="sibTrans" cxnId="{77C594CF-60E3-4EF1-92F0-1CEF6A842E30}">
      <dgm:prSet/>
      <dgm:spPr/>
      <dgm:t>
        <a:bodyPr/>
        <a:lstStyle/>
        <a:p>
          <a:endParaRPr lang="vi-VN"/>
        </a:p>
      </dgm:t>
    </dgm:pt>
    <dgm:pt modelId="{A8776E13-C391-4936-85F7-EEC6DB68D06C}">
      <dgm:prSet phldrT="[Text]"/>
      <dgm:spPr/>
      <dgm:t>
        <a:bodyPr/>
        <a:lstStyle/>
        <a:p>
          <a:r>
            <a:rPr lang="vi-VN"/>
            <a:t>Tiền xử lý ảnh biển số</a:t>
          </a:r>
        </a:p>
      </dgm:t>
    </dgm:pt>
    <dgm:pt modelId="{740E276D-45CE-4C32-9C91-2DBC97F05CA2}" type="parTrans" cxnId="{CFE92DC4-C136-434E-A213-DA6F76B1DE3E}">
      <dgm:prSet/>
      <dgm:spPr/>
      <dgm:t>
        <a:bodyPr/>
        <a:lstStyle/>
        <a:p>
          <a:endParaRPr lang="vi-VN"/>
        </a:p>
      </dgm:t>
    </dgm:pt>
    <dgm:pt modelId="{27809FF4-7429-4563-9CB2-C9CA02F9C7FE}" type="sibTrans" cxnId="{CFE92DC4-C136-434E-A213-DA6F76B1DE3E}">
      <dgm:prSet/>
      <dgm:spPr/>
      <dgm:t>
        <a:bodyPr/>
        <a:lstStyle/>
        <a:p>
          <a:endParaRPr lang="vi-VN"/>
        </a:p>
      </dgm:t>
    </dgm:pt>
    <dgm:pt modelId="{801920D6-D8C8-451D-A982-A881C6FD9AF0}">
      <dgm:prSet phldrT="[Text]"/>
      <dgm:spPr/>
      <dgm:t>
        <a:bodyPr/>
        <a:lstStyle/>
        <a:p>
          <a:r>
            <a:rPr lang="vi-VN"/>
            <a:t>Nhận diện kí tự từ ảnh biển số</a:t>
          </a:r>
        </a:p>
      </dgm:t>
    </dgm:pt>
    <dgm:pt modelId="{7FED90F3-B9E9-422C-8E08-93EFBB787AFB}" type="parTrans" cxnId="{29170752-CCBC-4805-A4D3-6CE22B4BC533}">
      <dgm:prSet/>
      <dgm:spPr/>
      <dgm:t>
        <a:bodyPr/>
        <a:lstStyle/>
        <a:p>
          <a:endParaRPr lang="vi-VN"/>
        </a:p>
      </dgm:t>
    </dgm:pt>
    <dgm:pt modelId="{49664513-3D3A-4DFD-A8A8-3720A8229740}" type="sibTrans" cxnId="{29170752-CCBC-4805-A4D3-6CE22B4BC533}">
      <dgm:prSet/>
      <dgm:spPr/>
      <dgm:t>
        <a:bodyPr/>
        <a:lstStyle/>
        <a:p>
          <a:endParaRPr lang="vi-VN"/>
        </a:p>
      </dgm:t>
    </dgm:pt>
    <dgm:pt modelId="{D60EFEF8-5364-40E6-B9E6-C4FA89F8476C}">
      <dgm:prSet phldrT="[Text]"/>
      <dgm:spPr/>
      <dgm:t>
        <a:bodyPr/>
        <a:lstStyle/>
        <a:p>
          <a:r>
            <a:rPr lang="vi-VN"/>
            <a:t>Tiền xử lí ảnh gốc</a:t>
          </a:r>
        </a:p>
      </dgm:t>
    </dgm:pt>
    <dgm:pt modelId="{58ACA0AC-E02C-4A07-AFA9-04CF96221291}" type="parTrans" cxnId="{2014B3BC-587A-4C87-A31C-0A53B4F58351}">
      <dgm:prSet/>
      <dgm:spPr/>
      <dgm:t>
        <a:bodyPr/>
        <a:lstStyle/>
        <a:p>
          <a:endParaRPr lang="en-US"/>
        </a:p>
      </dgm:t>
    </dgm:pt>
    <dgm:pt modelId="{53E78826-7599-43F6-98BF-633161325992}" type="sibTrans" cxnId="{2014B3BC-587A-4C87-A31C-0A53B4F58351}">
      <dgm:prSet/>
      <dgm:spPr/>
      <dgm:t>
        <a:bodyPr/>
        <a:lstStyle/>
        <a:p>
          <a:endParaRPr lang="en-US"/>
        </a:p>
      </dgm:t>
    </dgm:pt>
    <dgm:pt modelId="{8BEF4B75-457B-417F-B5EE-667BD3F8757F}" type="pres">
      <dgm:prSet presAssocID="{C0FB20FD-6407-4852-B510-238B001B42B6}" presName="linearFlow" presStyleCnt="0">
        <dgm:presLayoutVars>
          <dgm:resizeHandles val="exact"/>
        </dgm:presLayoutVars>
      </dgm:prSet>
      <dgm:spPr/>
    </dgm:pt>
    <dgm:pt modelId="{9B23812D-1A37-4D40-B37C-2AFB1336B79A}" type="pres">
      <dgm:prSet presAssocID="{D60EFEF8-5364-40E6-B9E6-C4FA89F8476C}" presName="node" presStyleLbl="node1" presStyleIdx="0" presStyleCnt="4" custScaleX="110629" custScaleY="103206">
        <dgm:presLayoutVars>
          <dgm:bulletEnabled val="1"/>
        </dgm:presLayoutVars>
      </dgm:prSet>
      <dgm:spPr/>
    </dgm:pt>
    <dgm:pt modelId="{0EF31E85-FA1E-42E8-9034-E80927A4F852}" type="pres">
      <dgm:prSet presAssocID="{53E78826-7599-43F6-98BF-633161325992}" presName="sibTrans" presStyleLbl="sibTrans2D1" presStyleIdx="0" presStyleCnt="3"/>
      <dgm:spPr/>
    </dgm:pt>
    <dgm:pt modelId="{CD7721AF-F6F4-463D-A4E1-40F4C6F80C1C}" type="pres">
      <dgm:prSet presAssocID="{53E78826-7599-43F6-98BF-633161325992}" presName="connectorText" presStyleLbl="sibTrans2D1" presStyleIdx="0" presStyleCnt="3"/>
      <dgm:spPr/>
    </dgm:pt>
    <dgm:pt modelId="{4D6D810D-B517-4B21-BED9-881322B17246}" type="pres">
      <dgm:prSet presAssocID="{AE8EBFAF-DB77-47AA-8846-53CA00D11AC0}" presName="node" presStyleLbl="node1" presStyleIdx="1" presStyleCnt="4" custScaleX="132659">
        <dgm:presLayoutVars>
          <dgm:bulletEnabled val="1"/>
        </dgm:presLayoutVars>
      </dgm:prSet>
      <dgm:spPr/>
    </dgm:pt>
    <dgm:pt modelId="{0755ABFD-4E40-440E-9995-599DEACC436B}" type="pres">
      <dgm:prSet presAssocID="{EE475BF8-8F46-4822-8AA3-A25B69C991BF}" presName="sibTrans" presStyleLbl="sibTrans2D1" presStyleIdx="1" presStyleCnt="3"/>
      <dgm:spPr/>
    </dgm:pt>
    <dgm:pt modelId="{32ABDA34-C1EC-4728-A647-432FE02B65C1}" type="pres">
      <dgm:prSet presAssocID="{EE475BF8-8F46-4822-8AA3-A25B69C991BF}" presName="connectorText" presStyleLbl="sibTrans2D1" presStyleIdx="1" presStyleCnt="3"/>
      <dgm:spPr/>
    </dgm:pt>
    <dgm:pt modelId="{65CC0070-9802-4A23-9624-EE061BAD3A37}" type="pres">
      <dgm:prSet presAssocID="{A8776E13-C391-4936-85F7-EEC6DB68D06C}" presName="node" presStyleLbl="node1" presStyleIdx="2" presStyleCnt="4" custScaleX="127450">
        <dgm:presLayoutVars>
          <dgm:bulletEnabled val="1"/>
        </dgm:presLayoutVars>
      </dgm:prSet>
      <dgm:spPr/>
    </dgm:pt>
    <dgm:pt modelId="{F5BB2734-945B-4828-817D-17A648E038BE}" type="pres">
      <dgm:prSet presAssocID="{27809FF4-7429-4563-9CB2-C9CA02F9C7FE}" presName="sibTrans" presStyleLbl="sibTrans2D1" presStyleIdx="2" presStyleCnt="3"/>
      <dgm:spPr/>
    </dgm:pt>
    <dgm:pt modelId="{23628968-8F29-40F8-B858-5D99DD475E25}" type="pres">
      <dgm:prSet presAssocID="{27809FF4-7429-4563-9CB2-C9CA02F9C7FE}" presName="connectorText" presStyleLbl="sibTrans2D1" presStyleIdx="2" presStyleCnt="3"/>
      <dgm:spPr/>
    </dgm:pt>
    <dgm:pt modelId="{9545D6B4-6B12-4156-9B48-EED5605692AB}" type="pres">
      <dgm:prSet presAssocID="{801920D6-D8C8-451D-A982-A881C6FD9AF0}" presName="node" presStyleLbl="node1" presStyleIdx="3" presStyleCnt="4" custScaleX="131617">
        <dgm:presLayoutVars>
          <dgm:bulletEnabled val="1"/>
        </dgm:presLayoutVars>
      </dgm:prSet>
      <dgm:spPr/>
    </dgm:pt>
  </dgm:ptLst>
  <dgm:cxnLst>
    <dgm:cxn modelId="{DFAD1806-0325-4D32-B0D7-2853888BF1BB}" type="presOf" srcId="{A8776E13-C391-4936-85F7-EEC6DB68D06C}" destId="{65CC0070-9802-4A23-9624-EE061BAD3A37}" srcOrd="0" destOrd="0" presId="urn:microsoft.com/office/officeart/2005/8/layout/process2"/>
    <dgm:cxn modelId="{E3E3CF11-DE89-4D9F-899D-74422C0B0396}" type="presOf" srcId="{53E78826-7599-43F6-98BF-633161325992}" destId="{0EF31E85-FA1E-42E8-9034-E80927A4F852}" srcOrd="0" destOrd="0" presId="urn:microsoft.com/office/officeart/2005/8/layout/process2"/>
    <dgm:cxn modelId="{04EB1B24-A643-46AD-A5C4-3CF86484E0FE}" type="presOf" srcId="{27809FF4-7429-4563-9CB2-C9CA02F9C7FE}" destId="{F5BB2734-945B-4828-817D-17A648E038BE}" srcOrd="0" destOrd="0" presId="urn:microsoft.com/office/officeart/2005/8/layout/process2"/>
    <dgm:cxn modelId="{3195E93B-A27C-4702-9ED1-4C46C60C870F}" type="presOf" srcId="{D60EFEF8-5364-40E6-B9E6-C4FA89F8476C}" destId="{9B23812D-1A37-4D40-B37C-2AFB1336B79A}" srcOrd="0" destOrd="0" presId="urn:microsoft.com/office/officeart/2005/8/layout/process2"/>
    <dgm:cxn modelId="{AFF29A62-CDB6-4CA2-826A-E444A765715F}" type="presOf" srcId="{C0FB20FD-6407-4852-B510-238B001B42B6}" destId="{8BEF4B75-457B-417F-B5EE-667BD3F8757F}" srcOrd="0" destOrd="0" presId="urn:microsoft.com/office/officeart/2005/8/layout/process2"/>
    <dgm:cxn modelId="{C2F61D67-1C82-4886-921B-59E7B294E39D}" type="presOf" srcId="{27809FF4-7429-4563-9CB2-C9CA02F9C7FE}" destId="{23628968-8F29-40F8-B858-5D99DD475E25}" srcOrd="1" destOrd="0" presId="urn:microsoft.com/office/officeart/2005/8/layout/process2"/>
    <dgm:cxn modelId="{1AA3AC4B-C298-450C-9ED5-17EA1CA27D9C}" type="presOf" srcId="{EE475BF8-8F46-4822-8AA3-A25B69C991BF}" destId="{0755ABFD-4E40-440E-9995-599DEACC436B}" srcOrd="0" destOrd="0" presId="urn:microsoft.com/office/officeart/2005/8/layout/process2"/>
    <dgm:cxn modelId="{29170752-CCBC-4805-A4D3-6CE22B4BC533}" srcId="{C0FB20FD-6407-4852-B510-238B001B42B6}" destId="{801920D6-D8C8-451D-A982-A881C6FD9AF0}" srcOrd="3" destOrd="0" parTransId="{7FED90F3-B9E9-422C-8E08-93EFBB787AFB}" sibTransId="{49664513-3D3A-4DFD-A8A8-3720A8229740}"/>
    <dgm:cxn modelId="{2AE32179-93CE-4B60-8573-FACBBB7F0824}" type="presOf" srcId="{EE475BF8-8F46-4822-8AA3-A25B69C991BF}" destId="{32ABDA34-C1EC-4728-A647-432FE02B65C1}" srcOrd="1" destOrd="0" presId="urn:microsoft.com/office/officeart/2005/8/layout/process2"/>
    <dgm:cxn modelId="{30A8BD90-B9F0-4C66-9792-76C366CF8D1D}" type="presOf" srcId="{53E78826-7599-43F6-98BF-633161325992}" destId="{CD7721AF-F6F4-463D-A4E1-40F4C6F80C1C}" srcOrd="1" destOrd="0" presId="urn:microsoft.com/office/officeart/2005/8/layout/process2"/>
    <dgm:cxn modelId="{2014B3BC-587A-4C87-A31C-0A53B4F58351}" srcId="{C0FB20FD-6407-4852-B510-238B001B42B6}" destId="{D60EFEF8-5364-40E6-B9E6-C4FA89F8476C}" srcOrd="0" destOrd="0" parTransId="{58ACA0AC-E02C-4A07-AFA9-04CF96221291}" sibTransId="{53E78826-7599-43F6-98BF-633161325992}"/>
    <dgm:cxn modelId="{96F022BD-0B66-424D-8E34-EA867C14347C}" type="presOf" srcId="{AE8EBFAF-DB77-47AA-8846-53CA00D11AC0}" destId="{4D6D810D-B517-4B21-BED9-881322B17246}" srcOrd="0" destOrd="0" presId="urn:microsoft.com/office/officeart/2005/8/layout/process2"/>
    <dgm:cxn modelId="{CFE92DC4-C136-434E-A213-DA6F76B1DE3E}" srcId="{C0FB20FD-6407-4852-B510-238B001B42B6}" destId="{A8776E13-C391-4936-85F7-EEC6DB68D06C}" srcOrd="2" destOrd="0" parTransId="{740E276D-45CE-4C32-9C91-2DBC97F05CA2}" sibTransId="{27809FF4-7429-4563-9CB2-C9CA02F9C7FE}"/>
    <dgm:cxn modelId="{8711EACA-7634-4F3E-A3D6-2DF66887F7CB}" type="presOf" srcId="{801920D6-D8C8-451D-A982-A881C6FD9AF0}" destId="{9545D6B4-6B12-4156-9B48-EED5605692AB}" srcOrd="0" destOrd="0" presId="urn:microsoft.com/office/officeart/2005/8/layout/process2"/>
    <dgm:cxn modelId="{77C594CF-60E3-4EF1-92F0-1CEF6A842E30}" srcId="{C0FB20FD-6407-4852-B510-238B001B42B6}" destId="{AE8EBFAF-DB77-47AA-8846-53CA00D11AC0}" srcOrd="1" destOrd="0" parTransId="{7266F745-BDA2-4BCD-B5BB-772B8F2C3662}" sibTransId="{EE475BF8-8F46-4822-8AA3-A25B69C991BF}"/>
    <dgm:cxn modelId="{57186B24-7F95-4623-883C-C6482443BE81}" type="presParOf" srcId="{8BEF4B75-457B-417F-B5EE-667BD3F8757F}" destId="{9B23812D-1A37-4D40-B37C-2AFB1336B79A}" srcOrd="0" destOrd="0" presId="urn:microsoft.com/office/officeart/2005/8/layout/process2"/>
    <dgm:cxn modelId="{7280CB21-5940-4810-98BC-AB00343385AD}" type="presParOf" srcId="{8BEF4B75-457B-417F-B5EE-667BD3F8757F}" destId="{0EF31E85-FA1E-42E8-9034-E80927A4F852}" srcOrd="1" destOrd="0" presId="urn:microsoft.com/office/officeart/2005/8/layout/process2"/>
    <dgm:cxn modelId="{7EEAE223-B3BC-404D-885D-894C61B43BD0}" type="presParOf" srcId="{0EF31E85-FA1E-42E8-9034-E80927A4F852}" destId="{CD7721AF-F6F4-463D-A4E1-40F4C6F80C1C}" srcOrd="0" destOrd="0" presId="urn:microsoft.com/office/officeart/2005/8/layout/process2"/>
    <dgm:cxn modelId="{ECE23440-1AAB-425D-AC4C-EE1F582B8588}" type="presParOf" srcId="{8BEF4B75-457B-417F-B5EE-667BD3F8757F}" destId="{4D6D810D-B517-4B21-BED9-881322B17246}" srcOrd="2" destOrd="0" presId="urn:microsoft.com/office/officeart/2005/8/layout/process2"/>
    <dgm:cxn modelId="{2FCBEACE-2C40-48FC-ABE7-30095FB79FE7}" type="presParOf" srcId="{8BEF4B75-457B-417F-B5EE-667BD3F8757F}" destId="{0755ABFD-4E40-440E-9995-599DEACC436B}" srcOrd="3" destOrd="0" presId="urn:microsoft.com/office/officeart/2005/8/layout/process2"/>
    <dgm:cxn modelId="{508FDD43-1A6B-4492-99E5-71EFA0EDE5C9}" type="presParOf" srcId="{0755ABFD-4E40-440E-9995-599DEACC436B}" destId="{32ABDA34-C1EC-4728-A647-432FE02B65C1}" srcOrd="0" destOrd="0" presId="urn:microsoft.com/office/officeart/2005/8/layout/process2"/>
    <dgm:cxn modelId="{5967E494-3D9A-4566-8937-29ED2D08CF47}" type="presParOf" srcId="{8BEF4B75-457B-417F-B5EE-667BD3F8757F}" destId="{65CC0070-9802-4A23-9624-EE061BAD3A37}" srcOrd="4" destOrd="0" presId="urn:microsoft.com/office/officeart/2005/8/layout/process2"/>
    <dgm:cxn modelId="{B178E15D-A1A8-4136-8ED6-A3F826309707}" type="presParOf" srcId="{8BEF4B75-457B-417F-B5EE-667BD3F8757F}" destId="{F5BB2734-945B-4828-817D-17A648E038BE}" srcOrd="5" destOrd="0" presId="urn:microsoft.com/office/officeart/2005/8/layout/process2"/>
    <dgm:cxn modelId="{19592E35-1277-4E9E-8F45-1A9CF8F8882D}" type="presParOf" srcId="{F5BB2734-945B-4828-817D-17A648E038BE}" destId="{23628968-8F29-40F8-B858-5D99DD475E25}" srcOrd="0" destOrd="0" presId="urn:microsoft.com/office/officeart/2005/8/layout/process2"/>
    <dgm:cxn modelId="{8858D245-2E6F-4A77-849B-D754246AE335}" type="presParOf" srcId="{8BEF4B75-457B-417F-B5EE-667BD3F8757F}" destId="{9545D6B4-6B12-4156-9B48-EED5605692AB}"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5201B-1499-436D-B0E6-ABF3F38101D5}">
      <dsp:nvSpPr>
        <dsp:cNvPr id="0" name=""/>
        <dsp:cNvSpPr/>
      </dsp:nvSpPr>
      <dsp:spPr>
        <a:xfrm>
          <a:off x="0" y="35957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D45F2A-CC54-46FC-98B1-2224E48AB724}">
      <dsp:nvSpPr>
        <dsp:cNvPr id="0" name=""/>
        <dsp:cNvSpPr/>
      </dsp:nvSpPr>
      <dsp:spPr>
        <a:xfrm>
          <a:off x="302736" y="2009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1. Giới thiệu đề tài</a:t>
          </a:r>
        </a:p>
      </dsp:txBody>
      <dsp:txXfrm>
        <a:off x="335880" y="53237"/>
        <a:ext cx="4172019" cy="612672"/>
      </dsp:txXfrm>
    </dsp:sp>
    <dsp:sp modelId="{D3835707-0C0E-49E5-978E-95774EE185DD}">
      <dsp:nvSpPr>
        <dsp:cNvPr id="0" name=""/>
        <dsp:cNvSpPr/>
      </dsp:nvSpPr>
      <dsp:spPr>
        <a:xfrm>
          <a:off x="0" y="140285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17527-6FF1-4464-A449-8609D942AA18}">
      <dsp:nvSpPr>
        <dsp:cNvPr id="0" name=""/>
        <dsp:cNvSpPr/>
      </dsp:nvSpPr>
      <dsp:spPr>
        <a:xfrm>
          <a:off x="302736" y="106337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2. </a:t>
          </a:r>
          <a:r>
            <a:rPr lang="vi-VN" sz="2400" kern="1200">
              <a:latin typeface="Roboto" panose="02000000000000000000" pitchFamily="2" charset="0"/>
              <a:ea typeface="Roboto" panose="02000000000000000000" pitchFamily="2" charset="0"/>
              <a:cs typeface="Roboto" panose="02000000000000000000" pitchFamily="2" charset="0"/>
            </a:rPr>
            <a:t>Tổng quan bài toán</a:t>
          </a:r>
          <a:endParaRPr lang="en-US" sz="2400" kern="1200">
            <a:latin typeface="Roboto" panose="02000000000000000000" pitchFamily="2" charset="0"/>
            <a:ea typeface="Roboto" panose="02000000000000000000" pitchFamily="2" charset="0"/>
            <a:cs typeface="Roboto" panose="02000000000000000000" pitchFamily="2" charset="0"/>
          </a:endParaRPr>
        </a:p>
      </dsp:txBody>
      <dsp:txXfrm>
        <a:off x="335880" y="1096517"/>
        <a:ext cx="4172019" cy="612672"/>
      </dsp:txXfrm>
    </dsp:sp>
    <dsp:sp modelId="{ADE3CB07-9525-4C77-B6EB-F4E781EDF6C4}">
      <dsp:nvSpPr>
        <dsp:cNvPr id="0" name=""/>
        <dsp:cNvSpPr/>
      </dsp:nvSpPr>
      <dsp:spPr>
        <a:xfrm>
          <a:off x="0" y="244613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0A2C0A-EC15-4387-B290-F123F5005904}">
      <dsp:nvSpPr>
        <dsp:cNvPr id="0" name=""/>
        <dsp:cNvSpPr/>
      </dsp:nvSpPr>
      <dsp:spPr>
        <a:xfrm>
          <a:off x="302736" y="210665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3. </a:t>
          </a:r>
          <a:r>
            <a:rPr lang="vi-VN" sz="2400" kern="1200">
              <a:latin typeface="Roboto" panose="02000000000000000000" pitchFamily="2" charset="0"/>
              <a:ea typeface="Roboto" panose="02000000000000000000" pitchFamily="2" charset="0"/>
              <a:cs typeface="Roboto" panose="02000000000000000000" pitchFamily="2" charset="0"/>
            </a:rPr>
            <a:t>Hướng thực hiện chi tiết</a:t>
          </a:r>
          <a:endParaRPr lang="en-US" sz="2400" kern="1200">
            <a:latin typeface="Roboto" panose="02000000000000000000" pitchFamily="2" charset="0"/>
            <a:ea typeface="Roboto" panose="02000000000000000000" pitchFamily="2" charset="0"/>
            <a:cs typeface="Roboto" panose="02000000000000000000" pitchFamily="2" charset="0"/>
          </a:endParaRPr>
        </a:p>
      </dsp:txBody>
      <dsp:txXfrm>
        <a:off x="335880" y="2139797"/>
        <a:ext cx="4172019" cy="612672"/>
      </dsp:txXfrm>
    </dsp:sp>
    <dsp:sp modelId="{0936E0EA-292A-4503-8C2D-3E65EF46B128}">
      <dsp:nvSpPr>
        <dsp:cNvPr id="0" name=""/>
        <dsp:cNvSpPr/>
      </dsp:nvSpPr>
      <dsp:spPr>
        <a:xfrm>
          <a:off x="0" y="348941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FB02C1-756B-496D-B398-6E76D135FA43}">
      <dsp:nvSpPr>
        <dsp:cNvPr id="0" name=""/>
        <dsp:cNvSpPr/>
      </dsp:nvSpPr>
      <dsp:spPr>
        <a:xfrm>
          <a:off x="302736" y="314993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4. </a:t>
          </a:r>
          <a:r>
            <a:rPr lang="vi-VN" sz="2400" kern="1200">
              <a:latin typeface="Roboto" panose="02000000000000000000" pitchFamily="2" charset="0"/>
              <a:ea typeface="Roboto" panose="02000000000000000000" pitchFamily="2" charset="0"/>
              <a:cs typeface="Roboto" panose="02000000000000000000" pitchFamily="2" charset="0"/>
            </a:rPr>
            <a:t>Cài đặt thử nghiệm</a:t>
          </a:r>
          <a:endParaRPr lang="en-US" sz="2400" kern="1200">
            <a:latin typeface="Roboto" panose="02000000000000000000" pitchFamily="2" charset="0"/>
            <a:ea typeface="Roboto" panose="02000000000000000000" pitchFamily="2" charset="0"/>
            <a:cs typeface="Roboto" panose="02000000000000000000" pitchFamily="2" charset="0"/>
          </a:endParaRPr>
        </a:p>
      </dsp:txBody>
      <dsp:txXfrm>
        <a:off x="335880" y="3183077"/>
        <a:ext cx="4172019" cy="612672"/>
      </dsp:txXfrm>
    </dsp:sp>
    <dsp:sp modelId="{568A6FA6-3117-429A-B5B7-F19254B27B8A}">
      <dsp:nvSpPr>
        <dsp:cNvPr id="0" name=""/>
        <dsp:cNvSpPr/>
      </dsp:nvSpPr>
      <dsp:spPr>
        <a:xfrm>
          <a:off x="0" y="4532693"/>
          <a:ext cx="6054725" cy="579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5E8ACEB-9C17-4C0C-8202-5FF672503FB4}">
      <dsp:nvSpPr>
        <dsp:cNvPr id="0" name=""/>
        <dsp:cNvSpPr/>
      </dsp:nvSpPr>
      <dsp:spPr>
        <a:xfrm>
          <a:off x="302736" y="4193213"/>
          <a:ext cx="4238307" cy="6789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198" tIns="0" rIns="160198" bIns="0" numCol="1" spcCol="1270" anchor="ctr" anchorCtr="0">
          <a:noAutofit/>
        </a:bodyPr>
        <a:lstStyle/>
        <a:p>
          <a:pPr marL="0" lvl="0" indent="0" algn="l" defTabSz="1066800">
            <a:lnSpc>
              <a:spcPct val="90000"/>
            </a:lnSpc>
            <a:spcBef>
              <a:spcPct val="0"/>
            </a:spcBef>
            <a:spcAft>
              <a:spcPct val="35000"/>
            </a:spcAft>
            <a:buNone/>
          </a:pPr>
          <a:r>
            <a:rPr lang="en-US" sz="2400" kern="1200">
              <a:latin typeface="Roboto" panose="02000000000000000000" pitchFamily="2" charset="0"/>
              <a:ea typeface="Roboto" panose="02000000000000000000" pitchFamily="2" charset="0"/>
              <a:cs typeface="Roboto" panose="02000000000000000000" pitchFamily="2" charset="0"/>
            </a:rPr>
            <a:t>5. Kết luận </a:t>
          </a:r>
        </a:p>
      </dsp:txBody>
      <dsp:txXfrm>
        <a:off x="335880" y="4226357"/>
        <a:ext cx="4172019"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3812D-1A37-4D40-B37C-2AFB1336B79A}">
      <dsp:nvSpPr>
        <dsp:cNvPr id="0" name=""/>
        <dsp:cNvSpPr/>
      </dsp:nvSpPr>
      <dsp:spPr>
        <a:xfrm>
          <a:off x="2317012" y="1274"/>
          <a:ext cx="2470802" cy="8556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Tiền xử lí ảnh gốc</a:t>
          </a:r>
        </a:p>
      </dsp:txBody>
      <dsp:txXfrm>
        <a:off x="2342074" y="26336"/>
        <a:ext cx="2420678" cy="805566"/>
      </dsp:txXfrm>
    </dsp:sp>
    <dsp:sp modelId="{0EF31E85-FA1E-42E8-9034-E80927A4F852}">
      <dsp:nvSpPr>
        <dsp:cNvPr id="0" name=""/>
        <dsp:cNvSpPr/>
      </dsp:nvSpPr>
      <dsp:spPr>
        <a:xfrm rot="5400000">
          <a:off x="3396956" y="877693"/>
          <a:ext cx="310915" cy="373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440484" y="908785"/>
        <a:ext cx="223859" cy="217641"/>
      </dsp:txXfrm>
    </dsp:sp>
    <dsp:sp modelId="{4D6D810D-B517-4B21-BED9-881322B17246}">
      <dsp:nvSpPr>
        <dsp:cNvPr id="0" name=""/>
        <dsp:cNvSpPr/>
      </dsp:nvSpPr>
      <dsp:spPr>
        <a:xfrm>
          <a:off x="2071002" y="1271520"/>
          <a:ext cx="2962823" cy="8291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Phát hiện vị trí và tách biến số xe</a:t>
          </a:r>
        </a:p>
      </dsp:txBody>
      <dsp:txXfrm>
        <a:off x="2095286" y="1295804"/>
        <a:ext cx="2914255" cy="780541"/>
      </dsp:txXfrm>
    </dsp:sp>
    <dsp:sp modelId="{0755ABFD-4E40-440E-9995-599DEACC436B}">
      <dsp:nvSpPr>
        <dsp:cNvPr id="0" name=""/>
        <dsp:cNvSpPr/>
      </dsp:nvSpPr>
      <dsp:spPr>
        <a:xfrm rot="5400000">
          <a:off x="3396956" y="2121357"/>
          <a:ext cx="310915" cy="373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rot="-5400000">
        <a:off x="3440484" y="2152449"/>
        <a:ext cx="223859" cy="217641"/>
      </dsp:txXfrm>
    </dsp:sp>
    <dsp:sp modelId="{65CC0070-9802-4A23-9624-EE061BAD3A37}">
      <dsp:nvSpPr>
        <dsp:cNvPr id="0" name=""/>
        <dsp:cNvSpPr/>
      </dsp:nvSpPr>
      <dsp:spPr>
        <a:xfrm>
          <a:off x="2129171" y="2515183"/>
          <a:ext cx="2846485" cy="8291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Tiền xử lý ảnh biển số</a:t>
          </a:r>
        </a:p>
      </dsp:txBody>
      <dsp:txXfrm>
        <a:off x="2153455" y="2539467"/>
        <a:ext cx="2797917" cy="780541"/>
      </dsp:txXfrm>
    </dsp:sp>
    <dsp:sp modelId="{F5BB2734-945B-4828-817D-17A648E038BE}">
      <dsp:nvSpPr>
        <dsp:cNvPr id="0" name=""/>
        <dsp:cNvSpPr/>
      </dsp:nvSpPr>
      <dsp:spPr>
        <a:xfrm rot="5400000">
          <a:off x="3396956" y="3365020"/>
          <a:ext cx="310915" cy="3730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vi-VN" sz="1400" kern="1200"/>
        </a:p>
      </dsp:txBody>
      <dsp:txXfrm rot="-5400000">
        <a:off x="3440484" y="3396112"/>
        <a:ext cx="223859" cy="217641"/>
      </dsp:txXfrm>
    </dsp:sp>
    <dsp:sp modelId="{9545D6B4-6B12-4156-9B48-EED5605692AB}">
      <dsp:nvSpPr>
        <dsp:cNvPr id="0" name=""/>
        <dsp:cNvSpPr/>
      </dsp:nvSpPr>
      <dsp:spPr>
        <a:xfrm>
          <a:off x="2082638" y="3758847"/>
          <a:ext cx="2939551" cy="82910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vi-VN" sz="1800" kern="1200"/>
            <a:t>Nhận diện kí tự từ ảnh biển số</a:t>
          </a:r>
        </a:p>
      </dsp:txBody>
      <dsp:txXfrm>
        <a:off x="2106922" y="3783131"/>
        <a:ext cx="2890983" cy="78054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350567-93AB-4CA6-871A-54031B6C0385}" type="datetimeFigureOut">
              <a:rPr lang="en-US" smtClean="0"/>
              <a:t>2/7/2025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C7F00-D012-49DF-ADE2-649603C2A625}" type="slidenum">
              <a:rPr lang="en-US" smtClean="0"/>
              <a:t>‹#›</a:t>
            </a:fld>
            <a:endParaRPr lang="en-US"/>
          </a:p>
        </p:txBody>
      </p:sp>
    </p:spTree>
    <p:extLst>
      <p:ext uri="{BB962C8B-B14F-4D97-AF65-F5344CB8AC3E}">
        <p14:creationId xmlns:p14="http://schemas.microsoft.com/office/powerpoint/2010/main" val="1172638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a:t>
            </a:fld>
            <a:endParaRPr lang="en-US"/>
          </a:p>
        </p:txBody>
      </p:sp>
    </p:spTree>
    <p:extLst>
      <p:ext uri="{BB962C8B-B14F-4D97-AF65-F5344CB8AC3E}">
        <p14:creationId xmlns:p14="http://schemas.microsoft.com/office/powerpoint/2010/main" val="234517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12</a:t>
            </a:fld>
            <a:endParaRPr lang="en-US"/>
          </a:p>
        </p:txBody>
      </p:sp>
    </p:spTree>
    <p:extLst>
      <p:ext uri="{BB962C8B-B14F-4D97-AF65-F5344CB8AC3E}">
        <p14:creationId xmlns:p14="http://schemas.microsoft.com/office/powerpoint/2010/main" val="318382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46A6-C740-CB66-DB88-8CC9A9753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16A8F-5C44-1D40-F640-185177B15F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59D9D4-94D6-6BF2-2BE7-B41EE6F8B7F4}"/>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067C51EE-32D1-FAEB-E12A-6122E730DD24}"/>
              </a:ext>
            </a:extLst>
          </p:cNvPr>
          <p:cNvSpPr>
            <a:spLocks noGrp="1"/>
          </p:cNvSpPr>
          <p:nvPr>
            <p:ph type="sldNum" sz="quarter" idx="5"/>
          </p:nvPr>
        </p:nvSpPr>
        <p:spPr/>
        <p:txBody>
          <a:bodyPr/>
          <a:lstStyle/>
          <a:p>
            <a:fld id="{0D3C7F00-D012-49DF-ADE2-649603C2A625}" type="slidenum">
              <a:rPr lang="en-US" smtClean="0"/>
              <a:t>18</a:t>
            </a:fld>
            <a:endParaRPr lang="en-US"/>
          </a:p>
        </p:txBody>
      </p:sp>
    </p:spTree>
    <p:extLst>
      <p:ext uri="{BB962C8B-B14F-4D97-AF65-F5344CB8AC3E}">
        <p14:creationId xmlns:p14="http://schemas.microsoft.com/office/powerpoint/2010/main" val="48190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D961-421A-EBEE-1853-D6ABF7087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9604F-7C70-ABBD-493D-AC7A0144C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9F33E-4B94-35A0-B03D-DCADEC259031}"/>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106BCB60-783D-7093-567E-63D10DEC3397}"/>
              </a:ext>
            </a:extLst>
          </p:cNvPr>
          <p:cNvSpPr>
            <a:spLocks noGrp="1"/>
          </p:cNvSpPr>
          <p:nvPr>
            <p:ph type="sldNum" sz="quarter" idx="5"/>
          </p:nvPr>
        </p:nvSpPr>
        <p:spPr/>
        <p:txBody>
          <a:bodyPr/>
          <a:lstStyle/>
          <a:p>
            <a:fld id="{0D3C7F00-D012-49DF-ADE2-649603C2A625}" type="slidenum">
              <a:rPr lang="en-US" smtClean="0"/>
              <a:t>19</a:t>
            </a:fld>
            <a:endParaRPr lang="en-US"/>
          </a:p>
        </p:txBody>
      </p:sp>
    </p:spTree>
    <p:extLst>
      <p:ext uri="{BB962C8B-B14F-4D97-AF65-F5344CB8AC3E}">
        <p14:creationId xmlns:p14="http://schemas.microsoft.com/office/powerpoint/2010/main" val="225580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0578-3B26-172D-185B-B64DC2C5E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37FCC-33D7-BAE7-770B-832A8EB4F1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FF5B84-2E89-6C8E-2664-C24BA59B7865}"/>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E63A26F4-5D48-009D-6E16-0F18CC699065}"/>
              </a:ext>
            </a:extLst>
          </p:cNvPr>
          <p:cNvSpPr>
            <a:spLocks noGrp="1"/>
          </p:cNvSpPr>
          <p:nvPr>
            <p:ph type="sldNum" sz="quarter" idx="5"/>
          </p:nvPr>
        </p:nvSpPr>
        <p:spPr/>
        <p:txBody>
          <a:bodyPr/>
          <a:lstStyle/>
          <a:p>
            <a:fld id="{0D3C7F00-D012-49DF-ADE2-649603C2A625}" type="slidenum">
              <a:rPr lang="en-US" smtClean="0"/>
              <a:t>20</a:t>
            </a:fld>
            <a:endParaRPr lang="en-US"/>
          </a:p>
        </p:txBody>
      </p:sp>
    </p:spTree>
    <p:extLst>
      <p:ext uri="{BB962C8B-B14F-4D97-AF65-F5344CB8AC3E}">
        <p14:creationId xmlns:p14="http://schemas.microsoft.com/office/powerpoint/2010/main" val="71466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E083F-9C04-5C35-18F2-A0FFAC6E42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CB9406-8230-D87B-E15F-41B535EE0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777D28-BD36-C06D-284B-22BC79884B46}"/>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1A499D3B-77A8-2499-DAAF-A23B4E0275FF}"/>
              </a:ext>
            </a:extLst>
          </p:cNvPr>
          <p:cNvSpPr>
            <a:spLocks noGrp="1"/>
          </p:cNvSpPr>
          <p:nvPr>
            <p:ph type="sldNum" sz="quarter" idx="5"/>
          </p:nvPr>
        </p:nvSpPr>
        <p:spPr/>
        <p:txBody>
          <a:bodyPr/>
          <a:lstStyle/>
          <a:p>
            <a:fld id="{0D3C7F00-D012-49DF-ADE2-649603C2A625}" type="slidenum">
              <a:rPr lang="en-US" smtClean="0"/>
              <a:t>21</a:t>
            </a:fld>
            <a:endParaRPr lang="en-US"/>
          </a:p>
        </p:txBody>
      </p:sp>
    </p:spTree>
    <p:extLst>
      <p:ext uri="{BB962C8B-B14F-4D97-AF65-F5344CB8AC3E}">
        <p14:creationId xmlns:p14="http://schemas.microsoft.com/office/powerpoint/2010/main" val="2359701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A80B9-90C1-BA6D-8798-A0F864FC8D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A96F6-FAB1-0785-8B62-03073DA575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BE7511-A981-CAF6-A633-DD2EC89D36B0}"/>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373EB86C-9235-736E-BD9A-F5763553661C}"/>
              </a:ext>
            </a:extLst>
          </p:cNvPr>
          <p:cNvSpPr>
            <a:spLocks noGrp="1"/>
          </p:cNvSpPr>
          <p:nvPr>
            <p:ph type="sldNum" sz="quarter" idx="5"/>
          </p:nvPr>
        </p:nvSpPr>
        <p:spPr/>
        <p:txBody>
          <a:bodyPr/>
          <a:lstStyle/>
          <a:p>
            <a:fld id="{0D3C7F00-D012-49DF-ADE2-649603C2A625}" type="slidenum">
              <a:rPr lang="en-US" smtClean="0"/>
              <a:t>22</a:t>
            </a:fld>
            <a:endParaRPr lang="en-US"/>
          </a:p>
        </p:txBody>
      </p:sp>
    </p:spTree>
    <p:extLst>
      <p:ext uri="{BB962C8B-B14F-4D97-AF65-F5344CB8AC3E}">
        <p14:creationId xmlns:p14="http://schemas.microsoft.com/office/powerpoint/2010/main" val="1407411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0D3C7F00-D012-49DF-ADE2-649603C2A625}" type="slidenum">
              <a:rPr lang="en-US" smtClean="0"/>
              <a:t>28</a:t>
            </a:fld>
            <a:endParaRPr lang="en-US"/>
          </a:p>
        </p:txBody>
      </p:sp>
    </p:spTree>
    <p:extLst>
      <p:ext uri="{BB962C8B-B14F-4D97-AF65-F5344CB8AC3E}">
        <p14:creationId xmlns:p14="http://schemas.microsoft.com/office/powerpoint/2010/main" val="1970465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vi-VN"/>
              <a:t>Bấm để sửa kiểu tiêu đề Bản cái</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vi-VN" err="1"/>
              <a:t>Bấm</a:t>
            </a:r>
            <a:r>
              <a:rPr lang="vi-VN"/>
              <a:t> </a:t>
            </a:r>
            <a:r>
              <a:rPr lang="vi-VN" err="1"/>
              <a:t>để</a:t>
            </a:r>
            <a:r>
              <a:rPr lang="vi-VN"/>
              <a:t> </a:t>
            </a:r>
            <a:r>
              <a:rPr lang="vi-VN" err="1"/>
              <a:t>chỉnh</a:t>
            </a:r>
            <a:r>
              <a:rPr lang="vi-VN"/>
              <a:t> </a:t>
            </a:r>
            <a:r>
              <a:rPr lang="vi-VN" err="1"/>
              <a:t>sửa</a:t>
            </a:r>
            <a:r>
              <a:rPr lang="vi-VN"/>
              <a:t> </a:t>
            </a:r>
            <a:r>
              <a:rPr lang="vi-VN" err="1"/>
              <a:t>kiểu</a:t>
            </a:r>
            <a:r>
              <a:rPr lang="vi-VN"/>
              <a:t> tiêu </a:t>
            </a:r>
            <a:r>
              <a:rPr lang="vi-VN" err="1"/>
              <a:t>đề</a:t>
            </a:r>
            <a:r>
              <a:rPr lang="vi-VN"/>
              <a:t> </a:t>
            </a:r>
            <a:r>
              <a:rPr lang="vi-VN" err="1"/>
              <a:t>phụ</a:t>
            </a:r>
            <a:r>
              <a:rPr lang="vi-VN"/>
              <a:t> </a:t>
            </a:r>
            <a:r>
              <a:rPr lang="vi-VN" err="1"/>
              <a:t>của</a:t>
            </a:r>
            <a:r>
              <a:rPr lang="vi-VN"/>
              <a:t> </a:t>
            </a:r>
            <a:r>
              <a:rPr lang="vi-VN" err="1"/>
              <a:t>Bản</a:t>
            </a:r>
            <a:r>
              <a:rPr lang="vi-VN"/>
              <a:t> </a:t>
            </a:r>
            <a:r>
              <a:rPr lang="vi-VN" err="1"/>
              <a:t>cái</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B36A4ED3-C3BC-4104-8164-F441EF5C6FB2}" type="datetime1">
              <a:rPr lang="en-US" smtClean="0"/>
              <a:t>2/7/2025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844951-7827-47D4-8276-7DDE1FA7D85A}" type="slidenum">
              <a:rPr lang="en-US" smtClean="0"/>
              <a:pPr/>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Hình ảnh 8" descr="Ảnh có chứa cây, con đường, ngoài trời&#10;&#10;Mô tả được tạo tự động">
            <a:extLst>
              <a:ext uri="{FF2B5EF4-FFF2-40B4-BE49-F238E27FC236}">
                <a16:creationId xmlns:a16="http://schemas.microsoft.com/office/drawing/2014/main" id="{6AEE316C-3F28-4132-999C-568D76FCC63E}"/>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t="21615" r="-2" b="14523"/>
          <a:stretch/>
        </p:blipFill>
        <p:spPr>
          <a:xfrm>
            <a:off x="245549" y="255583"/>
            <a:ext cx="11700901" cy="6380480"/>
          </a:xfrm>
          <a:prstGeom prst="rect">
            <a:avLst/>
          </a:prstGeom>
        </p:spPr>
      </p:pic>
      <p:pic>
        <p:nvPicPr>
          <p:cNvPr id="10" name="Hình ảnh 9" descr="Ảnh có chứa văn bản&#10;&#10;Mô tả được tạo tự động">
            <a:extLst>
              <a:ext uri="{FF2B5EF4-FFF2-40B4-BE49-F238E27FC236}">
                <a16:creationId xmlns:a16="http://schemas.microsoft.com/office/drawing/2014/main" id="{1A7CAFA8-1B61-4C0D-B3AD-9AE8619A9D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301" y="344779"/>
            <a:ext cx="3853019" cy="1069340"/>
          </a:xfrm>
          <a:prstGeom prst="rect">
            <a:avLst/>
          </a:prstGeom>
        </p:spPr>
      </p:pic>
    </p:spTree>
    <p:extLst>
      <p:ext uri="{BB962C8B-B14F-4D97-AF65-F5344CB8AC3E}">
        <p14:creationId xmlns:p14="http://schemas.microsoft.com/office/powerpoint/2010/main" val="340128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0EAB2E14-027D-484B-9BDC-8D57A639FDF5}" type="datetime1">
              <a:rPr lang="en-US" smtClean="0"/>
              <a:t>2/7/2025</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375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vi-VN"/>
              <a:t>Bấm để sửa kiểu tiêu đề Bản cái</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B1674746-3F54-4551-B665-040E2DFA898B}" type="datetime1">
              <a:rPr lang="en-US" smtClean="0"/>
              <a:t>2/7/2025</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1655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10"/>
          </p:nvPr>
        </p:nvSpPr>
        <p:spPr/>
        <p:txBody>
          <a:bodyPr/>
          <a:lstStyle/>
          <a:p>
            <a:fld id="{EBA507D8-1DC4-445F-B5A6-157D1F14F2D3}" type="datetime1">
              <a:rPr lang="en-US" smtClean="0"/>
              <a:t>2/7/2025</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25730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vi-VN"/>
              <a:t>Bấm để sửa kiểu tiêu đề Bản cái</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653F2919-A560-40FC-A708-2FE7C1FB4B89}" type="datetime1">
              <a:rPr lang="en-US" smtClean="0"/>
              <a:t>2/7/2025</a:t>
            </a:fld>
            <a:endParaRPr lang="en-US"/>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966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vi-VN"/>
              <a:t>Bấm để sửa kiểu tiêu đề Bản cái</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Date Placeholder 4"/>
          <p:cNvSpPr>
            <a:spLocks noGrp="1"/>
          </p:cNvSpPr>
          <p:nvPr>
            <p:ph type="dt" sz="half" idx="10"/>
          </p:nvPr>
        </p:nvSpPr>
        <p:spPr/>
        <p:txBody>
          <a:bodyPr/>
          <a:lstStyle/>
          <a:p>
            <a:fld id="{9B81A41A-B7CF-40A0-AE93-8A7D14E20BBC}" type="datetime1">
              <a:rPr lang="en-US" smtClean="0"/>
              <a:t>2/7/2025</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42443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vi-VN"/>
              <a:t>Bấm để sửa kiểu tiêu đề Bản cái</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Date Placeholder 6"/>
          <p:cNvSpPr>
            <a:spLocks noGrp="1"/>
          </p:cNvSpPr>
          <p:nvPr>
            <p:ph type="dt" sz="half" idx="10"/>
          </p:nvPr>
        </p:nvSpPr>
        <p:spPr/>
        <p:txBody>
          <a:bodyPr/>
          <a:lstStyle/>
          <a:p>
            <a:fld id="{6C4624B2-646F-418F-9FB9-74E08525EB59}" type="datetime1">
              <a:rPr lang="en-US" smtClean="0"/>
              <a:t>2/7/2025</a:t>
            </a:fld>
            <a:endParaRPr lang="en-US"/>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44890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a:p>
        </p:txBody>
      </p:sp>
      <p:sp>
        <p:nvSpPr>
          <p:cNvPr id="3" name="Date Placeholder 2"/>
          <p:cNvSpPr>
            <a:spLocks noGrp="1"/>
          </p:cNvSpPr>
          <p:nvPr>
            <p:ph type="dt" sz="half" idx="10"/>
          </p:nvPr>
        </p:nvSpPr>
        <p:spPr/>
        <p:txBody>
          <a:bodyPr/>
          <a:lstStyle/>
          <a:p>
            <a:fld id="{DA0E2F41-3B9A-465C-B48A-AE276D5C6470}" type="datetime1">
              <a:rPr lang="en-US" smtClean="0"/>
              <a:t>2/7/2025</a:t>
            </a:fld>
            <a:endParaRPr lang="en-US"/>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8244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A50F-3C2C-4898-A403-24F6E406EE71}" type="datetime1">
              <a:rPr lang="en-US" smtClean="0"/>
              <a:t>2/7/2025</a:t>
            </a:fld>
            <a:endParaRPr lang="en-US"/>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24179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FA1DC3EE-A861-4811-B85D-A029FF0CF895}" type="datetime1">
              <a:rPr lang="en-US" smtClean="0"/>
              <a:t>2/7/2025</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28044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vi-VN"/>
              <a:t>Bấm để sửa kiểu tiêu đề Bản cái</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DD76118A-2BE7-40AF-AC4B-B6C3D53FF7FB}" type="datetime1">
              <a:rPr lang="en-US" smtClean="0"/>
              <a:t>2/7/2025</a:t>
            </a:fld>
            <a:endParaRPr lang="en-US"/>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156163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latin typeface="Times New Roman" panose="02020603050405020304" pitchFamily="18" charset="0"/>
                <a:cs typeface="Times New Roman" panose="02020603050405020304" pitchFamily="18" charset="0"/>
              </a:defRPr>
            </a:lvl1pPr>
          </a:lstStyle>
          <a:p>
            <a:fld id="{47403A70-63A8-49A6-A19C-F3D6FA211D14}" type="datetime1">
              <a:rPr lang="en-US" smtClean="0"/>
              <a:t>2/7/2025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latin typeface="Times New Roman" panose="02020603050405020304" pitchFamily="18" charset="0"/>
                <a:cs typeface="Times New Roman" panose="02020603050405020304" pitchFamily="18" charset="0"/>
              </a:defRPr>
            </a:lvl1pPr>
          </a:lstStyle>
          <a:p>
            <a:endParaRPr lang="en-US">
              <a:solidFill>
                <a:srgbClr val="FFFFFF"/>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latin typeface="Times New Roman" panose="02020603050405020304" pitchFamily="18" charset="0"/>
                <a:cs typeface="Times New Roman" panose="02020603050405020304" pitchFamily="18" charset="0"/>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668575058"/>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D6F53A17-44F6-4EAD-8FF6-1A78E1244A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êu đề 1">
            <a:extLst>
              <a:ext uri="{FF2B5EF4-FFF2-40B4-BE49-F238E27FC236}">
                <a16:creationId xmlns:a16="http://schemas.microsoft.com/office/drawing/2014/main" id="{92A3C7A3-275C-4AB5-B964-F79D0B0F97E8}"/>
              </a:ext>
            </a:extLst>
          </p:cNvPr>
          <p:cNvSpPr>
            <a:spLocks noGrp="1"/>
          </p:cNvSpPr>
          <p:nvPr>
            <p:ph type="ctrTitle"/>
          </p:nvPr>
        </p:nvSpPr>
        <p:spPr>
          <a:xfrm>
            <a:off x="1109980" y="3950337"/>
            <a:ext cx="9966960" cy="1325880"/>
          </a:xfrm>
          <a:effectLst>
            <a:outerShdw blurRad="50800" dist="38100" dir="2700000" algn="tl" rotWithShape="0">
              <a:prstClr val="black">
                <a:alpha val="40000"/>
              </a:prstClr>
            </a:outerShdw>
          </a:effectLst>
        </p:spPr>
        <p:txBody>
          <a:bodyPr>
            <a:noAutofit/>
          </a:bodyPr>
          <a:lstStyle/>
          <a:p>
            <a:pPr>
              <a:lnSpc>
                <a:spcPct val="150000"/>
              </a:lnSpc>
            </a:pPr>
            <a:r>
              <a:rPr lang="vi-VN" sz="3200">
                <a:solidFill>
                  <a:srgbClr val="FFC000"/>
                </a:solidFill>
              </a:rPr>
              <a:t>Đề tài nhận diện biển số xe sử dụng Opencv và Tesseract ocr </a:t>
            </a:r>
            <a:endParaRPr lang="vi-VN" sz="3200">
              <a:solidFill>
                <a:srgbClr val="FFFF00"/>
              </a:solidFill>
            </a:endParaRPr>
          </a:p>
        </p:txBody>
      </p:sp>
      <p:sp>
        <p:nvSpPr>
          <p:cNvPr id="3" name="Tiêu đề phụ 2">
            <a:extLst>
              <a:ext uri="{FF2B5EF4-FFF2-40B4-BE49-F238E27FC236}">
                <a16:creationId xmlns:a16="http://schemas.microsoft.com/office/drawing/2014/main" id="{7997C000-BA19-40A1-A1E0-62886B25476E}"/>
              </a:ext>
            </a:extLst>
          </p:cNvPr>
          <p:cNvSpPr>
            <a:spLocks noGrp="1"/>
          </p:cNvSpPr>
          <p:nvPr>
            <p:ph type="subTitle" idx="1"/>
          </p:nvPr>
        </p:nvSpPr>
        <p:spPr>
          <a:xfrm>
            <a:off x="1604214" y="5670215"/>
            <a:ext cx="8983571" cy="934981"/>
          </a:xfrm>
          <a:effectLst>
            <a:outerShdw blurRad="50800" dist="38100" dir="2700000" algn="tl" rotWithShape="0">
              <a:prstClr val="black">
                <a:alpha val="40000"/>
              </a:prstClr>
            </a:outerShdw>
          </a:effectLst>
        </p:spPr>
        <p:txBody>
          <a:bodyPr>
            <a:normAutofit/>
          </a:bodyPr>
          <a:lstStyle/>
          <a:p>
            <a:r>
              <a:rPr lang="en-US" sz="1800"/>
              <a:t>SVTH: </a:t>
            </a:r>
            <a:r>
              <a:rPr lang="vi-VN" sz="1800" b="1"/>
              <a:t>Trần Văn Thanh Tâm </a:t>
            </a:r>
            <a:r>
              <a:rPr lang="en-US" sz="1800" b="1">
                <a:effectLst/>
                <a:latin typeface="Times New Roman" panose="02020603050405020304" pitchFamily="18" charset="0"/>
                <a:ea typeface="Times New Roman" panose="02020603050405020304" pitchFamily="18" charset="0"/>
              </a:rPr>
              <a:t>– 21521411</a:t>
            </a:r>
          </a:p>
          <a:p>
            <a:r>
              <a:rPr lang="en-US" sz="1800"/>
              <a:t> SVTH: </a:t>
            </a:r>
            <a:r>
              <a:rPr lang="vi-VN" sz="1800" b="1"/>
              <a:t>Phạm Phước Huy </a:t>
            </a:r>
            <a:r>
              <a:rPr lang="en-US" sz="1800" b="1"/>
              <a:t>– 21520932</a:t>
            </a:r>
          </a:p>
          <a:p>
            <a:endParaRPr lang="en-US" sz="1800" b="1">
              <a:effectLst/>
              <a:latin typeface="Times New Roman" panose="02020603050405020304" pitchFamily="18" charset="0"/>
              <a:ea typeface="Times New Roman" panose="02020603050405020304" pitchFamily="18" charset="0"/>
            </a:endParaRPr>
          </a:p>
        </p:txBody>
      </p:sp>
      <p:sp>
        <p:nvSpPr>
          <p:cNvPr id="33" name="Tiêu đề 1">
            <a:extLst>
              <a:ext uri="{FF2B5EF4-FFF2-40B4-BE49-F238E27FC236}">
                <a16:creationId xmlns:a16="http://schemas.microsoft.com/office/drawing/2014/main" id="{CA529097-FE70-46BB-8C2B-ABAE082A9E6F}"/>
              </a:ext>
            </a:extLst>
          </p:cNvPr>
          <p:cNvSpPr txBox="1">
            <a:spLocks/>
          </p:cNvSpPr>
          <p:nvPr/>
        </p:nvSpPr>
        <p:spPr>
          <a:xfrm>
            <a:off x="1207416" y="1581783"/>
            <a:ext cx="9966960" cy="139291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pPr>
              <a:lnSpc>
                <a:spcPct val="150000"/>
              </a:lnSpc>
            </a:pPr>
            <a:r>
              <a:rPr lang="en-US" sz="3200">
                <a:latin typeface="Times New Roman" panose="02020603050405020304" pitchFamily="18" charset="0"/>
                <a:cs typeface="Times New Roman" panose="02020603050405020304" pitchFamily="18" charset="0"/>
              </a:rPr>
              <a:t>BÁO CÁO </a:t>
            </a:r>
            <a:r>
              <a:rPr lang="vi-VN" sz="3200">
                <a:latin typeface="Times New Roman" panose="02020603050405020304" pitchFamily="18" charset="0"/>
                <a:cs typeface="Times New Roman" panose="02020603050405020304" pitchFamily="18" charset="0"/>
              </a:rPr>
              <a:t>CUỐI kì </a:t>
            </a:r>
            <a:br>
              <a:rPr lang="vi-VN" sz="3200">
                <a:latin typeface="Times New Roman" panose="02020603050405020304" pitchFamily="18" charset="0"/>
                <a:cs typeface="Times New Roman" panose="02020603050405020304" pitchFamily="18" charset="0"/>
              </a:rPr>
            </a:br>
            <a:r>
              <a:rPr lang="vi-VN" sz="3200">
                <a:latin typeface="Times New Roman" panose="02020603050405020304" pitchFamily="18" charset="0"/>
                <a:cs typeface="Times New Roman" panose="02020603050405020304" pitchFamily="18" charset="0"/>
              </a:rPr>
              <a:t>môn Seminar các vấn đề hiện đại hóa</a:t>
            </a:r>
          </a:p>
        </p:txBody>
      </p:sp>
      <p:sp>
        <p:nvSpPr>
          <p:cNvPr id="4" name="Hộp Văn bản 12">
            <a:extLst>
              <a:ext uri="{FF2B5EF4-FFF2-40B4-BE49-F238E27FC236}">
                <a16:creationId xmlns:a16="http://schemas.microsoft.com/office/drawing/2014/main" id="{65A2C5F2-7DFC-1E9F-DFC9-CEA4DB8AE801}"/>
              </a:ext>
            </a:extLst>
          </p:cNvPr>
          <p:cNvSpPr txBox="1"/>
          <p:nvPr/>
        </p:nvSpPr>
        <p:spPr>
          <a:xfrm>
            <a:off x="7289800" y="584117"/>
            <a:ext cx="4172313" cy="584775"/>
          </a:xfrm>
          <a:prstGeom prst="rect">
            <a:avLst/>
          </a:prstGeom>
          <a:noFill/>
        </p:spPr>
        <p:txBody>
          <a:bodyPr wrap="square">
            <a:spAutoFit/>
          </a:bodyPr>
          <a:lstStyle/>
          <a:p>
            <a:pPr algn="ctr"/>
            <a:r>
              <a:rPr lang="en-US" sz="160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Khoa</a:t>
            </a:r>
            <a:r>
              <a:rPr lang="en-US" sz="160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err="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endParaRPr lang="en-US" sz="1600" b="1">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1600" err="1">
                <a:solidFill>
                  <a:srgbClr val="0070C0"/>
                </a:solidFill>
              </a:rPr>
              <a:t>Lớp</a:t>
            </a:r>
            <a:r>
              <a:rPr lang="en-US" sz="1600">
                <a:solidFill>
                  <a:srgbClr val="0070C0"/>
                </a:solidFill>
              </a:rPr>
              <a:t>: </a:t>
            </a:r>
            <a:r>
              <a:rPr lang="en-US" sz="1600" b="1">
                <a:solidFill>
                  <a:srgbClr val="0070C0"/>
                </a:solidFill>
                <a:effectLst/>
                <a:latin typeface="Times New Roman" panose="02020603050405020304" pitchFamily="18" charset="0"/>
                <a:ea typeface="Times New Roman" panose="02020603050405020304" pitchFamily="18" charset="0"/>
              </a:rPr>
              <a:t>SE400.P11</a:t>
            </a:r>
            <a:endParaRPr lang="en-US" sz="160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22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9BD09-75E7-51F5-5310-9B89DDB65171}"/>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5EE53C9-14C7-0499-4B04-AE4882E216A8}"/>
              </a:ext>
            </a:extLst>
          </p:cNvPr>
          <p:cNvSpPr>
            <a:spLocks noGrp="1"/>
          </p:cNvSpPr>
          <p:nvPr>
            <p:ph type="sldNum" sz="quarter" idx="12"/>
          </p:nvPr>
        </p:nvSpPr>
        <p:spPr/>
        <p:txBody>
          <a:bodyPr/>
          <a:lstStyle/>
          <a:p>
            <a:fld id="{28844951-7827-47D4-8276-7DDE1FA7D85A}" type="slidenum">
              <a:rPr lang="en-US" smtClean="0"/>
              <a:pPr/>
              <a:t>10</a:t>
            </a:fld>
            <a:endParaRPr lang="en-US"/>
          </a:p>
        </p:txBody>
      </p:sp>
      <p:sp>
        <p:nvSpPr>
          <p:cNvPr id="3" name="Tiêu đề 1">
            <a:extLst>
              <a:ext uri="{FF2B5EF4-FFF2-40B4-BE49-F238E27FC236}">
                <a16:creationId xmlns:a16="http://schemas.microsoft.com/office/drawing/2014/main" id="{0A19B659-E934-50DB-F052-E9FEA0F34827}"/>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Công nghệ sử dụng</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2" name="Chỗ dành sẵn cho Nội dung 2">
            <a:extLst>
              <a:ext uri="{FF2B5EF4-FFF2-40B4-BE49-F238E27FC236}">
                <a16:creationId xmlns:a16="http://schemas.microsoft.com/office/drawing/2014/main" id="{1793D215-8F14-2A78-AF65-EAB2121511B3}"/>
              </a:ext>
            </a:extLst>
          </p:cNvPr>
          <p:cNvSpPr>
            <a:spLocks noGrp="1"/>
          </p:cNvSpPr>
          <p:nvPr>
            <p:ph idx="1"/>
          </p:nvPr>
        </p:nvSpPr>
        <p:spPr>
          <a:xfrm>
            <a:off x="947332" y="1302327"/>
            <a:ext cx="10498803" cy="4657409"/>
          </a:xfrm>
        </p:spPr>
        <p:txBody>
          <a:bodyPr>
            <a:noAutofit/>
          </a:bodyPr>
          <a:lstStyle/>
          <a:p>
            <a:pPr marL="45720" indent="0" algn="just">
              <a:lnSpc>
                <a:spcPct val="15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OpenCV:</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Công cụ xử lý hình ảnh dùng để phát hiện biển số dựa trên các thuật toán phát hiện cạnh và nhận diện hình dạng.</a:t>
            </a:r>
          </a:p>
          <a:p>
            <a:pPr marL="45720" indent="0" algn="just">
              <a:lnSpc>
                <a:spcPct val="15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Tesseract OCR: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Công nghệ OCR (nhận diện ký tự quang học) dùng để trích xuất ký tự từ ảnh đã tiền xử lý. </a:t>
            </a:r>
          </a:p>
          <a:p>
            <a:pPr marL="45720" indent="0" algn="just">
              <a:lnSpc>
                <a:spcPct val="150000"/>
              </a:lnSpc>
              <a:spcBef>
                <a:spcPts val="600"/>
              </a:spcBef>
              <a:buNone/>
            </a:pPr>
            <a:endParaRPr lang="vi-VN"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3003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3. </a:t>
            </a:r>
            <a:r>
              <a:rPr lang="vi-VN" sz="4000" b="1">
                <a:latin typeface="Roboto" panose="02000000000000000000" pitchFamily="2" charset="0"/>
                <a:ea typeface="Roboto" panose="02000000000000000000" pitchFamily="2" charset="0"/>
                <a:cs typeface="Roboto" panose="02000000000000000000" pitchFamily="2" charset="0"/>
              </a:rPr>
              <a:t>HƯỚNG THỰC HIỆN CHI TIẾT</a:t>
            </a:r>
            <a:endParaRPr lang="en-US" sz="4000" b="1">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917513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C261E-85D3-CE94-2555-2BBCD958D34F}"/>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96BE592-1032-0075-DA2D-612AD05DFFFC}"/>
              </a:ext>
            </a:extLst>
          </p:cNvPr>
          <p:cNvSpPr>
            <a:spLocks noGrp="1"/>
          </p:cNvSpPr>
          <p:nvPr>
            <p:ph type="sldNum" sz="quarter" idx="12"/>
          </p:nvPr>
        </p:nvSpPr>
        <p:spPr/>
        <p:txBody>
          <a:bodyPr/>
          <a:lstStyle/>
          <a:p>
            <a:fld id="{28844951-7827-47D4-8276-7DDE1FA7D85A}" type="slidenum">
              <a:rPr lang="en-US" smtClean="0"/>
              <a:pPr/>
              <a:t>12</a:t>
            </a:fld>
            <a:endParaRPr lang="en-US"/>
          </a:p>
        </p:txBody>
      </p:sp>
      <p:sp>
        <p:nvSpPr>
          <p:cNvPr id="3" name="Tiêu đề 1">
            <a:extLst>
              <a:ext uri="{FF2B5EF4-FFF2-40B4-BE49-F238E27FC236}">
                <a16:creationId xmlns:a16="http://schemas.microsoft.com/office/drawing/2014/main" id="{B86FCFD3-69FA-F1D7-9BF2-F7F5A38B2D22}"/>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Bước 1: Phát hiện biển số xe trong ảnh</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6" name="Content Placeholder 5">
            <a:extLst>
              <a:ext uri="{FF2B5EF4-FFF2-40B4-BE49-F238E27FC236}">
                <a16:creationId xmlns:a16="http://schemas.microsoft.com/office/drawing/2014/main" id="{E1ACAD41-C2A5-6197-BE52-0BF0565A5246}"/>
              </a:ext>
            </a:extLst>
          </p:cNvPr>
          <p:cNvSpPr>
            <a:spLocks noGrp="1"/>
          </p:cNvSpPr>
          <p:nvPr>
            <p:ph idx="1"/>
          </p:nvPr>
        </p:nvSpPr>
        <p:spPr>
          <a:xfrm>
            <a:off x="1143000" y="1302327"/>
            <a:ext cx="10163287" cy="4793673"/>
          </a:xfrm>
        </p:spPr>
        <p:txBody>
          <a:bodyPr>
            <a:normAutofit/>
          </a:bodyPr>
          <a:lstStyle/>
          <a:p>
            <a:pPr marL="45720" indent="0" algn="just">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1. Phát hiện đối tượng trong ảnh: </a:t>
            </a:r>
          </a:p>
          <a:p>
            <a:pPr marL="45720" indent="0" algn="just">
              <a:lnSpc>
                <a:spcPct val="150000"/>
              </a:lnSpc>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Để nhận diện biển số, ảnh sẽ được chuyển sang màu đen trắng (grayscale) nhằm giảm bớt yếu tố nhiễu do màu sắc.</a:t>
            </a:r>
          </a:p>
          <a:p>
            <a:pPr marL="45720" indent="0" algn="just">
              <a:lnSpc>
                <a:spcPct val="150000"/>
              </a:lnSpc>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Làm mờ ảnh (Gaussian Blur):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Giúp giảm nhiễu để các cạnh của biển số trở nên rõ ràng hơn.</a:t>
            </a:r>
          </a:p>
          <a:p>
            <a:pPr marL="45720" indent="0" algn="just">
              <a:lnSpc>
                <a:spcPct val="150000"/>
              </a:lnSpc>
              <a:buNone/>
            </a:pPr>
            <a:endParaRPr lang="vi-VN"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532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CC938-F8EA-263E-61E3-FE9CFC6C21C2}"/>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C48C7E25-1FA9-F6C9-A05C-60DE719A97B7}"/>
              </a:ext>
            </a:extLst>
          </p:cNvPr>
          <p:cNvSpPr>
            <a:spLocks noGrp="1"/>
          </p:cNvSpPr>
          <p:nvPr>
            <p:ph type="sldNum" sz="quarter" idx="12"/>
          </p:nvPr>
        </p:nvSpPr>
        <p:spPr/>
        <p:txBody>
          <a:bodyPr/>
          <a:lstStyle/>
          <a:p>
            <a:fld id="{28844951-7827-47D4-8276-7DDE1FA7D85A}" type="slidenum">
              <a:rPr lang="en-US" smtClean="0"/>
              <a:pPr/>
              <a:t>13</a:t>
            </a:fld>
            <a:endParaRPr lang="en-US"/>
          </a:p>
        </p:txBody>
      </p:sp>
      <p:sp>
        <p:nvSpPr>
          <p:cNvPr id="3" name="Tiêu đề 1">
            <a:extLst>
              <a:ext uri="{FF2B5EF4-FFF2-40B4-BE49-F238E27FC236}">
                <a16:creationId xmlns:a16="http://schemas.microsoft.com/office/drawing/2014/main" id="{39319CE1-8F5C-F40B-7879-9E66F9581ED7}"/>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Bước 1: Phát hiện biển số xe trong ảnh</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6" name="Content Placeholder 5">
            <a:extLst>
              <a:ext uri="{FF2B5EF4-FFF2-40B4-BE49-F238E27FC236}">
                <a16:creationId xmlns:a16="http://schemas.microsoft.com/office/drawing/2014/main" id="{55D3C886-72DF-E6A8-88E3-8BEDC6C93361}"/>
              </a:ext>
            </a:extLst>
          </p:cNvPr>
          <p:cNvSpPr>
            <a:spLocks noGrp="1"/>
          </p:cNvSpPr>
          <p:nvPr>
            <p:ph idx="1"/>
          </p:nvPr>
        </p:nvSpPr>
        <p:spPr>
          <a:xfrm>
            <a:off x="1143000" y="1302327"/>
            <a:ext cx="9872871" cy="4793673"/>
          </a:xfrm>
        </p:spPr>
        <p:txBody>
          <a:bodyPr>
            <a:normAutofit/>
          </a:bodyPr>
          <a:lstStyle/>
          <a:p>
            <a:pPr marL="45720" indent="0">
              <a:lnSpc>
                <a:spcPct val="150000"/>
              </a:lnSpc>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Chuyển ảnh sang dạng nhị phân: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Dùng phương pháp ngưỡng Otsu để biến ảnh thành hai màu đen trắng, giúp biển số nổi bật khỏi nền ảnh.</a:t>
            </a:r>
          </a:p>
          <a:p>
            <a:pPr marL="45720" indent="0">
              <a:lnSpc>
                <a:spcPct val="150000"/>
              </a:lnSpc>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Xử lý ảnh để làm rõ biển số: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Dùng kỹ thuật “mở ảnh” để loại bỏ các chi tiết nhỏ không quan trọng và giữ lại các vùng lớn như biển số.</a:t>
            </a:r>
          </a:p>
        </p:txBody>
      </p:sp>
    </p:spTree>
    <p:extLst>
      <p:ext uri="{BB962C8B-B14F-4D97-AF65-F5344CB8AC3E}">
        <p14:creationId xmlns:p14="http://schemas.microsoft.com/office/powerpoint/2010/main" val="3571988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F7C83-989D-3E97-2DBC-5EC2B4375332}"/>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C34BD01E-3ED2-1602-F4DA-EBAD08E02CB2}"/>
              </a:ext>
            </a:extLst>
          </p:cNvPr>
          <p:cNvSpPr>
            <a:spLocks noGrp="1"/>
          </p:cNvSpPr>
          <p:nvPr>
            <p:ph type="sldNum" sz="quarter" idx="12"/>
          </p:nvPr>
        </p:nvSpPr>
        <p:spPr/>
        <p:txBody>
          <a:bodyPr/>
          <a:lstStyle/>
          <a:p>
            <a:fld id="{28844951-7827-47D4-8276-7DDE1FA7D85A}" type="slidenum">
              <a:rPr lang="en-US" smtClean="0"/>
              <a:pPr/>
              <a:t>14</a:t>
            </a:fld>
            <a:endParaRPr lang="en-US"/>
          </a:p>
        </p:txBody>
      </p:sp>
      <p:sp>
        <p:nvSpPr>
          <p:cNvPr id="3" name="Tiêu đề 1">
            <a:extLst>
              <a:ext uri="{FF2B5EF4-FFF2-40B4-BE49-F238E27FC236}">
                <a16:creationId xmlns:a16="http://schemas.microsoft.com/office/drawing/2014/main" id="{1E923A8A-0D2C-F287-5B80-8671BEEA3761}"/>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Bước 1: Phát hiện biển số xe trong ảnh</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6" name="Content Placeholder 5">
            <a:extLst>
              <a:ext uri="{FF2B5EF4-FFF2-40B4-BE49-F238E27FC236}">
                <a16:creationId xmlns:a16="http://schemas.microsoft.com/office/drawing/2014/main" id="{9485179D-FC38-BAD0-664F-4F740664AC2F}"/>
              </a:ext>
            </a:extLst>
          </p:cNvPr>
          <p:cNvSpPr>
            <a:spLocks noGrp="1"/>
          </p:cNvSpPr>
          <p:nvPr>
            <p:ph idx="1"/>
          </p:nvPr>
        </p:nvSpPr>
        <p:spPr>
          <a:xfrm>
            <a:off x="1143000" y="1302327"/>
            <a:ext cx="9872871" cy="4793673"/>
          </a:xfrm>
        </p:spPr>
        <p:txBody>
          <a:bodyPr>
            <a:normAutofit/>
          </a:bodyPr>
          <a:lstStyle/>
          <a:p>
            <a:pPr marL="45720" indent="0">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2. Tìm và lọc vùng biển số:</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2800" b="1" i="0" u="none" strike="noStrike" cap="none" normalizeH="0" baseline="0">
                <a:ln>
                  <a:noFill/>
                </a:ln>
                <a:solidFill>
                  <a:schemeClr val="tx1"/>
                </a:solidFill>
                <a:effectLst/>
                <a:latin typeface="Arial" panose="020B0604020202020204" pitchFamily="34" charset="0"/>
              </a:rPr>
              <a:t>- Dò các đường viền (contour)</a:t>
            </a:r>
            <a:r>
              <a:rPr kumimoji="0" lang="vi-VN" altLang="vi-VN" sz="2800" b="0" i="0" u="none" strike="noStrike" cap="none" normalizeH="0" baseline="0">
                <a:ln>
                  <a:noFill/>
                </a:ln>
                <a:solidFill>
                  <a:schemeClr val="tx1"/>
                </a:solidFill>
                <a:effectLst/>
                <a:latin typeface="Arial" panose="020B0604020202020204" pitchFamily="34" charset="0"/>
              </a:rPr>
              <a:t>: Hàm tìm contour sẽ tìm các khung bao quanh các vùng ảnh có thể là biển số.</a:t>
            </a:r>
          </a:p>
          <a:p>
            <a:pPr marL="0" marR="0" lvl="0" indent="0" algn="l" defTabSz="914400" rtl="0" eaLnBrk="0" fontAlgn="base" latinLnBrk="0" hangingPunct="0">
              <a:lnSpc>
                <a:spcPct val="150000"/>
              </a:lnSpc>
              <a:spcBef>
                <a:spcPct val="0"/>
              </a:spcBef>
              <a:spcAft>
                <a:spcPct val="0"/>
              </a:spcAft>
              <a:buClrTx/>
              <a:buSzTx/>
              <a:buNone/>
              <a:tabLst/>
            </a:pPr>
            <a:r>
              <a:rPr kumimoji="0" lang="vi-VN" altLang="vi-VN" sz="2800" b="1" i="0" u="none" strike="noStrike" cap="none" normalizeH="0" baseline="0">
                <a:ln>
                  <a:noFill/>
                </a:ln>
                <a:solidFill>
                  <a:schemeClr val="tx1"/>
                </a:solidFill>
                <a:effectLst/>
                <a:latin typeface="Arial" panose="020B0604020202020204" pitchFamily="34" charset="0"/>
              </a:rPr>
              <a:t>- Lọc vùng biển số dựa trên kích thước và hình dạng</a:t>
            </a:r>
            <a:r>
              <a:rPr kumimoji="0" lang="vi-VN" altLang="vi-VN" sz="2800" b="0" i="0" u="none" strike="noStrike" cap="none" normalizeH="0" baseline="0">
                <a:ln>
                  <a:noFill/>
                </a:ln>
                <a:solidFill>
                  <a:schemeClr val="tx1"/>
                </a:solidFill>
                <a:effectLst/>
                <a:latin typeface="Arial" panose="020B0604020202020204" pitchFamily="34" charset="0"/>
              </a:rPr>
              <a:t>: Các khu vực có contour có diện tích và tỷ lệ hình chữ nhật giống biển số sẽ được lưu thành ảnh mới để đọc chữ sau.</a:t>
            </a:r>
          </a:p>
          <a:p>
            <a:pPr marL="45720" indent="0">
              <a:lnSpc>
                <a:spcPct val="150000"/>
              </a:lnSpc>
              <a:buNone/>
            </a:pPr>
            <a:endParaRPr lang="vi-VN" sz="2700" b="1">
              <a:solidFill>
                <a:schemeClr val="tx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0577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307EE-F049-0C78-5D9A-B4A25E0FA2B8}"/>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BA18B605-2EB1-37BB-4009-AEBC7D3A229C}"/>
              </a:ext>
            </a:extLst>
          </p:cNvPr>
          <p:cNvSpPr>
            <a:spLocks noGrp="1"/>
          </p:cNvSpPr>
          <p:nvPr>
            <p:ph type="sldNum" sz="quarter" idx="12"/>
          </p:nvPr>
        </p:nvSpPr>
        <p:spPr/>
        <p:txBody>
          <a:bodyPr/>
          <a:lstStyle/>
          <a:p>
            <a:fld id="{28844951-7827-47D4-8276-7DDE1FA7D85A}" type="slidenum">
              <a:rPr lang="en-US" smtClean="0"/>
              <a:pPr/>
              <a:t>15</a:t>
            </a:fld>
            <a:endParaRPr lang="en-US"/>
          </a:p>
        </p:txBody>
      </p:sp>
      <p:sp>
        <p:nvSpPr>
          <p:cNvPr id="3" name="Tiêu đề 1">
            <a:extLst>
              <a:ext uri="{FF2B5EF4-FFF2-40B4-BE49-F238E27FC236}">
                <a16:creationId xmlns:a16="http://schemas.microsoft.com/office/drawing/2014/main" id="{D3FFF713-4D5F-604B-95F7-F9124EDC8A9F}"/>
              </a:ext>
            </a:extLst>
          </p:cNvPr>
          <p:cNvSpPr txBox="1">
            <a:spLocks/>
          </p:cNvSpPr>
          <p:nvPr/>
        </p:nvSpPr>
        <p:spPr>
          <a:xfrm>
            <a:off x="1158240" y="434109"/>
            <a:ext cx="9875520" cy="86821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Bước 2: Xử Lý Ảnh Biển Số Trước Khi Nhận Dạng</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6" name="Content Placeholder 5">
            <a:extLst>
              <a:ext uri="{FF2B5EF4-FFF2-40B4-BE49-F238E27FC236}">
                <a16:creationId xmlns:a16="http://schemas.microsoft.com/office/drawing/2014/main" id="{5210FB85-552C-24F4-6A96-5B2FFE629F26}"/>
              </a:ext>
            </a:extLst>
          </p:cNvPr>
          <p:cNvSpPr>
            <a:spLocks noGrp="1"/>
          </p:cNvSpPr>
          <p:nvPr>
            <p:ph idx="1"/>
          </p:nvPr>
        </p:nvSpPr>
        <p:spPr>
          <a:xfrm>
            <a:off x="1143000" y="1302327"/>
            <a:ext cx="9872871" cy="4793673"/>
          </a:xfrm>
        </p:spPr>
        <p:txBody>
          <a:bodyPr>
            <a:normAutofit/>
          </a:bodyPr>
          <a:lstStyle/>
          <a:p>
            <a:pPr marL="45720" indent="0">
              <a:lnSpc>
                <a:spcPct val="150000"/>
              </a:lnSpc>
              <a:buNone/>
            </a:pPr>
            <a:r>
              <a:rPr lang="vi-VN" sz="2800" b="1">
                <a:solidFill>
                  <a:schemeClr val="tx1"/>
                </a:solidFill>
                <a:latin typeface="Arial" panose="020B0604020202020204" pitchFamily="34" charset="0"/>
              </a:rPr>
              <a:t>1. Chuyển ảnh biển số sang dạng nhị phân:</a:t>
            </a:r>
          </a:p>
          <a:p>
            <a:pPr marL="45720" indent="0">
              <a:lnSpc>
                <a:spcPct val="150000"/>
              </a:lnSpc>
              <a:buNone/>
            </a:pPr>
            <a:r>
              <a:rPr lang="vi-VN" sz="2800">
                <a:solidFill>
                  <a:schemeClr val="tx1"/>
                </a:solidFill>
                <a:latin typeface="Arial" panose="020B0604020202020204" pitchFamily="34" charset="0"/>
              </a:rPr>
              <a:t>Tiến hành chuyển ảnh biển số sang dạng nhị phân để các ký tự được làm rõ</a:t>
            </a:r>
          </a:p>
          <a:p>
            <a:pPr marL="45720" indent="0">
              <a:lnSpc>
                <a:spcPct val="150000"/>
              </a:lnSpc>
              <a:buNone/>
            </a:pPr>
            <a:r>
              <a:rPr lang="vi-VN" altLang="vi-VN" sz="2700" b="1">
                <a:solidFill>
                  <a:schemeClr val="tx1"/>
                </a:solidFill>
                <a:latin typeface="Roboto" panose="02000000000000000000" pitchFamily="2" charset="0"/>
                <a:ea typeface="Roboto" panose="02000000000000000000" pitchFamily="2" charset="0"/>
                <a:cs typeface="Roboto" panose="02000000000000000000" pitchFamily="2" charset="0"/>
              </a:rPr>
              <a:t>2. Phát hiện và lọc ký tự trong biển số:</a:t>
            </a:r>
          </a:p>
          <a:p>
            <a:pPr marL="45720" indent="0">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3. Tách ký tự theo dòng (phân chia trên và dưới):</a:t>
            </a:r>
          </a:p>
        </p:txBody>
      </p:sp>
    </p:spTree>
    <p:extLst>
      <p:ext uri="{BB962C8B-B14F-4D97-AF65-F5344CB8AC3E}">
        <p14:creationId xmlns:p14="http://schemas.microsoft.com/office/powerpoint/2010/main" val="422807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3194E-9E52-EB10-1B04-7BF8B7490E11}"/>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B878D6BD-FCC1-BCD3-93F2-F2772B679A24}"/>
              </a:ext>
            </a:extLst>
          </p:cNvPr>
          <p:cNvSpPr>
            <a:spLocks noGrp="1"/>
          </p:cNvSpPr>
          <p:nvPr>
            <p:ph type="sldNum" sz="quarter" idx="12"/>
          </p:nvPr>
        </p:nvSpPr>
        <p:spPr/>
        <p:txBody>
          <a:bodyPr/>
          <a:lstStyle/>
          <a:p>
            <a:fld id="{28844951-7827-47D4-8276-7DDE1FA7D85A}" type="slidenum">
              <a:rPr lang="en-US" smtClean="0"/>
              <a:pPr/>
              <a:t>16</a:t>
            </a:fld>
            <a:endParaRPr lang="en-US"/>
          </a:p>
        </p:txBody>
      </p:sp>
      <p:sp>
        <p:nvSpPr>
          <p:cNvPr id="3" name="Tiêu đề 1">
            <a:extLst>
              <a:ext uri="{FF2B5EF4-FFF2-40B4-BE49-F238E27FC236}">
                <a16:creationId xmlns:a16="http://schemas.microsoft.com/office/drawing/2014/main" id="{6ECEA148-2AC9-D714-0664-374F48C5BEB0}"/>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Bước 3: Nhận diện ký tự từ ảnh biển số</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6" name="Content Placeholder 5">
            <a:extLst>
              <a:ext uri="{FF2B5EF4-FFF2-40B4-BE49-F238E27FC236}">
                <a16:creationId xmlns:a16="http://schemas.microsoft.com/office/drawing/2014/main" id="{7D1A8E76-8E58-6080-7DEA-F4E3B79D1564}"/>
              </a:ext>
            </a:extLst>
          </p:cNvPr>
          <p:cNvSpPr>
            <a:spLocks noGrp="1"/>
          </p:cNvSpPr>
          <p:nvPr>
            <p:ph idx="1"/>
          </p:nvPr>
        </p:nvSpPr>
        <p:spPr>
          <a:xfrm>
            <a:off x="1143000" y="1302327"/>
            <a:ext cx="9872871" cy="4793673"/>
          </a:xfrm>
        </p:spPr>
        <p:txBody>
          <a:bodyPr>
            <a:normAutofit/>
          </a:bodyPr>
          <a:lstStyle/>
          <a:p>
            <a:pPr marL="45720" indent="0">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1. Tiền xử lý ký tự để Tesseract OCR dễ nhận dạng:</a:t>
            </a:r>
          </a:p>
          <a:p>
            <a:pPr marL="45720" indent="0">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2. Nhận dạng ký tự với Tesseract OCR:</a:t>
            </a:r>
          </a:p>
          <a:p>
            <a:pPr marL="45720" indent="0">
              <a:lnSpc>
                <a:spcPct val="150000"/>
              </a:lnSpc>
              <a:buNone/>
            </a:pPr>
            <a:r>
              <a:rPr lang="vi-VN" sz="2700" b="1">
                <a:solidFill>
                  <a:schemeClr val="tx1"/>
                </a:solidFill>
                <a:latin typeface="Roboto" panose="02000000000000000000" pitchFamily="2" charset="0"/>
                <a:ea typeface="Roboto" panose="02000000000000000000" pitchFamily="2" charset="0"/>
                <a:cs typeface="Roboto" panose="02000000000000000000" pitchFamily="2" charset="0"/>
              </a:rPr>
              <a:t>3. Ghép thành biển số hoàn chỉnh:</a:t>
            </a:r>
          </a:p>
        </p:txBody>
      </p:sp>
    </p:spTree>
    <p:extLst>
      <p:ext uri="{BB962C8B-B14F-4D97-AF65-F5344CB8AC3E}">
        <p14:creationId xmlns:p14="http://schemas.microsoft.com/office/powerpoint/2010/main" val="187288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E58CF-8244-2A21-3536-86734C7511A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22AD6F1-8DF4-886A-04EF-EBC9CA42760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3. </a:t>
            </a:r>
            <a:r>
              <a:rPr lang="vi-VN" sz="4000" b="1">
                <a:latin typeface="Roboto" panose="02000000000000000000" pitchFamily="2" charset="0"/>
                <a:ea typeface="Roboto" panose="02000000000000000000" pitchFamily="2" charset="0"/>
                <a:cs typeface="Roboto" panose="02000000000000000000" pitchFamily="2" charset="0"/>
              </a:rPr>
              <a:t>CÁC CẢI THIỆN KHÁC</a:t>
            </a:r>
            <a:endParaRPr lang="en-US" sz="4000" b="1">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935DFFF9-5987-8273-E4DF-3DC9BED08767}"/>
              </a:ext>
            </a:extLst>
          </p:cNvPr>
          <p:cNvSpPr>
            <a:spLocks noGrp="1"/>
          </p:cNvSpPr>
          <p:nvPr>
            <p:ph type="sldNum" sz="quarter" idx="12"/>
          </p:nvPr>
        </p:nvSpPr>
        <p:spPr/>
        <p:txBody>
          <a:bodyPr/>
          <a:lstStyle/>
          <a:p>
            <a:fld id="{28844951-7827-47D4-8276-7DDE1FA7D85A}" type="slidenum">
              <a:rPr lang="en-US" smtClean="0"/>
              <a:pPr/>
              <a:t>17</a:t>
            </a:fld>
            <a:endParaRPr lang="en-US"/>
          </a:p>
        </p:txBody>
      </p:sp>
    </p:spTree>
    <p:extLst>
      <p:ext uri="{BB962C8B-B14F-4D97-AF65-F5344CB8AC3E}">
        <p14:creationId xmlns:p14="http://schemas.microsoft.com/office/powerpoint/2010/main" val="52649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C9DB1A1D-D620-96BA-B327-9EA81F2EDEBA}"/>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7B63AB11-3B69-BEEE-5033-F222623100B7}"/>
              </a:ext>
            </a:extLst>
          </p:cNvPr>
          <p:cNvSpPr txBox="1">
            <a:spLocks/>
          </p:cNvSpPr>
          <p:nvPr/>
        </p:nvSpPr>
        <p:spPr>
          <a:xfrm>
            <a:off x="4166598" y="0"/>
            <a:ext cx="5199926" cy="144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spcAft>
                <a:spcPts val="600"/>
              </a:spcAft>
            </a:pPr>
            <a:endParaRPr lang="en-US" sz="4000" b="1">
              <a:latin typeface="+mj-lt"/>
              <a:cs typeface="+mj-cs"/>
            </a:endParaRPr>
          </a:p>
        </p:txBody>
      </p:sp>
      <p:sp>
        <p:nvSpPr>
          <p:cNvPr id="6" name="Content Placeholder 5">
            <a:extLst>
              <a:ext uri="{FF2B5EF4-FFF2-40B4-BE49-F238E27FC236}">
                <a16:creationId xmlns:a16="http://schemas.microsoft.com/office/drawing/2014/main" id="{B7AE8B9F-EF97-6AB6-D665-A20F6EEEEC4B}"/>
              </a:ext>
            </a:extLst>
          </p:cNvPr>
          <p:cNvSpPr>
            <a:spLocks noGrp="1"/>
          </p:cNvSpPr>
          <p:nvPr>
            <p:ph idx="1"/>
          </p:nvPr>
        </p:nvSpPr>
        <p:spPr>
          <a:xfrm>
            <a:off x="504554" y="1301396"/>
            <a:ext cx="6072921" cy="5164411"/>
          </a:xfrm>
        </p:spPr>
        <p:txBody>
          <a:bodyPr vert="horz" lIns="91440" tIns="45720" rIns="91440" bIns="45720" rtlCol="0">
            <a:noAutofit/>
          </a:bodyPr>
          <a:lstStyle/>
          <a:p>
            <a:pPr marL="45720" indent="0" algn="just">
              <a:lnSpc>
                <a:spcPct val="150000"/>
              </a:lnSpc>
              <a:buNone/>
            </a:pPr>
            <a:r>
              <a:rPr lang="en-US" sz="2800">
                <a:solidFill>
                  <a:schemeClr val="tx1"/>
                </a:solidFill>
                <a:latin typeface="Arial" panose="020B0604020202020204" pitchFamily="34" charset="0"/>
              </a:rPr>
              <a:t>Đa phần các ảnh biển số được chụp sẽ không nằm thẳng đứng mà sẽ bị lệch vài độ sang trái hoặc phải. </a:t>
            </a:r>
          </a:p>
          <a:p>
            <a:pPr marL="45720" indent="0" algn="just">
              <a:lnSpc>
                <a:spcPct val="150000"/>
              </a:lnSpc>
              <a:buNone/>
            </a:pPr>
            <a:r>
              <a:rPr lang="en-US" sz="2800">
                <a:solidFill>
                  <a:schemeClr val="tx1"/>
                </a:solidFill>
                <a:latin typeface="Arial" panose="020B0604020202020204" pitchFamily="34" charset="0"/>
              </a:rPr>
              <a:t>Việc xoay biển số để biển số trở về dạng thẳng đứng sẽ giúp lọc khu vực xuất hiện biển số chính xác hơn.</a:t>
            </a:r>
          </a:p>
        </p:txBody>
      </p:sp>
      <p:pic>
        <p:nvPicPr>
          <p:cNvPr id="1026" name="Picture 2" descr="Quy định màu sắc, seri biển số xe của cơ quan, tổ chức, cá nhân trong nước;  màu sắc, ký hiệu biển số xe của cơ quan, tổ chức và cá nhân">
            <a:extLst>
              <a:ext uri="{FF2B5EF4-FFF2-40B4-BE49-F238E27FC236}">
                <a16:creationId xmlns:a16="http://schemas.microsoft.com/office/drawing/2014/main" id="{57B35DF2-2B9C-8943-CDF8-C3B11E39F2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78" r="21550" b="-1"/>
          <a:stretch/>
        </p:blipFill>
        <p:spPr bwMode="auto">
          <a:xfrm>
            <a:off x="7062560" y="1500564"/>
            <a:ext cx="4533940" cy="4524095"/>
          </a:xfrm>
          <a:prstGeom prst="rect">
            <a:avLst/>
          </a:prstGeom>
          <a:noFill/>
          <a:extLst>
            <a:ext uri="{909E8E84-426E-40DD-AFC4-6F175D3DCCD1}">
              <a14:hiddenFill xmlns:a14="http://schemas.microsoft.com/office/drawing/2010/main">
                <a:solidFill>
                  <a:srgbClr val="FFFFFF"/>
                </a:solidFill>
              </a14:hiddenFill>
            </a:ext>
          </a:extLst>
        </p:spPr>
      </p:pic>
      <p:sp>
        <p:nvSpPr>
          <p:cNvPr id="4" name="Chỗ dành sẵn cho Số hiệu Bản chiếu 3">
            <a:extLst>
              <a:ext uri="{FF2B5EF4-FFF2-40B4-BE49-F238E27FC236}">
                <a16:creationId xmlns:a16="http://schemas.microsoft.com/office/drawing/2014/main" id="{CABD3822-AAEF-AF0F-5B17-55882CEF7599}"/>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smtClean="0">
                <a:latin typeface="+mn-lt"/>
                <a:cs typeface="+mn-cs"/>
              </a:rPr>
              <a:pPr defTabSz="914400">
                <a:spcAft>
                  <a:spcPts val="600"/>
                </a:spcAft>
              </a:pPr>
              <a:t>18</a:t>
            </a:fld>
            <a:endParaRPr lang="en-US">
              <a:latin typeface="+mn-lt"/>
              <a:cs typeface="+mn-cs"/>
            </a:endParaRPr>
          </a:p>
        </p:txBody>
      </p:sp>
      <p:sp>
        <p:nvSpPr>
          <p:cNvPr id="2" name="Tiêu đề 1">
            <a:extLst>
              <a:ext uri="{FF2B5EF4-FFF2-40B4-BE49-F238E27FC236}">
                <a16:creationId xmlns:a16="http://schemas.microsoft.com/office/drawing/2014/main" id="{56291C10-3FF1-B1B5-238E-22D0F47BE713}"/>
              </a:ext>
            </a:extLst>
          </p:cNvPr>
          <p:cNvSpPr txBox="1">
            <a:spLocks/>
          </p:cNvSpPr>
          <p:nvPr/>
        </p:nvSpPr>
        <p:spPr>
          <a:xfrm>
            <a:off x="1564411" y="433178"/>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XOAY BIỂN SỐ</a:t>
            </a:r>
          </a:p>
        </p:txBody>
      </p:sp>
    </p:spTree>
    <p:extLst>
      <p:ext uri="{BB962C8B-B14F-4D97-AF65-F5344CB8AC3E}">
        <p14:creationId xmlns:p14="http://schemas.microsoft.com/office/powerpoint/2010/main" val="1106226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1255B-FA1D-E8A5-C9D9-BD7360427142}"/>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F7803BC4-DE0F-35EE-44F7-303A0A406DBD}"/>
              </a:ext>
            </a:extLst>
          </p:cNvPr>
          <p:cNvSpPr txBox="1">
            <a:spLocks/>
          </p:cNvSpPr>
          <p:nvPr/>
        </p:nvSpPr>
        <p:spPr>
          <a:xfrm>
            <a:off x="4166598" y="0"/>
            <a:ext cx="5199926" cy="144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spcAft>
                <a:spcPts val="600"/>
              </a:spcAft>
            </a:pPr>
            <a:endParaRPr lang="en-US" sz="4000" b="1">
              <a:latin typeface="+mj-lt"/>
              <a:cs typeface="+mj-cs"/>
            </a:endParaRPr>
          </a:p>
        </p:txBody>
      </p:sp>
      <p:sp>
        <p:nvSpPr>
          <p:cNvPr id="6" name="Content Placeholder 5">
            <a:extLst>
              <a:ext uri="{FF2B5EF4-FFF2-40B4-BE49-F238E27FC236}">
                <a16:creationId xmlns:a16="http://schemas.microsoft.com/office/drawing/2014/main" id="{086CC30F-D591-DB43-727F-0B9BDF7ADC58}"/>
              </a:ext>
            </a:extLst>
          </p:cNvPr>
          <p:cNvSpPr>
            <a:spLocks noGrp="1"/>
          </p:cNvSpPr>
          <p:nvPr>
            <p:ph idx="1"/>
          </p:nvPr>
        </p:nvSpPr>
        <p:spPr>
          <a:xfrm>
            <a:off x="849854" y="1301396"/>
            <a:ext cx="10590077" cy="5164411"/>
          </a:xfrm>
        </p:spPr>
        <p:txBody>
          <a:bodyPr vert="horz" lIns="91440" tIns="45720" rIns="91440" bIns="45720" rtlCol="0">
            <a:noAutofit/>
          </a:bodyPr>
          <a:lstStyle/>
          <a:p>
            <a:pPr marL="45720" indent="0" algn="just">
              <a:lnSpc>
                <a:spcPct val="150000"/>
              </a:lnSpc>
              <a:buNone/>
            </a:pPr>
            <a:r>
              <a:rPr lang="vi-VN" sz="2800">
                <a:solidFill>
                  <a:schemeClr val="tx1"/>
                </a:solidFill>
                <a:latin typeface="Arial" panose="020B0604020202020204" pitchFamily="34" charset="0"/>
              </a:rPr>
              <a:t>Bước 1: Sắp xếp các đỉnh của khu vực biển số để tìm 2 điểm có tọa độ y thấp nhất</a:t>
            </a:r>
          </a:p>
          <a:p>
            <a:pPr marL="45720" indent="0" algn="just">
              <a:lnSpc>
                <a:spcPct val="150000"/>
              </a:lnSpc>
              <a:buNone/>
            </a:pPr>
            <a:r>
              <a:rPr lang="vi-VN" sz="2800">
                <a:solidFill>
                  <a:schemeClr val="tx1"/>
                </a:solidFill>
                <a:latin typeface="Arial" panose="020B0604020202020204" pitchFamily="34" charset="0"/>
              </a:rPr>
              <a:t>Bước 2: Tính góc tạo được từ 2 điểm đó và trục Ox</a:t>
            </a:r>
          </a:p>
          <a:p>
            <a:pPr marL="45720" indent="0" algn="just">
              <a:lnSpc>
                <a:spcPct val="150000"/>
              </a:lnSpc>
              <a:buNone/>
            </a:pPr>
            <a:r>
              <a:rPr lang="vi-VN" sz="2800">
                <a:solidFill>
                  <a:schemeClr val="tx1"/>
                </a:solidFill>
                <a:latin typeface="Arial" panose="020B0604020202020204" pitchFamily="34" charset="0"/>
              </a:rPr>
              <a:t>Bước 3: Điều chỉnh để góc xoay luôn nằm trong khoảng -45 đến 45 độ</a:t>
            </a:r>
          </a:p>
          <a:p>
            <a:pPr marL="45720" indent="0" algn="just">
              <a:lnSpc>
                <a:spcPct val="150000"/>
              </a:lnSpc>
              <a:buNone/>
            </a:pPr>
            <a:r>
              <a:rPr lang="vi-VN" sz="2800">
                <a:solidFill>
                  <a:schemeClr val="tx1"/>
                </a:solidFill>
                <a:latin typeface="Arial" panose="020B0604020202020204" pitchFamily="34" charset="0"/>
              </a:rPr>
              <a:t>Bước 4: Tiến hành xoay ảnh dựa trên góc tìm được</a:t>
            </a:r>
          </a:p>
        </p:txBody>
      </p:sp>
      <p:sp>
        <p:nvSpPr>
          <p:cNvPr id="4" name="Chỗ dành sẵn cho Số hiệu Bản chiếu 3">
            <a:extLst>
              <a:ext uri="{FF2B5EF4-FFF2-40B4-BE49-F238E27FC236}">
                <a16:creationId xmlns:a16="http://schemas.microsoft.com/office/drawing/2014/main" id="{6B22352D-38CE-0103-DF18-48128ADF5DFF}"/>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smtClean="0">
                <a:latin typeface="+mn-lt"/>
                <a:cs typeface="+mn-cs"/>
              </a:rPr>
              <a:pPr defTabSz="914400">
                <a:spcAft>
                  <a:spcPts val="600"/>
                </a:spcAft>
              </a:pPr>
              <a:t>19</a:t>
            </a:fld>
            <a:endParaRPr lang="en-US">
              <a:latin typeface="+mn-lt"/>
              <a:cs typeface="+mn-cs"/>
            </a:endParaRPr>
          </a:p>
        </p:txBody>
      </p:sp>
      <p:sp>
        <p:nvSpPr>
          <p:cNvPr id="2" name="Tiêu đề 1">
            <a:extLst>
              <a:ext uri="{FF2B5EF4-FFF2-40B4-BE49-F238E27FC236}">
                <a16:creationId xmlns:a16="http://schemas.microsoft.com/office/drawing/2014/main" id="{29B206ED-1DB1-C962-088C-1103D3607A6E}"/>
              </a:ext>
            </a:extLst>
          </p:cNvPr>
          <p:cNvSpPr txBox="1">
            <a:spLocks/>
          </p:cNvSpPr>
          <p:nvPr/>
        </p:nvSpPr>
        <p:spPr>
          <a:xfrm>
            <a:off x="1564411" y="433178"/>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XOAY BIỂN SỐ</a:t>
            </a:r>
          </a:p>
        </p:txBody>
      </p:sp>
    </p:spTree>
    <p:extLst>
      <p:ext uri="{BB962C8B-B14F-4D97-AF65-F5344CB8AC3E}">
        <p14:creationId xmlns:p14="http://schemas.microsoft.com/office/powerpoint/2010/main" val="3012917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3E8C22-504C-4CA6-B605-D045DFB6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9642" y="234760"/>
            <a:ext cx="4386138" cy="6387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279A5CA-A62D-45F1-B14C-8CA0D5FBE381}"/>
              </a:ext>
            </a:extLst>
          </p:cNvPr>
          <p:cNvSpPr>
            <a:spLocks noGrp="1"/>
          </p:cNvSpPr>
          <p:nvPr>
            <p:ph type="title"/>
          </p:nvPr>
        </p:nvSpPr>
        <p:spPr>
          <a:xfrm>
            <a:off x="7989455" y="609599"/>
            <a:ext cx="3574471" cy="5403273"/>
          </a:xfrm>
        </p:spPr>
        <p:txBody>
          <a:bodyPr>
            <a:normAutofit/>
          </a:bodyPr>
          <a:lstStyle/>
          <a:p>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Nội</a:t>
            </a:r>
            <a:r>
              <a:rPr lang="en-US" sz="6000">
                <a:solidFill>
                  <a:srgbClr val="FFFFFF"/>
                </a:solidFill>
                <a:latin typeface="Roboto" panose="02000000000000000000" pitchFamily="2" charset="0"/>
                <a:ea typeface="Roboto" panose="02000000000000000000" pitchFamily="2" charset="0"/>
                <a:cs typeface="Roboto" panose="02000000000000000000" pitchFamily="2" charset="0"/>
              </a:rPr>
              <a:t> dung </a:t>
            </a:r>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báo</a:t>
            </a:r>
            <a:r>
              <a:rPr lang="en-US" sz="600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6000" err="1">
                <a:solidFill>
                  <a:srgbClr val="FFFFFF"/>
                </a:solidFill>
                <a:latin typeface="Roboto" panose="02000000000000000000" pitchFamily="2" charset="0"/>
                <a:ea typeface="Roboto" panose="02000000000000000000" pitchFamily="2" charset="0"/>
                <a:cs typeface="Roboto" panose="02000000000000000000" pitchFamily="2" charset="0"/>
              </a:rPr>
              <a:t>cáo</a:t>
            </a:r>
            <a:endParaRPr lang="en-US" sz="6000">
              <a:solidFill>
                <a:srgbClr val="FFFFFF"/>
              </a:solidFill>
              <a:latin typeface="Roboto" panose="02000000000000000000" pitchFamily="2" charset="0"/>
              <a:ea typeface="Roboto" panose="02000000000000000000" pitchFamily="2" charset="0"/>
              <a:cs typeface="Roboto" panose="02000000000000000000" pitchFamily="2" charset="0"/>
            </a:endParaRPr>
          </a:p>
        </p:txBody>
      </p:sp>
      <p:sp>
        <p:nvSpPr>
          <p:cNvPr id="5" name="Chỗ dành sẵn cho Số hiệu Bản chiếu 4">
            <a:extLst>
              <a:ext uri="{FF2B5EF4-FFF2-40B4-BE49-F238E27FC236}">
                <a16:creationId xmlns:a16="http://schemas.microsoft.com/office/drawing/2014/main" id="{9062268D-EB7A-46F9-BD28-8650886D3873}"/>
              </a:ext>
            </a:extLst>
          </p:cNvPr>
          <p:cNvSpPr>
            <a:spLocks noGrp="1"/>
          </p:cNvSpPr>
          <p:nvPr>
            <p:ph type="sldNum" sz="quarter" idx="12"/>
          </p:nvPr>
        </p:nvSpPr>
        <p:spPr>
          <a:xfrm>
            <a:off x="10501745" y="6223828"/>
            <a:ext cx="1062181" cy="365125"/>
          </a:xfrm>
        </p:spPr>
        <p:txBody>
          <a:bodyPr>
            <a:normAutofit/>
          </a:bodyPr>
          <a:lstStyle/>
          <a:p>
            <a:pPr>
              <a:spcAft>
                <a:spcPts val="600"/>
              </a:spcAft>
            </a:pPr>
            <a:fld id="{28844951-7827-47D4-8276-7DDE1FA7D85A}" type="slidenum">
              <a:rPr lang="en-US">
                <a:solidFill>
                  <a:srgbClr val="FFFFFF"/>
                </a:solidFill>
              </a:rPr>
              <a:pPr>
                <a:spcAft>
                  <a:spcPts val="600"/>
                </a:spcAft>
              </a:pPr>
              <a:t>2</a:t>
            </a:fld>
            <a:endParaRPr lang="en-US">
              <a:solidFill>
                <a:srgbClr val="FFFFFF"/>
              </a:solidFill>
            </a:endParaRPr>
          </a:p>
        </p:txBody>
      </p:sp>
      <p:sp>
        <p:nvSpPr>
          <p:cNvPr id="13" name="Rectangle 12">
            <a:extLst>
              <a:ext uri="{FF2B5EF4-FFF2-40B4-BE49-F238E27FC236}">
                <a16:creationId xmlns:a16="http://schemas.microsoft.com/office/drawing/2014/main" id="{AD67450E-55EC-4621-8697-52443DDEA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680" y="240031"/>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7" name="Chỗ dành sẵn cho Nội dung 2">
            <a:extLst>
              <a:ext uri="{FF2B5EF4-FFF2-40B4-BE49-F238E27FC236}">
                <a16:creationId xmlns:a16="http://schemas.microsoft.com/office/drawing/2014/main" id="{582404B5-AA42-0413-3574-33B671F2FDF8}"/>
              </a:ext>
            </a:extLst>
          </p:cNvPr>
          <p:cNvGraphicFramePr>
            <a:graphicFrameLocks noGrp="1"/>
          </p:cNvGraphicFramePr>
          <p:nvPr>
            <p:ph idx="1"/>
            <p:extLst>
              <p:ext uri="{D42A27DB-BD31-4B8C-83A1-F6EECF244321}">
                <p14:modId xmlns:p14="http://schemas.microsoft.com/office/powerpoint/2010/main" val="317904720"/>
              </p:ext>
            </p:extLst>
          </p:nvPr>
        </p:nvGraphicFramePr>
        <p:xfrm>
          <a:off x="862013" y="881063"/>
          <a:ext cx="6054725" cy="5132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15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2200B-F53F-661E-E9F3-E7A007E20A2F}"/>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3D3F4D39-D611-9F42-8C27-CCCA21898C62}"/>
              </a:ext>
            </a:extLst>
          </p:cNvPr>
          <p:cNvSpPr txBox="1">
            <a:spLocks/>
          </p:cNvSpPr>
          <p:nvPr/>
        </p:nvSpPr>
        <p:spPr>
          <a:xfrm>
            <a:off x="4166598" y="0"/>
            <a:ext cx="5199926" cy="144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spcAft>
                <a:spcPts val="600"/>
              </a:spcAft>
            </a:pPr>
            <a:endParaRPr lang="en-US" sz="4000" b="1">
              <a:latin typeface="+mj-lt"/>
              <a:cs typeface="+mj-cs"/>
            </a:endParaRPr>
          </a:p>
        </p:txBody>
      </p:sp>
      <p:sp>
        <p:nvSpPr>
          <p:cNvPr id="6" name="Content Placeholder 5">
            <a:extLst>
              <a:ext uri="{FF2B5EF4-FFF2-40B4-BE49-F238E27FC236}">
                <a16:creationId xmlns:a16="http://schemas.microsoft.com/office/drawing/2014/main" id="{736E642C-46DC-3A81-AD9B-8C270AD3E73F}"/>
              </a:ext>
            </a:extLst>
          </p:cNvPr>
          <p:cNvSpPr>
            <a:spLocks noGrp="1"/>
          </p:cNvSpPr>
          <p:nvPr>
            <p:ph idx="1"/>
          </p:nvPr>
        </p:nvSpPr>
        <p:spPr>
          <a:xfrm>
            <a:off x="693640" y="1734572"/>
            <a:ext cx="5933071" cy="3670454"/>
          </a:xfrm>
        </p:spPr>
        <p:txBody>
          <a:bodyPr vert="horz" lIns="91440" tIns="45720" rIns="91440" bIns="45720" rtlCol="0">
            <a:noAutofit/>
          </a:bodyPr>
          <a:lstStyle/>
          <a:p>
            <a:pPr marL="45720" indent="0" algn="just">
              <a:lnSpc>
                <a:spcPct val="150000"/>
              </a:lnSpc>
              <a:buNone/>
            </a:pPr>
            <a:r>
              <a:rPr lang="en-US" sz="2800">
                <a:solidFill>
                  <a:schemeClr val="tx1"/>
                </a:solidFill>
                <a:latin typeface="Arial" panose="020B0604020202020204" pitchFamily="34" charset="0"/>
              </a:rPr>
              <a:t>OpenCV hỗ trợ chức năng template matching để kiểm tra khu vực trong ảnh khớp với ảnh mẫu (template). Sử dụng template matching để đọc từng kí tự trong biển số xe.</a:t>
            </a:r>
          </a:p>
        </p:txBody>
      </p:sp>
      <p:sp>
        <p:nvSpPr>
          <p:cNvPr id="4" name="Chỗ dành sẵn cho Số hiệu Bản chiếu 3">
            <a:extLst>
              <a:ext uri="{FF2B5EF4-FFF2-40B4-BE49-F238E27FC236}">
                <a16:creationId xmlns:a16="http://schemas.microsoft.com/office/drawing/2014/main" id="{B71D735B-D407-65D3-D24E-541A8C811815}"/>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smtClean="0">
                <a:latin typeface="+mn-lt"/>
                <a:cs typeface="+mn-cs"/>
              </a:rPr>
              <a:pPr defTabSz="914400">
                <a:spcAft>
                  <a:spcPts val="600"/>
                </a:spcAft>
              </a:pPr>
              <a:t>20</a:t>
            </a:fld>
            <a:endParaRPr lang="en-US">
              <a:latin typeface="+mn-lt"/>
              <a:cs typeface="+mn-cs"/>
            </a:endParaRPr>
          </a:p>
        </p:txBody>
      </p:sp>
      <p:sp>
        <p:nvSpPr>
          <p:cNvPr id="2" name="Tiêu đề 1">
            <a:extLst>
              <a:ext uri="{FF2B5EF4-FFF2-40B4-BE49-F238E27FC236}">
                <a16:creationId xmlns:a16="http://schemas.microsoft.com/office/drawing/2014/main" id="{E4D053DA-6984-C96F-9C0D-3856C23DF2C2}"/>
              </a:ext>
            </a:extLst>
          </p:cNvPr>
          <p:cNvSpPr txBox="1">
            <a:spLocks/>
          </p:cNvSpPr>
          <p:nvPr/>
        </p:nvSpPr>
        <p:spPr>
          <a:xfrm>
            <a:off x="709477" y="433177"/>
            <a:ext cx="10773045" cy="86821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Sử dụng phương pháp template matching để đọc kí tự</a:t>
            </a:r>
          </a:p>
        </p:txBody>
      </p:sp>
      <p:pic>
        <p:nvPicPr>
          <p:cNvPr id="5" name="Picture 2" descr="Multi-template matching with OpenCV - PyImageSearch">
            <a:extLst>
              <a:ext uri="{FF2B5EF4-FFF2-40B4-BE49-F238E27FC236}">
                <a16:creationId xmlns:a16="http://schemas.microsoft.com/office/drawing/2014/main" id="{8AD5B34E-55A3-E113-6F85-BDDF351E6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331" y="1886150"/>
            <a:ext cx="4799978" cy="308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48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843F0-B557-0B6A-B6A5-61D306F299DE}"/>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6BFBBEA2-732C-A0F2-B82B-9A98C9A4D660}"/>
              </a:ext>
            </a:extLst>
          </p:cNvPr>
          <p:cNvSpPr txBox="1">
            <a:spLocks/>
          </p:cNvSpPr>
          <p:nvPr/>
        </p:nvSpPr>
        <p:spPr>
          <a:xfrm>
            <a:off x="4166598" y="0"/>
            <a:ext cx="5199926" cy="144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spcAft>
                <a:spcPts val="600"/>
              </a:spcAft>
            </a:pPr>
            <a:endParaRPr lang="en-US" sz="4000" b="1">
              <a:latin typeface="+mj-lt"/>
              <a:cs typeface="+mj-cs"/>
            </a:endParaRPr>
          </a:p>
        </p:txBody>
      </p:sp>
      <p:sp>
        <p:nvSpPr>
          <p:cNvPr id="6" name="Content Placeholder 5">
            <a:extLst>
              <a:ext uri="{FF2B5EF4-FFF2-40B4-BE49-F238E27FC236}">
                <a16:creationId xmlns:a16="http://schemas.microsoft.com/office/drawing/2014/main" id="{8D6F8C2A-0EC4-7FA1-9CDD-ADCED340AA7E}"/>
              </a:ext>
            </a:extLst>
          </p:cNvPr>
          <p:cNvSpPr>
            <a:spLocks noGrp="1"/>
          </p:cNvSpPr>
          <p:nvPr>
            <p:ph idx="1"/>
          </p:nvPr>
        </p:nvSpPr>
        <p:spPr>
          <a:xfrm>
            <a:off x="634701" y="1443270"/>
            <a:ext cx="11037345" cy="4376618"/>
          </a:xfrm>
        </p:spPr>
        <p:txBody>
          <a:bodyPr vert="horz" lIns="91440" tIns="45720" rIns="91440" bIns="45720" rtlCol="0">
            <a:noAutofit/>
          </a:bodyPr>
          <a:lstStyle/>
          <a:p>
            <a:pPr marL="45720" indent="0" algn="just">
              <a:lnSpc>
                <a:spcPct val="150000"/>
              </a:lnSpc>
              <a:buNone/>
            </a:pPr>
            <a:r>
              <a:rPr lang="vi-VN" sz="2800">
                <a:solidFill>
                  <a:schemeClr val="tx1"/>
                </a:solidFill>
                <a:latin typeface="Arial" panose="020B0604020202020204" pitchFamily="34" charset="0"/>
              </a:rPr>
              <a:t>Bước 1: Xử lí ảnh và tách ra từng khu vực kí tự tương tự như bước 1 đến 4 ở phương pháp dùng pytesseract để đọc từng kí tự</a:t>
            </a:r>
          </a:p>
          <a:p>
            <a:pPr marL="45720" indent="0" algn="just">
              <a:lnSpc>
                <a:spcPct val="150000"/>
              </a:lnSpc>
              <a:buNone/>
            </a:pPr>
            <a:endParaRPr lang="vi-VN" sz="2800">
              <a:solidFill>
                <a:schemeClr val="tx1"/>
              </a:solidFill>
              <a:latin typeface="Arial" panose="020B0604020202020204" pitchFamily="34" charset="0"/>
            </a:endParaRPr>
          </a:p>
          <a:p>
            <a:pPr marL="45720" indent="0" algn="just">
              <a:lnSpc>
                <a:spcPct val="150000"/>
              </a:lnSpc>
              <a:buNone/>
            </a:pPr>
            <a:r>
              <a:rPr lang="vi-VN" sz="2800">
                <a:solidFill>
                  <a:schemeClr val="tx1"/>
                </a:solidFill>
                <a:latin typeface="Arial" panose="020B0604020202020204" pitchFamily="34" charset="0"/>
              </a:rPr>
              <a:t>Bước 2: Dùng template matching với các khu vực kí tự được tách ở bước 1 để nhận diện kí tự có trong bộ kí tự của biển số xe Việt Nam</a:t>
            </a:r>
          </a:p>
          <a:p>
            <a:pPr marL="45720" indent="0" algn="just">
              <a:lnSpc>
                <a:spcPct val="150000"/>
              </a:lnSpc>
              <a:buNone/>
            </a:pPr>
            <a:endParaRPr lang="vi-VN" sz="2800">
              <a:solidFill>
                <a:schemeClr val="tx1"/>
              </a:solidFill>
              <a:latin typeface="Arial" panose="020B0604020202020204" pitchFamily="34" charset="0"/>
            </a:endParaRPr>
          </a:p>
        </p:txBody>
      </p:sp>
      <p:sp>
        <p:nvSpPr>
          <p:cNvPr id="4" name="Chỗ dành sẵn cho Số hiệu Bản chiếu 3">
            <a:extLst>
              <a:ext uri="{FF2B5EF4-FFF2-40B4-BE49-F238E27FC236}">
                <a16:creationId xmlns:a16="http://schemas.microsoft.com/office/drawing/2014/main" id="{277B9F84-E9ED-F181-83CB-4992A9084BB4}"/>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smtClean="0">
                <a:latin typeface="+mn-lt"/>
                <a:cs typeface="+mn-cs"/>
              </a:rPr>
              <a:pPr defTabSz="914400">
                <a:spcAft>
                  <a:spcPts val="600"/>
                </a:spcAft>
              </a:pPr>
              <a:t>21</a:t>
            </a:fld>
            <a:endParaRPr lang="en-US">
              <a:latin typeface="+mn-lt"/>
              <a:cs typeface="+mn-cs"/>
            </a:endParaRPr>
          </a:p>
        </p:txBody>
      </p:sp>
      <p:sp>
        <p:nvSpPr>
          <p:cNvPr id="2" name="Tiêu đề 1">
            <a:extLst>
              <a:ext uri="{FF2B5EF4-FFF2-40B4-BE49-F238E27FC236}">
                <a16:creationId xmlns:a16="http://schemas.microsoft.com/office/drawing/2014/main" id="{173E6853-0DF3-B0DF-BA31-2E897BF0A743}"/>
              </a:ext>
            </a:extLst>
          </p:cNvPr>
          <p:cNvSpPr txBox="1">
            <a:spLocks/>
          </p:cNvSpPr>
          <p:nvPr/>
        </p:nvSpPr>
        <p:spPr>
          <a:xfrm>
            <a:off x="804020" y="575051"/>
            <a:ext cx="10665380" cy="86821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Sử dụng phương pháp template matching để đọc kí tự</a:t>
            </a:r>
          </a:p>
        </p:txBody>
      </p:sp>
    </p:spTree>
    <p:extLst>
      <p:ext uri="{BB962C8B-B14F-4D97-AF65-F5344CB8AC3E}">
        <p14:creationId xmlns:p14="http://schemas.microsoft.com/office/powerpoint/2010/main" val="3258679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02115-DE0E-75A7-3164-AABD30DF203D}"/>
            </a:ext>
          </a:extLst>
        </p:cNvPr>
        <p:cNvGrpSpPr/>
        <p:nvPr/>
      </p:nvGrpSpPr>
      <p:grpSpPr>
        <a:xfrm>
          <a:off x="0" y="0"/>
          <a:ext cx="0" cy="0"/>
          <a:chOff x="0" y="0"/>
          <a:chExt cx="0" cy="0"/>
        </a:xfrm>
      </p:grpSpPr>
      <p:sp>
        <p:nvSpPr>
          <p:cNvPr id="3" name="Tiêu đề 1">
            <a:extLst>
              <a:ext uri="{FF2B5EF4-FFF2-40B4-BE49-F238E27FC236}">
                <a16:creationId xmlns:a16="http://schemas.microsoft.com/office/drawing/2014/main" id="{A5700C7A-80EA-BB1F-DD45-C8C5120249DC}"/>
              </a:ext>
            </a:extLst>
          </p:cNvPr>
          <p:cNvSpPr txBox="1">
            <a:spLocks/>
          </p:cNvSpPr>
          <p:nvPr/>
        </p:nvSpPr>
        <p:spPr>
          <a:xfrm>
            <a:off x="4166598" y="0"/>
            <a:ext cx="5199926" cy="14432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spcAft>
                <a:spcPts val="600"/>
              </a:spcAft>
            </a:pPr>
            <a:endParaRPr lang="en-US" sz="4000" b="1">
              <a:latin typeface="+mj-lt"/>
              <a:cs typeface="+mj-cs"/>
            </a:endParaRPr>
          </a:p>
        </p:txBody>
      </p:sp>
      <p:sp>
        <p:nvSpPr>
          <p:cNvPr id="4" name="Chỗ dành sẵn cho Số hiệu Bản chiếu 3">
            <a:extLst>
              <a:ext uri="{FF2B5EF4-FFF2-40B4-BE49-F238E27FC236}">
                <a16:creationId xmlns:a16="http://schemas.microsoft.com/office/drawing/2014/main" id="{F7EAF5E6-2128-2802-B255-A58E75682776}"/>
              </a:ext>
            </a:extLst>
          </p:cNvPr>
          <p:cNvSpPr>
            <a:spLocks noGrp="1"/>
          </p:cNvSpPr>
          <p:nvPr>
            <p:ph type="sldNum" sz="quarter" idx="12"/>
          </p:nvPr>
        </p:nvSpPr>
        <p:spPr>
          <a:xfrm>
            <a:off x="9329530" y="6223828"/>
            <a:ext cx="1706217" cy="365125"/>
          </a:xfrm>
        </p:spPr>
        <p:txBody>
          <a:bodyPr vert="horz" lIns="91440" tIns="45720" rIns="91440" bIns="45720" rtlCol="0" anchor="ctr">
            <a:normAutofit/>
          </a:bodyPr>
          <a:lstStyle/>
          <a:p>
            <a:pPr defTabSz="914400">
              <a:spcAft>
                <a:spcPts val="600"/>
              </a:spcAft>
            </a:pPr>
            <a:fld id="{28844951-7827-47D4-8276-7DDE1FA7D85A}" type="slidenum">
              <a:rPr lang="en-US" smtClean="0">
                <a:latin typeface="+mn-lt"/>
                <a:cs typeface="+mn-cs"/>
              </a:rPr>
              <a:pPr defTabSz="914400">
                <a:spcAft>
                  <a:spcPts val="600"/>
                </a:spcAft>
              </a:pPr>
              <a:t>22</a:t>
            </a:fld>
            <a:endParaRPr lang="en-US">
              <a:latin typeface="+mn-lt"/>
              <a:cs typeface="+mn-cs"/>
            </a:endParaRPr>
          </a:p>
        </p:txBody>
      </p:sp>
      <p:sp>
        <p:nvSpPr>
          <p:cNvPr id="2" name="Tiêu đề 1">
            <a:extLst>
              <a:ext uri="{FF2B5EF4-FFF2-40B4-BE49-F238E27FC236}">
                <a16:creationId xmlns:a16="http://schemas.microsoft.com/office/drawing/2014/main" id="{647A8A03-DCB6-901E-0A60-E34B39166ADC}"/>
              </a:ext>
            </a:extLst>
          </p:cNvPr>
          <p:cNvSpPr txBox="1">
            <a:spLocks/>
          </p:cNvSpPr>
          <p:nvPr/>
        </p:nvSpPr>
        <p:spPr>
          <a:xfrm>
            <a:off x="804020" y="575051"/>
            <a:ext cx="10665380" cy="86821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Sử dụng phương pháp template matching để đọc kí tự</a:t>
            </a:r>
          </a:p>
        </p:txBody>
      </p:sp>
      <p:pic>
        <p:nvPicPr>
          <p:cNvPr id="5" name="Picture 4">
            <a:extLst>
              <a:ext uri="{FF2B5EF4-FFF2-40B4-BE49-F238E27FC236}">
                <a16:creationId xmlns:a16="http://schemas.microsoft.com/office/drawing/2014/main" id="{580F4B74-6F22-1AB8-1EB9-4FCE0FA81F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5346" y="1585112"/>
            <a:ext cx="2821308" cy="2914825"/>
          </a:xfrm>
          <a:prstGeom prst="rect">
            <a:avLst/>
          </a:prstGeom>
          <a:noFill/>
        </p:spPr>
      </p:pic>
      <p:sp>
        <p:nvSpPr>
          <p:cNvPr id="7" name="Content Placeholder 5">
            <a:extLst>
              <a:ext uri="{FF2B5EF4-FFF2-40B4-BE49-F238E27FC236}">
                <a16:creationId xmlns:a16="http://schemas.microsoft.com/office/drawing/2014/main" id="{75B31988-339E-63B8-4B59-7FAB0EE89D58}"/>
              </a:ext>
            </a:extLst>
          </p:cNvPr>
          <p:cNvSpPr txBox="1">
            <a:spLocks/>
          </p:cNvSpPr>
          <p:nvPr/>
        </p:nvSpPr>
        <p:spPr>
          <a:xfrm>
            <a:off x="1592133" y="4641780"/>
            <a:ext cx="9561949" cy="1641169"/>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Times New Roman" panose="02020603050405020304" pitchFamily="18" charset="0"/>
                <a:ea typeface="+mn-ea"/>
                <a:cs typeface="Times New Roman" panose="02020603050405020304" pitchFamily="18" charset="0"/>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Times New Roman" panose="02020603050405020304" pitchFamily="18" charset="0"/>
                <a:ea typeface="+mn-ea"/>
                <a:cs typeface="Times New Roman" panose="02020603050405020304" pitchFamily="18" charset="0"/>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Times New Roman" panose="02020603050405020304" pitchFamily="18" charset="0"/>
                <a:ea typeface="+mn-ea"/>
                <a:cs typeface="Times New Roman" panose="02020603050405020304" pitchFamily="18" charset="0"/>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Times New Roman" panose="02020603050405020304" pitchFamily="18" charset="0"/>
                <a:ea typeface="+mn-ea"/>
                <a:cs typeface="Times New Roman" panose="02020603050405020304" pitchFamily="18" charset="0"/>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lnSpc>
                <a:spcPct val="150000"/>
              </a:lnSpc>
              <a:buFont typeface="Corbel" pitchFamily="34" charset="0"/>
              <a:buNone/>
            </a:pPr>
            <a:r>
              <a:rPr lang="vi-VN" sz="2800">
                <a:solidFill>
                  <a:schemeClr val="tx1"/>
                </a:solidFill>
                <a:latin typeface="Arial" panose="020B0604020202020204" pitchFamily="34" charset="0"/>
              </a:rPr>
              <a:t>Ảnh minh hoạ template matching </a:t>
            </a:r>
          </a:p>
          <a:p>
            <a:pPr marL="45720" indent="0" algn="just">
              <a:lnSpc>
                <a:spcPct val="150000"/>
              </a:lnSpc>
              <a:buFont typeface="Corbel" pitchFamily="34" charset="0"/>
              <a:buNone/>
            </a:pPr>
            <a:r>
              <a:rPr lang="vi-VN" sz="2800">
                <a:solidFill>
                  <a:schemeClr val="tx1"/>
                </a:solidFill>
                <a:latin typeface="Arial" panose="020B0604020202020204" pitchFamily="34" charset="0"/>
              </a:rPr>
              <a:t>(bên trái là template, bên phải là ảnh chứa khu vực kí tự)</a:t>
            </a:r>
          </a:p>
        </p:txBody>
      </p:sp>
    </p:spTree>
    <p:extLst>
      <p:ext uri="{BB962C8B-B14F-4D97-AF65-F5344CB8AC3E}">
        <p14:creationId xmlns:p14="http://schemas.microsoft.com/office/powerpoint/2010/main" val="2518828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4. </a:t>
            </a:r>
            <a:r>
              <a:rPr lang="vi-VN" sz="4000" b="1">
                <a:latin typeface="Roboto" panose="02000000000000000000" pitchFamily="2" charset="0"/>
                <a:ea typeface="Roboto" panose="02000000000000000000" pitchFamily="2" charset="0"/>
                <a:cs typeface="Roboto" panose="02000000000000000000" pitchFamily="2" charset="0"/>
              </a:rPr>
              <a:t>CÀI ĐẶT THỬ NGHIỆM</a:t>
            </a:r>
            <a:endParaRPr lang="en-US" sz="4000" b="1">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23</a:t>
            </a:fld>
            <a:endParaRPr lang="en-US"/>
          </a:p>
        </p:txBody>
      </p:sp>
    </p:spTree>
    <p:extLst>
      <p:ext uri="{BB962C8B-B14F-4D97-AF65-F5344CB8AC3E}">
        <p14:creationId xmlns:p14="http://schemas.microsoft.com/office/powerpoint/2010/main" val="379310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B15A5F-F9AF-CE55-3762-F1472DB9BFD9}"/>
              </a:ext>
            </a:extLst>
          </p:cNvPr>
          <p:cNvSpPr>
            <a:spLocks noGrp="1"/>
          </p:cNvSpPr>
          <p:nvPr>
            <p:ph type="sldNum" sz="quarter" idx="12"/>
          </p:nvPr>
        </p:nvSpPr>
        <p:spPr/>
        <p:txBody>
          <a:bodyPr/>
          <a:lstStyle/>
          <a:p>
            <a:fld id="{28844951-7827-47D4-8276-7DDE1FA7D85A}" type="slidenum">
              <a:rPr lang="en-US" smtClean="0"/>
              <a:pPr/>
              <a:t>24</a:t>
            </a:fld>
            <a:endParaRPr lang="en-US"/>
          </a:p>
        </p:txBody>
      </p:sp>
      <p:sp>
        <p:nvSpPr>
          <p:cNvPr id="5" name="Tiêu đề 1">
            <a:extLst>
              <a:ext uri="{FF2B5EF4-FFF2-40B4-BE49-F238E27FC236}">
                <a16:creationId xmlns:a16="http://schemas.microsoft.com/office/drawing/2014/main" id="{D3C3473B-C0FD-5A22-2250-CEDC6ECCD76B}"/>
              </a:ext>
            </a:extLst>
          </p:cNvPr>
          <p:cNvSpPr txBox="1">
            <a:spLocks/>
          </p:cNvSpPr>
          <p:nvPr/>
        </p:nvSpPr>
        <p:spPr>
          <a:xfrm>
            <a:off x="1136072" y="2994891"/>
            <a:ext cx="9749905"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r>
              <a:rPr lang="en-US" sz="4000" b="1">
                <a:latin typeface="Roboto" panose="02000000000000000000" pitchFamily="2" charset="0"/>
                <a:ea typeface="Roboto" panose="02000000000000000000" pitchFamily="2" charset="0"/>
                <a:cs typeface="Roboto" panose="02000000000000000000" pitchFamily="2" charset="0"/>
              </a:rPr>
              <a:t>5. KẾT LUẬN</a:t>
            </a:r>
          </a:p>
        </p:txBody>
      </p:sp>
    </p:spTree>
    <p:extLst>
      <p:ext uri="{BB962C8B-B14F-4D97-AF65-F5344CB8AC3E}">
        <p14:creationId xmlns:p14="http://schemas.microsoft.com/office/powerpoint/2010/main" val="2188164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25</a:t>
            </a:fld>
            <a:endParaRPr lang="en-US"/>
          </a:p>
        </p:txBody>
      </p:sp>
      <p:sp>
        <p:nvSpPr>
          <p:cNvPr id="8" name="Tiêu đề 1">
            <a:extLst>
              <a:ext uri="{FF2B5EF4-FFF2-40B4-BE49-F238E27FC236}">
                <a16:creationId xmlns:a16="http://schemas.microsoft.com/office/drawing/2014/main" id="{A71E999E-7760-6DE7-DC1F-AF246EE78DEA}"/>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11" name="Chỗ dành sẵn cho Nội dung 2">
            <a:extLst>
              <a:ext uri="{FF2B5EF4-FFF2-40B4-BE49-F238E27FC236}">
                <a16:creationId xmlns:a16="http://schemas.microsoft.com/office/drawing/2014/main" id="{43AF3406-E95E-9416-8FF4-21F3F35EEF25}"/>
              </a:ext>
            </a:extLst>
          </p:cNvPr>
          <p:cNvSpPr>
            <a:spLocks noGrp="1"/>
          </p:cNvSpPr>
          <p:nvPr>
            <p:ph idx="1"/>
          </p:nvPr>
        </p:nvSpPr>
        <p:spPr>
          <a:xfrm>
            <a:off x="1158240" y="1541036"/>
            <a:ext cx="10083501" cy="4311124"/>
          </a:xfrm>
        </p:spPr>
        <p:txBody>
          <a:bodyPr>
            <a:noAutofit/>
          </a:bodyPr>
          <a:lstStyle/>
          <a:p>
            <a:pPr marL="45720" indent="0">
              <a:lnSpc>
                <a:spcPct val="150000"/>
              </a:lnSpc>
              <a:spcAft>
                <a:spcPts val="600"/>
              </a:spcAft>
              <a:buNone/>
            </a:pPr>
            <a:r>
              <a:rPr lang="vi-VN" sz="2700">
                <a:effectLst/>
                <a:latin typeface="Roboto" panose="02000000000000000000" pitchFamily="2" charset="0"/>
                <a:ea typeface="Roboto" panose="02000000000000000000" pitchFamily="2" charset="0"/>
                <a:cs typeface="Roboto" panose="02000000000000000000" pitchFamily="2" charset="0"/>
              </a:rPr>
              <a:t>Ứng dụng nhìn chung có các ưu điểm sau đây:</a:t>
            </a:r>
          </a:p>
          <a:p>
            <a:pPr marL="342900" lvl="0" indent="-342900" algn="just">
              <a:lnSpc>
                <a:spcPct val="150000"/>
              </a:lnSpc>
              <a:buFont typeface="Symbol" panose="05050102010706020507" pitchFamily="18" charset="2"/>
              <a:buChar char=""/>
            </a:pPr>
            <a:r>
              <a:rPr lang="vi-VN" sz="2700">
                <a:solidFill>
                  <a:schemeClr val="tx1"/>
                </a:solidFill>
                <a:effectLst/>
                <a:latin typeface="Roboto" panose="02000000000000000000" pitchFamily="2" charset="0"/>
                <a:ea typeface="Roboto" panose="02000000000000000000" pitchFamily="2" charset="0"/>
                <a:cs typeface="Roboto" panose="02000000000000000000" pitchFamily="2" charset="0"/>
              </a:rPr>
              <a:t>Hiệu suất xử lí nhanh, không tốn nhiều tài nguyên máy tính.</a:t>
            </a:r>
          </a:p>
          <a:p>
            <a:pPr marL="342900" lvl="0" indent="-342900" algn="just">
              <a:lnSpc>
                <a:spcPct val="150000"/>
              </a:lnSpc>
              <a:buFont typeface="Symbol" panose="05050102010706020507" pitchFamily="18" charset="2"/>
              <a:buChar char=""/>
            </a:pPr>
            <a:r>
              <a:rPr lang="vi-VN" sz="2700">
                <a:solidFill>
                  <a:schemeClr val="tx1"/>
                </a:solidFill>
                <a:effectLst/>
                <a:latin typeface="Roboto" panose="02000000000000000000" pitchFamily="2" charset="0"/>
                <a:ea typeface="Roboto" panose="02000000000000000000" pitchFamily="2" charset="0"/>
                <a:cs typeface="Roboto" panose="02000000000000000000" pitchFamily="2" charset="0"/>
              </a:rPr>
              <a:t>Đơn giản, dễ sử dụng, dễ triển khai trên nhiều nền tảng, thiết bị.</a:t>
            </a:r>
          </a:p>
          <a:p>
            <a:pPr marL="342900" lvl="0" indent="-342900" algn="just">
              <a:lnSpc>
                <a:spcPct val="150000"/>
              </a:lnSpc>
              <a:buFont typeface="Symbol" panose="05050102010706020507" pitchFamily="18" charset="2"/>
              <a:buChar char=""/>
            </a:pPr>
            <a:r>
              <a:rPr lang="vi-VN" sz="2700">
                <a:solidFill>
                  <a:schemeClr val="tx1"/>
                </a:solidFill>
                <a:effectLst/>
                <a:latin typeface="Roboto" panose="02000000000000000000" pitchFamily="2" charset="0"/>
                <a:ea typeface="Roboto" panose="02000000000000000000" pitchFamily="2" charset="0"/>
                <a:cs typeface="Roboto" panose="02000000000000000000" pitchFamily="2" charset="0"/>
              </a:rPr>
              <a:t>Có thể xử lí ảnh với đuôi ảnh jpg hoặc png.</a:t>
            </a:r>
            <a:endParaRPr lang="en-US"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êu đề 1">
            <a:extLst>
              <a:ext uri="{FF2B5EF4-FFF2-40B4-BE49-F238E27FC236}">
                <a16:creationId xmlns:a16="http://schemas.microsoft.com/office/drawing/2014/main" id="{2BC44C79-BEAF-94B8-2134-ED0D10FD04F7}"/>
              </a:ext>
            </a:extLst>
          </p:cNvPr>
          <p:cNvSpPr txBox="1">
            <a:spLocks/>
          </p:cNvSpPr>
          <p:nvPr/>
        </p:nvSpPr>
        <p:spPr>
          <a:xfrm>
            <a:off x="1310640" y="5865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ƯU ĐIỂM</a:t>
            </a:r>
            <a:endParaRPr lang="en-US" sz="43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66087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12CB4-DA30-F9AC-35EC-1BEF732F1D79}"/>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38CC943F-FA8B-5905-6CC8-9C17F6557040}"/>
              </a:ext>
            </a:extLst>
          </p:cNvPr>
          <p:cNvSpPr>
            <a:spLocks noGrp="1"/>
          </p:cNvSpPr>
          <p:nvPr>
            <p:ph type="sldNum" sz="quarter" idx="12"/>
          </p:nvPr>
        </p:nvSpPr>
        <p:spPr/>
        <p:txBody>
          <a:bodyPr/>
          <a:lstStyle/>
          <a:p>
            <a:fld id="{28844951-7827-47D4-8276-7DDE1FA7D85A}" type="slidenum">
              <a:rPr lang="en-US" smtClean="0"/>
              <a:pPr/>
              <a:t>26</a:t>
            </a:fld>
            <a:endParaRPr lang="en-US"/>
          </a:p>
        </p:txBody>
      </p:sp>
      <p:sp>
        <p:nvSpPr>
          <p:cNvPr id="8" name="Tiêu đề 1">
            <a:extLst>
              <a:ext uri="{FF2B5EF4-FFF2-40B4-BE49-F238E27FC236}">
                <a16:creationId xmlns:a16="http://schemas.microsoft.com/office/drawing/2014/main" id="{71B78958-984A-CAC7-77B2-46C32EA6C1E1}"/>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11" name="Chỗ dành sẵn cho Nội dung 2">
            <a:extLst>
              <a:ext uri="{FF2B5EF4-FFF2-40B4-BE49-F238E27FC236}">
                <a16:creationId xmlns:a16="http://schemas.microsoft.com/office/drawing/2014/main" id="{F31EEE8F-7AC6-9678-4022-CB14A490430B}"/>
              </a:ext>
            </a:extLst>
          </p:cNvPr>
          <p:cNvSpPr>
            <a:spLocks noGrp="1"/>
          </p:cNvSpPr>
          <p:nvPr>
            <p:ph idx="1"/>
          </p:nvPr>
        </p:nvSpPr>
        <p:spPr>
          <a:xfrm>
            <a:off x="1158240" y="1541036"/>
            <a:ext cx="10083501" cy="4311124"/>
          </a:xfrm>
        </p:spPr>
        <p:txBody>
          <a:bodyPr>
            <a:noAutofit/>
          </a:bodyPr>
          <a:lstStyle/>
          <a:p>
            <a:pPr marL="45720" indent="0" algn="just">
              <a:lnSpc>
                <a:spcPct val="150000"/>
              </a:lnSpc>
              <a:spcAft>
                <a:spcPts val="600"/>
              </a:spcAft>
              <a:buNone/>
            </a:pPr>
            <a:r>
              <a:rPr lang="vi-VN" sz="2700">
                <a:latin typeface="Roboto" panose="02000000000000000000" pitchFamily="2" charset="0"/>
                <a:ea typeface="Roboto" panose="02000000000000000000" pitchFamily="2" charset="0"/>
                <a:cs typeface="Roboto" panose="02000000000000000000" pitchFamily="2" charset="0"/>
              </a:rPr>
              <a:t>Do giới hạn về thời gian và nguồn lực, ứng dụng vì thế vẫn còn một số hạn chế:</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Độ chính xác chưa cao, nhận dạng kí tự còn bị nhầm lẫn.</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Giao diện người dùng chưa thân thiện, vẫn còn hoạt động trên terminal.</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Chưa nghiên cứu sâu về thuật toán của các thư viện.</a:t>
            </a:r>
            <a:endParaRPr lang="en-US"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2" name="Tiêu đề 1">
            <a:extLst>
              <a:ext uri="{FF2B5EF4-FFF2-40B4-BE49-F238E27FC236}">
                <a16:creationId xmlns:a16="http://schemas.microsoft.com/office/drawing/2014/main" id="{9B400CE1-8A8A-107B-E7E0-207B08204713}"/>
              </a:ext>
            </a:extLst>
          </p:cNvPr>
          <p:cNvSpPr txBox="1">
            <a:spLocks/>
          </p:cNvSpPr>
          <p:nvPr/>
        </p:nvSpPr>
        <p:spPr>
          <a:xfrm>
            <a:off x="1310640" y="5865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HẠN CHẾ</a:t>
            </a:r>
            <a:endParaRPr lang="en-US" sz="4300" b="1">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85130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27</a:t>
            </a:fld>
            <a:endParaRPr lang="en-US"/>
          </a:p>
        </p:txBody>
      </p:sp>
      <p:sp>
        <p:nvSpPr>
          <p:cNvPr id="8" name="Tiêu đề 1">
            <a:extLst>
              <a:ext uri="{FF2B5EF4-FFF2-40B4-BE49-F238E27FC236}">
                <a16:creationId xmlns:a16="http://schemas.microsoft.com/office/drawing/2014/main" id="{A71E999E-7760-6DE7-DC1F-AF246EE78DEA}"/>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HƯỚNG PHÁT TRIỂN</a:t>
            </a:r>
          </a:p>
        </p:txBody>
      </p:sp>
      <p:sp>
        <p:nvSpPr>
          <p:cNvPr id="11" name="Chỗ dành sẵn cho Nội dung 2">
            <a:extLst>
              <a:ext uri="{FF2B5EF4-FFF2-40B4-BE49-F238E27FC236}">
                <a16:creationId xmlns:a16="http://schemas.microsoft.com/office/drawing/2014/main" id="{43AF3406-E95E-9416-8FF4-21F3F35EEF25}"/>
              </a:ext>
            </a:extLst>
          </p:cNvPr>
          <p:cNvSpPr>
            <a:spLocks noGrp="1"/>
          </p:cNvSpPr>
          <p:nvPr>
            <p:ph idx="1"/>
          </p:nvPr>
        </p:nvSpPr>
        <p:spPr>
          <a:xfrm>
            <a:off x="893545" y="1302327"/>
            <a:ext cx="10670926" cy="4795218"/>
          </a:xfrm>
        </p:spPr>
        <p:txBody>
          <a:bodyPr>
            <a:noAutofit/>
          </a:bodyPr>
          <a:lstStyle/>
          <a:p>
            <a:pPr marL="45720" indent="0" algn="just">
              <a:lnSpc>
                <a:spcPct val="150000"/>
              </a:lnSpc>
              <a:spcAft>
                <a:spcPts val="600"/>
              </a:spcAft>
              <a:buNone/>
            </a:pPr>
            <a:r>
              <a:rPr lang="vi-VN" sz="2700">
                <a:latin typeface="Roboto" panose="02000000000000000000" pitchFamily="2" charset="0"/>
                <a:ea typeface="Roboto" panose="02000000000000000000" pitchFamily="2" charset="0"/>
                <a:cs typeface="Roboto" panose="02000000000000000000" pitchFamily="2" charset="0"/>
              </a:rPr>
              <a:t>Trong tương lai, ứng dụng có thể được định hướng phát triển theo nhiều khía cạnh:</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Tối ưu hóa hiệu suất của ứng dụng bằng cách các kĩ thuật tối ưu code Python để có thể xử lí nhiều ảnh hoặc video.</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Cải thiện độ chính xác của việc nhận diện kí tự bằng việc tự huấn luyện mô hình đọc chữ riêng phù hợp với font chữ, kí tự của biển số ở Việt Nam.</a:t>
            </a:r>
          </a:p>
        </p:txBody>
      </p:sp>
    </p:spTree>
    <p:extLst>
      <p:ext uri="{BB962C8B-B14F-4D97-AF65-F5344CB8AC3E}">
        <p14:creationId xmlns:p14="http://schemas.microsoft.com/office/powerpoint/2010/main" val="164117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4D804-CBB7-06B0-82D6-CBB585757252}"/>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790C3F3E-4FB0-7120-82C9-F3E5CC4794D0}"/>
              </a:ext>
            </a:extLst>
          </p:cNvPr>
          <p:cNvSpPr>
            <a:spLocks noGrp="1"/>
          </p:cNvSpPr>
          <p:nvPr>
            <p:ph type="sldNum" sz="quarter" idx="12"/>
          </p:nvPr>
        </p:nvSpPr>
        <p:spPr/>
        <p:txBody>
          <a:bodyPr/>
          <a:lstStyle/>
          <a:p>
            <a:fld id="{28844951-7827-47D4-8276-7DDE1FA7D85A}" type="slidenum">
              <a:rPr lang="en-US" smtClean="0"/>
              <a:pPr/>
              <a:t>28</a:t>
            </a:fld>
            <a:endParaRPr lang="en-US"/>
          </a:p>
        </p:txBody>
      </p:sp>
      <p:sp>
        <p:nvSpPr>
          <p:cNvPr id="8" name="Tiêu đề 1">
            <a:extLst>
              <a:ext uri="{FF2B5EF4-FFF2-40B4-BE49-F238E27FC236}">
                <a16:creationId xmlns:a16="http://schemas.microsoft.com/office/drawing/2014/main" id="{D88D1798-B967-6148-B361-EAB738F3697F}"/>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HƯỚNG PHÁT TRIỂN</a:t>
            </a:r>
          </a:p>
        </p:txBody>
      </p:sp>
      <p:sp>
        <p:nvSpPr>
          <p:cNvPr id="11" name="Chỗ dành sẵn cho Nội dung 2">
            <a:extLst>
              <a:ext uri="{FF2B5EF4-FFF2-40B4-BE49-F238E27FC236}">
                <a16:creationId xmlns:a16="http://schemas.microsoft.com/office/drawing/2014/main" id="{0E95D11D-736B-3405-1B63-092D22944BD3}"/>
              </a:ext>
            </a:extLst>
          </p:cNvPr>
          <p:cNvSpPr>
            <a:spLocks noGrp="1"/>
          </p:cNvSpPr>
          <p:nvPr>
            <p:ph idx="1"/>
          </p:nvPr>
        </p:nvSpPr>
        <p:spPr>
          <a:xfrm>
            <a:off x="925819" y="1131669"/>
            <a:ext cx="10670926" cy="5262818"/>
          </a:xfrm>
        </p:spPr>
        <p:txBody>
          <a:bodyPr>
            <a:noAutofit/>
          </a:bodyPr>
          <a:lstStyle/>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Sử dụng template matching với các ảnh mẫu được lấy từ thực tế ở một góc chụp cố định (ví dụ như bãi giữ xe) để tăng cường độ chính xác của chương trình.</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Sử dụng thêm các biện pháp xử lí ảnh để phù hợp hơn với việc nhận diện biển số xe.</a:t>
            </a:r>
          </a:p>
          <a:p>
            <a:pPr marL="342900" lvl="0" indent="-342900" algn="just">
              <a:lnSpc>
                <a:spcPct val="150000"/>
              </a:lnSpc>
              <a:buFont typeface="Symbol" panose="05050102010706020507" pitchFamily="18" charset="2"/>
              <a:buChar char=""/>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Cải thiện giao diện người dùng sang dạng cửa sổ ứng dụng, hỗ trợ một số chức năng như đọc biển số từ camera theo thời gian thực, đọc biển số từ video, hình ảnh cho trước.</a:t>
            </a:r>
          </a:p>
        </p:txBody>
      </p:sp>
    </p:spTree>
    <p:extLst>
      <p:ext uri="{BB962C8B-B14F-4D97-AF65-F5344CB8AC3E}">
        <p14:creationId xmlns:p14="http://schemas.microsoft.com/office/powerpoint/2010/main" val="248901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1.  GIỚI THIỆU ĐỀ TÀI</a:t>
            </a: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293530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C0698D7A-EB01-4999-AD3A-2C09251602F9}"/>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Việc ứng dụng các công nghệ nhận dạng biển số xe đã trở nên phổ biến, đặc biệt trong lĩnh vực liên quan đến đảm bảo an ninh và quản lý giao thông.</a:t>
            </a:r>
          </a:p>
          <a:p>
            <a:pPr marL="45720" indent="0" algn="just">
              <a:lnSpc>
                <a:spcPct val="160000"/>
              </a:lnSpc>
              <a:spcBef>
                <a:spcPts val="600"/>
              </a:spcBef>
              <a:buNone/>
            </a:pPr>
            <a:r>
              <a:rPr lang="en-US" sz="2700">
                <a:solidFill>
                  <a:schemeClr val="tx1"/>
                </a:solidFill>
                <a:latin typeface="Roboto" panose="02000000000000000000" pitchFamily="2" charset="0"/>
                <a:ea typeface="Roboto" panose="02000000000000000000" pitchFamily="2" charset="0"/>
                <a:cs typeface="Roboto" panose="02000000000000000000" pitchFamily="2" charset="0"/>
              </a:rPr>
              <a:t>- </a:t>
            </a: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Việc nhận dạng biển số xe một cách tự động hóa trong quá trình quản lý, giám sát các phương tiện giúp con người tiết kiệm thời gian, công sức cũng như giảm thiếu sai sót so với cách làm thủ công.</a:t>
            </a:r>
            <a:endParaRPr lang="en-US"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4</a:t>
            </a:fld>
            <a:endParaRPr lang="en-US"/>
          </a:p>
        </p:txBody>
      </p:sp>
      <p:sp>
        <p:nvSpPr>
          <p:cNvPr id="5" name="Tiêu đề 1">
            <a:extLst>
              <a:ext uri="{FF2B5EF4-FFF2-40B4-BE49-F238E27FC236}">
                <a16:creationId xmlns:a16="http://schemas.microsoft.com/office/drawing/2014/main" id="{9F45AAFC-8E87-AA72-2436-1C977AD45E5B}"/>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374996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92475-93BC-58E9-B692-9EA4552E0B57}"/>
            </a:ext>
          </a:extLst>
        </p:cNvPr>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31AC738F-442D-D6C8-427C-04E8745D756B}"/>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Các mô hình AI có thể xử lý hình ảnh trong nhiều điều kiện phức tạp như ánh sáng yếu, biển số bị che khuất hoặc xe di chuyển nhanh.</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=&gt; Nhằm mục đích tìm hiểu và ứng dụng các mô hình AI có khả năng nhận dạng biển số xe với độ chính xác cao, từ đó ứng dụng vào thực tế, phục vụ các nhu cầu như giám sát giao thông, quản lý bãi đỗ xe, hệ thống thu phí tự động, v.v.</a:t>
            </a:r>
            <a:endParaRPr lang="en-US"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314BB425-7245-26A7-EF7D-4DA688E2E702}"/>
              </a:ext>
            </a:extLst>
          </p:cNvPr>
          <p:cNvSpPr>
            <a:spLocks noGrp="1"/>
          </p:cNvSpPr>
          <p:nvPr>
            <p:ph type="sldNum" sz="quarter" idx="12"/>
          </p:nvPr>
        </p:nvSpPr>
        <p:spPr/>
        <p:txBody>
          <a:bodyPr/>
          <a:lstStyle/>
          <a:p>
            <a:fld id="{28844951-7827-47D4-8276-7DDE1FA7D85A}" type="slidenum">
              <a:rPr lang="en-US" smtClean="0"/>
              <a:pPr/>
              <a:t>5</a:t>
            </a:fld>
            <a:endParaRPr lang="en-US"/>
          </a:p>
        </p:txBody>
      </p:sp>
      <p:sp>
        <p:nvSpPr>
          <p:cNvPr id="5" name="Tiêu đề 1">
            <a:extLst>
              <a:ext uri="{FF2B5EF4-FFF2-40B4-BE49-F238E27FC236}">
                <a16:creationId xmlns:a16="http://schemas.microsoft.com/office/drawing/2014/main" id="{7164F254-07AA-30B8-F4B3-488FFF1A5DD0}"/>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285698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2A746-179A-B5BB-1FBF-4EF1BB63E805}"/>
            </a:ext>
          </a:extLst>
        </p:cNvPr>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9F23E88F-4721-F554-7A84-968E81DAD16A}"/>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Hệ thống nhận diện biển số xe tự động sử dụng OpenCV để phát hiện đối tượng và Tesseract OCR để nhận diện ký tự. Mục tiêu là phát hiện biển số trong hình ảnh và trích xuất chuỗi ký tự với độ chính xác cao.</a:t>
            </a:r>
            <a:endParaRPr lang="en-US" sz="2700">
              <a:solidFill>
                <a:schemeClr val="tx1"/>
              </a:solidFill>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908204A3-565D-00CE-5C78-8149BF6ACD32}"/>
              </a:ext>
            </a:extLst>
          </p:cNvPr>
          <p:cNvSpPr>
            <a:spLocks noGrp="1"/>
          </p:cNvSpPr>
          <p:nvPr>
            <p:ph type="sldNum" sz="quarter" idx="12"/>
          </p:nvPr>
        </p:nvSpPr>
        <p:spPr/>
        <p:txBody>
          <a:bodyPr/>
          <a:lstStyle/>
          <a:p>
            <a:fld id="{28844951-7827-47D4-8276-7DDE1FA7D85A}" type="slidenum">
              <a:rPr lang="en-US" smtClean="0"/>
              <a:pPr/>
              <a:t>6</a:t>
            </a:fld>
            <a:endParaRPr lang="en-US"/>
          </a:p>
        </p:txBody>
      </p:sp>
      <p:sp>
        <p:nvSpPr>
          <p:cNvPr id="5" name="Tiêu đề 1">
            <a:extLst>
              <a:ext uri="{FF2B5EF4-FFF2-40B4-BE49-F238E27FC236}">
                <a16:creationId xmlns:a16="http://schemas.microsoft.com/office/drawing/2014/main" id="{8F76EB3F-4D33-A716-49A3-BADC3F76162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en-US" sz="4300" b="1">
                <a:latin typeface="Roboto" panose="02000000000000000000" pitchFamily="2" charset="0"/>
                <a:ea typeface="Roboto" panose="02000000000000000000" pitchFamily="2" charset="0"/>
                <a:cs typeface="Roboto" panose="02000000000000000000" pitchFamily="2" charset="0"/>
              </a:rPr>
              <a:t>Mô tả đề tài nhóm</a:t>
            </a:r>
          </a:p>
        </p:txBody>
      </p:sp>
    </p:spTree>
    <p:extLst>
      <p:ext uri="{BB962C8B-B14F-4D97-AF65-F5344CB8AC3E}">
        <p14:creationId xmlns:p14="http://schemas.microsoft.com/office/powerpoint/2010/main" val="288960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66E0965-32A8-4A52-B6EF-1C37B5EBBBAB}"/>
              </a:ext>
            </a:extLst>
          </p:cNvPr>
          <p:cNvSpPr>
            <a:spLocks noGrp="1"/>
          </p:cNvSpPr>
          <p:nvPr>
            <p:ph type="title"/>
          </p:nvPr>
        </p:nvSpPr>
        <p:spPr>
          <a:xfrm>
            <a:off x="1136072" y="2994891"/>
            <a:ext cx="9749905" cy="868218"/>
          </a:xfrm>
        </p:spPr>
        <p:txBody>
          <a:bodyPr>
            <a:normAutofit/>
          </a:bodyPr>
          <a:lstStyle/>
          <a:p>
            <a:r>
              <a:rPr lang="en-US" sz="4000" b="1">
                <a:latin typeface="Roboto" panose="02000000000000000000" pitchFamily="2" charset="0"/>
                <a:ea typeface="Roboto" panose="02000000000000000000" pitchFamily="2" charset="0"/>
                <a:cs typeface="Roboto" panose="02000000000000000000" pitchFamily="2" charset="0"/>
              </a:rPr>
              <a:t>2. </a:t>
            </a:r>
            <a:r>
              <a:rPr lang="vi-VN" sz="4000" b="1">
                <a:latin typeface="Roboto" panose="02000000000000000000" pitchFamily="2" charset="0"/>
                <a:ea typeface="Roboto" panose="02000000000000000000" pitchFamily="2" charset="0"/>
                <a:cs typeface="Roboto" panose="02000000000000000000" pitchFamily="2" charset="0"/>
              </a:rPr>
              <a:t>TỔNG QUAN BÀI TOÁN</a:t>
            </a:r>
            <a:endParaRPr lang="en-US" sz="4000" b="1">
              <a:latin typeface="Roboto" panose="02000000000000000000" pitchFamily="2" charset="0"/>
              <a:ea typeface="Roboto" panose="02000000000000000000" pitchFamily="2" charset="0"/>
              <a:cs typeface="Roboto" panose="02000000000000000000" pitchFamily="2" charset="0"/>
            </a:endParaRPr>
          </a:p>
        </p:txBody>
      </p:sp>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2720994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639F031F-C603-4C60-A0C1-94BA7BDAAF41}"/>
              </a:ext>
            </a:extLst>
          </p:cNvPr>
          <p:cNvSpPr>
            <a:spLocks noGrp="1"/>
          </p:cNvSpPr>
          <p:nvPr>
            <p:ph type="sldNum" sz="quarter" idx="12"/>
          </p:nvPr>
        </p:nvSpPr>
        <p:spPr/>
        <p:txBody>
          <a:bodyPr/>
          <a:lstStyle/>
          <a:p>
            <a:fld id="{28844951-7827-47D4-8276-7DDE1FA7D85A}" type="slidenum">
              <a:rPr lang="en-US" smtClean="0"/>
              <a:pPr/>
              <a:t>8</a:t>
            </a:fld>
            <a:endParaRPr lang="en-US"/>
          </a:p>
        </p:txBody>
      </p:sp>
      <p:sp>
        <p:nvSpPr>
          <p:cNvPr id="3" name="Tiêu đề 1">
            <a:extLst>
              <a:ext uri="{FF2B5EF4-FFF2-40B4-BE49-F238E27FC236}">
                <a16:creationId xmlns:a16="http://schemas.microsoft.com/office/drawing/2014/main" id="{9AC55744-E460-B3B6-CB7E-C5E89F92192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Đặc điểm biển số xe Việt Nam</a:t>
            </a:r>
            <a:endParaRPr lang="en-US" sz="4300" b="1">
              <a:latin typeface="Roboto" panose="02000000000000000000" pitchFamily="2" charset="0"/>
              <a:ea typeface="Roboto" panose="02000000000000000000" pitchFamily="2" charset="0"/>
              <a:cs typeface="Roboto" panose="02000000000000000000" pitchFamily="2" charset="0"/>
            </a:endParaRPr>
          </a:p>
        </p:txBody>
      </p:sp>
      <p:sp>
        <p:nvSpPr>
          <p:cNvPr id="2" name="Chỗ dành sẵn cho Nội dung 2">
            <a:extLst>
              <a:ext uri="{FF2B5EF4-FFF2-40B4-BE49-F238E27FC236}">
                <a16:creationId xmlns:a16="http://schemas.microsoft.com/office/drawing/2014/main" id="{C9C34722-F600-01EE-E3FA-7E2E6D98ACE6}"/>
              </a:ext>
            </a:extLst>
          </p:cNvPr>
          <p:cNvSpPr>
            <a:spLocks noGrp="1"/>
          </p:cNvSpPr>
          <p:nvPr>
            <p:ph idx="1"/>
          </p:nvPr>
        </p:nvSpPr>
        <p:spPr>
          <a:xfrm>
            <a:off x="947332" y="1302327"/>
            <a:ext cx="10498803" cy="4657409"/>
          </a:xfrm>
        </p:spPr>
        <p:txBody>
          <a:bodyPr>
            <a:noAutofit/>
          </a:bodyPr>
          <a:lstStyle/>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Biển số hình chữ nhật</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Kích thuớc: Xe ô tô: + Biển 2 hàng: Cao 165mm, dài 330mm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 Biển 1 hàng: Cao 110mm, dài 520mm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Xe mô tô: + Biển 2 hàng: Cao 140mm, dài 190mm</a:t>
            </a:r>
          </a:p>
          <a:p>
            <a:pPr marL="45720" indent="0" algn="just">
              <a:lnSpc>
                <a:spcPct val="160000"/>
              </a:lnSpc>
              <a:spcBef>
                <a:spcPts val="600"/>
              </a:spcBef>
              <a:buNone/>
            </a:pPr>
            <a:r>
              <a:rPr lang="vi-VN" sz="2700">
                <a:solidFill>
                  <a:schemeClr val="tx1"/>
                </a:solidFill>
                <a:latin typeface="Roboto" panose="02000000000000000000" pitchFamily="2" charset="0"/>
                <a:ea typeface="Roboto" panose="02000000000000000000" pitchFamily="2" charset="0"/>
                <a:cs typeface="Roboto" panose="02000000000000000000" pitchFamily="2" charset="0"/>
              </a:rPr>
              <a:t>- Cấu trúc ký tự: Gồm mã tỉnh và mã đăng ký xe (chữ số và ký tự).</a:t>
            </a:r>
          </a:p>
        </p:txBody>
      </p:sp>
    </p:spTree>
    <p:extLst>
      <p:ext uri="{BB962C8B-B14F-4D97-AF65-F5344CB8AC3E}">
        <p14:creationId xmlns:p14="http://schemas.microsoft.com/office/powerpoint/2010/main" val="945611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CF6A9-A7B1-1963-754B-C6428B4CEFA5}"/>
            </a:ext>
          </a:extLst>
        </p:cNvPr>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08EDB0F2-E27C-9D7B-5833-59F328D7607B}"/>
              </a:ext>
            </a:extLst>
          </p:cNvPr>
          <p:cNvSpPr>
            <a:spLocks noGrp="1"/>
          </p:cNvSpPr>
          <p:nvPr>
            <p:ph type="sldNum" sz="quarter" idx="12"/>
          </p:nvPr>
        </p:nvSpPr>
        <p:spPr/>
        <p:txBody>
          <a:bodyPr/>
          <a:lstStyle/>
          <a:p>
            <a:fld id="{28844951-7827-47D4-8276-7DDE1FA7D85A}" type="slidenum">
              <a:rPr lang="en-US" smtClean="0"/>
              <a:pPr/>
              <a:t>9</a:t>
            </a:fld>
            <a:endParaRPr lang="en-US"/>
          </a:p>
        </p:txBody>
      </p:sp>
      <p:sp>
        <p:nvSpPr>
          <p:cNvPr id="3" name="Tiêu đề 1">
            <a:extLst>
              <a:ext uri="{FF2B5EF4-FFF2-40B4-BE49-F238E27FC236}">
                <a16:creationId xmlns:a16="http://schemas.microsoft.com/office/drawing/2014/main" id="{DCAC51F5-DAAB-D2D4-9EBD-0C8C0A6BE963}"/>
              </a:ext>
            </a:extLst>
          </p:cNvPr>
          <p:cNvSpPr txBox="1">
            <a:spLocks/>
          </p:cNvSpPr>
          <p:nvPr/>
        </p:nvSpPr>
        <p:spPr>
          <a:xfrm>
            <a:off x="1158240" y="434109"/>
            <a:ext cx="9875520" cy="868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Times New Roman" panose="02020603050405020304" pitchFamily="18" charset="0"/>
                <a:ea typeface="+mj-ea"/>
                <a:cs typeface="Times New Roman" panose="02020603050405020304" pitchFamily="18" charset="0"/>
              </a:defRPr>
            </a:lvl1pPr>
          </a:lstStyle>
          <a:p>
            <a:pPr algn="ctr"/>
            <a:r>
              <a:rPr lang="vi-VN" sz="4300" b="1">
                <a:latin typeface="Roboto" panose="02000000000000000000" pitchFamily="2" charset="0"/>
                <a:ea typeface="Roboto" panose="02000000000000000000" pitchFamily="2" charset="0"/>
                <a:cs typeface="Roboto" panose="02000000000000000000" pitchFamily="2" charset="0"/>
              </a:rPr>
              <a:t>Các bước thực hiện</a:t>
            </a:r>
            <a:endParaRPr lang="en-US" sz="4300" b="1">
              <a:latin typeface="Roboto" panose="02000000000000000000" pitchFamily="2" charset="0"/>
              <a:ea typeface="Roboto" panose="02000000000000000000" pitchFamily="2" charset="0"/>
              <a:cs typeface="Roboto" panose="02000000000000000000" pitchFamily="2" charset="0"/>
            </a:endParaRPr>
          </a:p>
        </p:txBody>
      </p:sp>
      <p:graphicFrame>
        <p:nvGraphicFramePr>
          <p:cNvPr id="6" name="Diagram 5">
            <a:extLst>
              <a:ext uri="{FF2B5EF4-FFF2-40B4-BE49-F238E27FC236}">
                <a16:creationId xmlns:a16="http://schemas.microsoft.com/office/drawing/2014/main" id="{87367FA4-B547-5D56-85AE-618570353686}"/>
              </a:ext>
            </a:extLst>
          </p:cNvPr>
          <p:cNvGraphicFramePr/>
          <p:nvPr>
            <p:extLst>
              <p:ext uri="{D42A27DB-BD31-4B8C-83A1-F6EECF244321}">
                <p14:modId xmlns:p14="http://schemas.microsoft.com/office/powerpoint/2010/main" val="1909154968"/>
              </p:ext>
            </p:extLst>
          </p:nvPr>
        </p:nvGraphicFramePr>
        <p:xfrm>
          <a:off x="2543586" y="1468461"/>
          <a:ext cx="7104828" cy="4589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4800923"/>
      </p:ext>
    </p:extLst>
  </p:cSld>
  <p:clrMapOvr>
    <a:masterClrMapping/>
  </p:clrMapOvr>
</p:sld>
</file>

<file path=ppt/theme/theme1.xml><?xml version="1.0" encoding="utf-8"?>
<a:theme xmlns:a="http://schemas.openxmlformats.org/drawingml/2006/main" name="Cơ sở">
  <a:themeElements>
    <a:clrScheme name="Cơ sở">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ơ sở">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ơ sở">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2" ma:contentTypeDescription="Tạo tài liệu mới." ma:contentTypeScope="" ma:versionID="9c5a6ff08ed7f9aa6631e500bdaa8dec">
  <xsd:schema xmlns:xsd="http://www.w3.org/2001/XMLSchema" xmlns:xs="http://www.w3.org/2001/XMLSchema" xmlns:p="http://schemas.microsoft.com/office/2006/metadata/properties" xmlns:ns3="81e90ab8-9e7d-4b67-ba12-d147179b0223" targetNamespace="http://schemas.microsoft.com/office/2006/metadata/properties" ma:root="true" ma:fieldsID="d28ddf0da8365538af2c1d6afc40a074" ns3:_="">
    <xsd:import namespace="81e90ab8-9e7d-4b67-ba12-d147179b022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GenerationTime" minOccurs="0"/>
                <xsd:element ref="ns3:MediaServiceEventHashCode" minOccurs="0"/>
                <xsd:element ref="ns3:MediaLengthInSeconds"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E54F4021-9324-4DC5-90CE-45E394582CC7}">
  <ds:schemaRefs>
    <ds:schemaRef ds:uri="81e90ab8-9e7d-4b67-ba12-d147179b02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E7DE936-F7FE-45CE-8D59-6DCEBE753BAD}">
  <ds:schemaRefs>
    <ds:schemaRef ds:uri="http://schemas.microsoft.com/sharepoint/v3/contenttype/forms"/>
  </ds:schemaRefs>
</ds:datastoreItem>
</file>

<file path=customXml/itemProps3.xml><?xml version="1.0" encoding="utf-8"?>
<ds:datastoreItem xmlns:ds="http://schemas.openxmlformats.org/officeDocument/2006/customXml" ds:itemID="{EF154054-49C4-49CB-8BB6-459FC7B4A981}">
  <ds:schemaRefs>
    <ds:schemaRef ds:uri="81e90ab8-9e7d-4b67-ba12-d147179b02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TM03457444[[fn=Basis]]</Template>
  <Application>Microsoft Office PowerPoint</Application>
  <PresentationFormat>Widescreen</PresentationFormat>
  <Slides>28</Slides>
  <Notes>8</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Cơ sở</vt:lpstr>
      <vt:lpstr>Đề tài nhận diện biển số xe sử dụng Opencv và Tesseract ocr </vt:lpstr>
      <vt:lpstr>Nội dung báo cáo</vt:lpstr>
      <vt:lpstr>1.  GIỚI THIỆU ĐỀ TÀI</vt:lpstr>
      <vt:lpstr>PowerPoint Presentation</vt:lpstr>
      <vt:lpstr>PowerPoint Presentation</vt:lpstr>
      <vt:lpstr>PowerPoint Presentation</vt:lpstr>
      <vt:lpstr>2. TỔNG QUAN BÀI TOÁN</vt:lpstr>
      <vt:lpstr>PowerPoint Presentation</vt:lpstr>
      <vt:lpstr>PowerPoint Presentation</vt:lpstr>
      <vt:lpstr>PowerPoint Presentation</vt:lpstr>
      <vt:lpstr>3. HƯỚNG THỰC HIỆN CHI TIẾT</vt:lpstr>
      <vt:lpstr>PowerPoint Presentation</vt:lpstr>
      <vt:lpstr>PowerPoint Presentation</vt:lpstr>
      <vt:lpstr>PowerPoint Presentation</vt:lpstr>
      <vt:lpstr>PowerPoint Presentation</vt:lpstr>
      <vt:lpstr>PowerPoint Presentation</vt:lpstr>
      <vt:lpstr>3. CÁC CẢI THIỆN KHÁC</vt:lpstr>
      <vt:lpstr>PowerPoint Presentation</vt:lpstr>
      <vt:lpstr>PowerPoint Presentation</vt:lpstr>
      <vt:lpstr>PowerPoint Presentation</vt:lpstr>
      <vt:lpstr>PowerPoint Presentation</vt:lpstr>
      <vt:lpstr>PowerPoint Presentation</vt:lpstr>
      <vt:lpstr>4. CÀI ĐẶT THỬ NGHIỆM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QUẢN LÝ SINH VIÊN TRƯỜNG ĐẠI HỌC URC</dc:title>
  <dc:creator>Trần Thị Hồng Yến</dc:creator>
  <cp:revision>1</cp:revision>
  <dcterms:created xsi:type="dcterms:W3CDTF">2021-10-28T17:19:47Z</dcterms:created>
  <dcterms:modified xsi:type="dcterms:W3CDTF">2025-02-07T13:30:37Z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