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1" r:id="rId4"/>
  </p:sldMasterIdLst>
  <p:notesMasterIdLst>
    <p:notesMasterId r:id="rId20"/>
  </p:notesMasterIdLst>
  <p:sldIdLst>
    <p:sldId id="256" r:id="rId5"/>
    <p:sldId id="257" r:id="rId6"/>
    <p:sldId id="262" r:id="rId7"/>
    <p:sldId id="258" r:id="rId8"/>
    <p:sldId id="292" r:id="rId9"/>
    <p:sldId id="293" r:id="rId10"/>
    <p:sldId id="269" r:id="rId11"/>
    <p:sldId id="259" r:id="rId12"/>
    <p:sldId id="295" r:id="rId13"/>
    <p:sldId id="294" r:id="rId14"/>
    <p:sldId id="287" r:id="rId15"/>
    <p:sldId id="274" r:id="rId16"/>
    <p:sldId id="290" r:id="rId17"/>
    <p:sldId id="283" r:id="rId18"/>
    <p:sldId id="28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CCCCFF"/>
    <a:srgbClr val="DDDDDD"/>
    <a:srgbClr val="FFCC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B2182-B6F0-4329-A081-6EC6C856DD28}" v="56" dt="2024-10-29T12:01:04.580"/>
    <p1510:client id="{8FAB0479-A9AF-4A18-911E-9EFBDB994A1F}" v="672" dt="2024-10-29T04:56:27.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50" autoAdjust="0"/>
  </p:normalViewPr>
  <p:slideViewPr>
    <p:cSldViewPr snapToGrid="0">
      <p:cViewPr varScale="1">
        <p:scale>
          <a:sx n="71" d="100"/>
          <a:sy n="71" d="100"/>
        </p:scale>
        <p:origin x="1109" y="58"/>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015E3-777B-4BD4-8D9C-A32BB44791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45097D1-20E7-4457-9FFF-6D3320197EEB}">
      <dgm:prSet custT="1"/>
      <dgm:spPr/>
      <dgm:t>
        <a:bodyPr/>
        <a:lstStyle/>
        <a:p>
          <a:r>
            <a:rPr lang="en-US" sz="2400">
              <a:latin typeface="Roboto" panose="02000000000000000000" pitchFamily="2" charset="0"/>
              <a:ea typeface="Roboto" panose="02000000000000000000" pitchFamily="2" charset="0"/>
              <a:cs typeface="Roboto" panose="02000000000000000000" pitchFamily="2" charset="0"/>
            </a:rPr>
            <a:t>1. Giới thiệu đề tài</a:t>
          </a:r>
        </a:p>
      </dgm:t>
    </dgm:pt>
    <dgm:pt modelId="{34FFBF24-7EDE-425D-B3C7-2F9189408B68}" type="parTrans" cxnId="{CA0061BF-CC21-4646-B5EE-8EFDF6353421}">
      <dgm:prSet/>
      <dgm:spPr/>
      <dgm:t>
        <a:bodyPr/>
        <a:lstStyle/>
        <a:p>
          <a:endParaRPr lang="en-US"/>
        </a:p>
      </dgm:t>
    </dgm:pt>
    <dgm:pt modelId="{79DDBFFF-ED5C-4892-847B-A283EF4030A4}" type="sibTrans" cxnId="{CA0061BF-CC21-4646-B5EE-8EFDF6353421}">
      <dgm:prSet/>
      <dgm:spPr/>
      <dgm:t>
        <a:bodyPr/>
        <a:lstStyle/>
        <a:p>
          <a:endParaRPr lang="en-US"/>
        </a:p>
      </dgm:t>
    </dgm:pt>
    <dgm:pt modelId="{C1F51C57-54D2-4485-AEC8-1B46EB5832BF}">
      <dgm:prSe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2</a:t>
          </a:r>
          <a:r>
            <a:rPr lang="en-US" sz="2400">
              <a:latin typeface="Roboto" panose="02000000000000000000" pitchFamily="2" charset="0"/>
              <a:ea typeface="Roboto" panose="02000000000000000000" pitchFamily="2" charset="0"/>
              <a:cs typeface="Roboto" panose="02000000000000000000" pitchFamily="2" charset="0"/>
            </a:rPr>
            <a:t>. </a:t>
          </a:r>
          <a:r>
            <a:rPr lang="vi-VN" sz="2400">
              <a:latin typeface="Roboto" panose="02000000000000000000" pitchFamily="2" charset="0"/>
              <a:ea typeface="Roboto" panose="02000000000000000000" pitchFamily="2" charset="0"/>
              <a:cs typeface="Roboto" panose="02000000000000000000" pitchFamily="2" charset="0"/>
            </a:rPr>
            <a:t>Tổng quan bài toán</a:t>
          </a:r>
          <a:endParaRPr lang="en-US" sz="2400" dirty="0">
            <a:latin typeface="Roboto" panose="02000000000000000000" pitchFamily="2" charset="0"/>
            <a:ea typeface="Roboto" panose="02000000000000000000" pitchFamily="2" charset="0"/>
            <a:cs typeface="Roboto" panose="02000000000000000000" pitchFamily="2" charset="0"/>
          </a:endParaRPr>
        </a:p>
      </dgm:t>
    </dgm:pt>
    <dgm:pt modelId="{205C847E-3331-4BA9-9A23-177478DB6A3C}" type="parTrans" cxnId="{0328E1F3-C14F-4B52-BA30-CFB14CC62541}">
      <dgm:prSet/>
      <dgm:spPr/>
      <dgm:t>
        <a:bodyPr/>
        <a:lstStyle/>
        <a:p>
          <a:endParaRPr lang="en-US"/>
        </a:p>
      </dgm:t>
    </dgm:pt>
    <dgm:pt modelId="{F9146B7E-F2A1-4D47-9345-816CEA68C7A2}" type="sibTrans" cxnId="{0328E1F3-C14F-4B52-BA30-CFB14CC62541}">
      <dgm:prSet/>
      <dgm:spPr/>
      <dgm:t>
        <a:bodyPr/>
        <a:lstStyle/>
        <a:p>
          <a:endParaRPr lang="en-US"/>
        </a:p>
      </dgm:t>
    </dgm:pt>
    <dgm:pt modelId="{6C723548-FD63-4DE3-809F-BECB57486277}">
      <dgm:prSe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5</a:t>
          </a:r>
          <a:r>
            <a:rPr lang="en-US" sz="2400">
              <a:latin typeface="Roboto" panose="02000000000000000000" pitchFamily="2" charset="0"/>
              <a:ea typeface="Roboto" panose="02000000000000000000" pitchFamily="2" charset="0"/>
              <a:cs typeface="Roboto" panose="02000000000000000000" pitchFamily="2" charset="0"/>
            </a:rPr>
            <a:t>. Kết luận </a:t>
          </a:r>
          <a:endParaRPr lang="en-US" sz="2400" dirty="0">
            <a:latin typeface="Roboto" panose="02000000000000000000" pitchFamily="2" charset="0"/>
            <a:ea typeface="Roboto" panose="02000000000000000000" pitchFamily="2" charset="0"/>
            <a:cs typeface="Roboto" panose="02000000000000000000" pitchFamily="2" charset="0"/>
          </a:endParaRPr>
        </a:p>
      </dgm:t>
    </dgm:pt>
    <dgm:pt modelId="{560AEB40-5513-414C-AF67-AE7EB55A4894}" type="parTrans" cxnId="{F1179F55-82F9-4A23-B18E-9EF6A5C0FEFC}">
      <dgm:prSet/>
      <dgm:spPr/>
      <dgm:t>
        <a:bodyPr/>
        <a:lstStyle/>
        <a:p>
          <a:endParaRPr lang="en-US"/>
        </a:p>
      </dgm:t>
    </dgm:pt>
    <dgm:pt modelId="{A6389D1B-DC8B-4F1B-BDE4-463A0216E63F}" type="sibTrans" cxnId="{F1179F55-82F9-4A23-B18E-9EF6A5C0FEFC}">
      <dgm:prSet/>
      <dgm:spPr/>
      <dgm:t>
        <a:bodyPr/>
        <a:lstStyle/>
        <a:p>
          <a:endParaRPr lang="en-US"/>
        </a:p>
      </dgm:t>
    </dgm:pt>
    <dgm:pt modelId="{31358CDF-D123-4DA4-B650-2CB3FD849122}">
      <dgm:prSe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3</a:t>
          </a:r>
          <a:r>
            <a:rPr lang="en-US" sz="2400">
              <a:latin typeface="Roboto" panose="02000000000000000000" pitchFamily="2" charset="0"/>
              <a:ea typeface="Roboto" panose="02000000000000000000" pitchFamily="2" charset="0"/>
              <a:cs typeface="Roboto" panose="02000000000000000000" pitchFamily="2" charset="0"/>
            </a:rPr>
            <a:t>. </a:t>
          </a:r>
          <a:r>
            <a:rPr lang="vi-VN" sz="2400">
              <a:latin typeface="Roboto" panose="02000000000000000000" pitchFamily="2" charset="0"/>
              <a:ea typeface="Roboto" panose="02000000000000000000" pitchFamily="2" charset="0"/>
              <a:cs typeface="Roboto" panose="02000000000000000000" pitchFamily="2" charset="0"/>
            </a:rPr>
            <a:t>Hướng thực hiện chi tiết</a:t>
          </a:r>
          <a:endParaRPr lang="en-US" sz="2400" dirty="0">
            <a:latin typeface="Roboto" panose="02000000000000000000" pitchFamily="2" charset="0"/>
            <a:ea typeface="Roboto" panose="02000000000000000000" pitchFamily="2" charset="0"/>
            <a:cs typeface="Roboto" panose="02000000000000000000" pitchFamily="2" charset="0"/>
          </a:endParaRPr>
        </a:p>
      </dgm:t>
    </dgm:pt>
    <dgm:pt modelId="{9CC98065-684B-4387-BC10-A2FBDDBF6619}" type="parTrans" cxnId="{90E07064-67EF-4956-ADC5-697D9FDE8CFF}">
      <dgm:prSet/>
      <dgm:spPr/>
      <dgm:t>
        <a:bodyPr/>
        <a:lstStyle/>
        <a:p>
          <a:endParaRPr lang="en-US"/>
        </a:p>
      </dgm:t>
    </dgm:pt>
    <dgm:pt modelId="{3EAB88B4-80E2-4CEB-9B8F-60DFAD4C9662}" type="sibTrans" cxnId="{90E07064-67EF-4956-ADC5-697D9FDE8CFF}">
      <dgm:prSet/>
      <dgm:spPr/>
      <dgm:t>
        <a:bodyPr/>
        <a:lstStyle/>
        <a:p>
          <a:endParaRPr lang="en-US"/>
        </a:p>
      </dgm:t>
    </dgm:pt>
    <dgm:pt modelId="{7349B11A-C5E6-4346-A0DB-5A47127762CC}">
      <dgm:prSe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4</a:t>
          </a:r>
          <a:r>
            <a:rPr lang="en-US" sz="2400">
              <a:latin typeface="Roboto" panose="02000000000000000000" pitchFamily="2" charset="0"/>
              <a:ea typeface="Roboto" panose="02000000000000000000" pitchFamily="2" charset="0"/>
              <a:cs typeface="Roboto" panose="02000000000000000000" pitchFamily="2" charset="0"/>
            </a:rPr>
            <a:t>. </a:t>
          </a:r>
          <a:r>
            <a:rPr lang="vi-VN" sz="2400">
              <a:latin typeface="Roboto" panose="02000000000000000000" pitchFamily="2" charset="0"/>
              <a:ea typeface="Roboto" panose="02000000000000000000" pitchFamily="2" charset="0"/>
              <a:cs typeface="Roboto" panose="02000000000000000000" pitchFamily="2" charset="0"/>
            </a:rPr>
            <a:t>Cài đặt thử nghiệm</a:t>
          </a:r>
          <a:endParaRPr lang="en-US" sz="2400" dirty="0">
            <a:latin typeface="Roboto" panose="02000000000000000000" pitchFamily="2" charset="0"/>
            <a:ea typeface="Roboto" panose="02000000000000000000" pitchFamily="2" charset="0"/>
            <a:cs typeface="Roboto" panose="02000000000000000000" pitchFamily="2" charset="0"/>
          </a:endParaRPr>
        </a:p>
      </dgm:t>
    </dgm:pt>
    <dgm:pt modelId="{93EE598A-72EC-4357-B5B8-8E6FA55DB62D}" type="parTrans" cxnId="{80115094-FFC5-4483-B0F2-69739160BC16}">
      <dgm:prSet/>
      <dgm:spPr/>
      <dgm:t>
        <a:bodyPr/>
        <a:lstStyle/>
        <a:p>
          <a:endParaRPr lang="en-US"/>
        </a:p>
      </dgm:t>
    </dgm:pt>
    <dgm:pt modelId="{3D0B39C1-7A11-49CD-AB35-DC88D0F71648}" type="sibTrans" cxnId="{80115094-FFC5-4483-B0F2-69739160BC16}">
      <dgm:prSet/>
      <dgm:spPr/>
      <dgm:t>
        <a:bodyPr/>
        <a:lstStyle/>
        <a:p>
          <a:endParaRPr lang="en-US"/>
        </a:p>
      </dgm:t>
    </dgm:pt>
    <dgm:pt modelId="{B244B9D4-A0BF-4D32-9131-531C4A45F1D5}" type="pres">
      <dgm:prSet presAssocID="{8B3015E3-777B-4BD4-8D9C-A32BB4479134}" presName="linear" presStyleCnt="0">
        <dgm:presLayoutVars>
          <dgm:dir/>
          <dgm:animLvl val="lvl"/>
          <dgm:resizeHandles val="exact"/>
        </dgm:presLayoutVars>
      </dgm:prSet>
      <dgm:spPr/>
    </dgm:pt>
    <dgm:pt modelId="{7FB56677-D11C-41BF-AE00-F530D489919D}" type="pres">
      <dgm:prSet presAssocID="{F45097D1-20E7-4457-9FFF-6D3320197EEB}" presName="parentLin" presStyleCnt="0"/>
      <dgm:spPr/>
    </dgm:pt>
    <dgm:pt modelId="{B8F6F3A8-2171-4E3B-A700-EBDD3459ECCD}" type="pres">
      <dgm:prSet presAssocID="{F45097D1-20E7-4457-9FFF-6D3320197EEB}" presName="parentLeftMargin" presStyleLbl="node1" presStyleIdx="0" presStyleCnt="5"/>
      <dgm:spPr/>
    </dgm:pt>
    <dgm:pt modelId="{83D45F2A-CC54-46FC-98B1-2224E48AB724}" type="pres">
      <dgm:prSet presAssocID="{F45097D1-20E7-4457-9FFF-6D3320197EEB}" presName="parentText" presStyleLbl="node1" presStyleIdx="0" presStyleCnt="5">
        <dgm:presLayoutVars>
          <dgm:chMax val="0"/>
          <dgm:bulletEnabled val="1"/>
        </dgm:presLayoutVars>
      </dgm:prSet>
      <dgm:spPr/>
    </dgm:pt>
    <dgm:pt modelId="{07FE2B35-16D3-43D4-A0C4-596E04E185C6}" type="pres">
      <dgm:prSet presAssocID="{F45097D1-20E7-4457-9FFF-6D3320197EEB}" presName="negativeSpace" presStyleCnt="0"/>
      <dgm:spPr/>
    </dgm:pt>
    <dgm:pt modelId="{25D5201B-1499-436D-B0E6-ABF3F38101D5}" type="pres">
      <dgm:prSet presAssocID="{F45097D1-20E7-4457-9FFF-6D3320197EEB}" presName="childText" presStyleLbl="conFgAcc1" presStyleIdx="0" presStyleCnt="5">
        <dgm:presLayoutVars>
          <dgm:bulletEnabled val="1"/>
        </dgm:presLayoutVars>
      </dgm:prSet>
      <dgm:spPr/>
    </dgm:pt>
    <dgm:pt modelId="{48043042-EE27-4ABB-BA53-6E358D2086C8}" type="pres">
      <dgm:prSet presAssocID="{79DDBFFF-ED5C-4892-847B-A283EF4030A4}" presName="spaceBetweenRectangles" presStyleCnt="0"/>
      <dgm:spPr/>
    </dgm:pt>
    <dgm:pt modelId="{8B6E8F82-4276-4822-8562-B051C702FED2}" type="pres">
      <dgm:prSet presAssocID="{C1F51C57-54D2-4485-AEC8-1B46EB5832BF}" presName="parentLin" presStyleCnt="0"/>
      <dgm:spPr/>
    </dgm:pt>
    <dgm:pt modelId="{B6FCAEBA-B9CC-43E9-8976-3C8E92D27D8E}" type="pres">
      <dgm:prSet presAssocID="{C1F51C57-54D2-4485-AEC8-1B46EB5832BF}" presName="parentLeftMargin" presStyleLbl="node1" presStyleIdx="0" presStyleCnt="5"/>
      <dgm:spPr/>
    </dgm:pt>
    <dgm:pt modelId="{41F17527-6FF1-4464-A449-8609D942AA18}" type="pres">
      <dgm:prSet presAssocID="{C1F51C57-54D2-4485-AEC8-1B46EB5832BF}" presName="parentText" presStyleLbl="node1" presStyleIdx="1" presStyleCnt="5">
        <dgm:presLayoutVars>
          <dgm:chMax val="0"/>
          <dgm:bulletEnabled val="1"/>
        </dgm:presLayoutVars>
      </dgm:prSet>
      <dgm:spPr/>
    </dgm:pt>
    <dgm:pt modelId="{1BDA9564-6F76-4975-861B-BDDA6DF7D33E}" type="pres">
      <dgm:prSet presAssocID="{C1F51C57-54D2-4485-AEC8-1B46EB5832BF}" presName="negativeSpace" presStyleCnt="0"/>
      <dgm:spPr/>
    </dgm:pt>
    <dgm:pt modelId="{D3835707-0C0E-49E5-978E-95774EE185DD}" type="pres">
      <dgm:prSet presAssocID="{C1F51C57-54D2-4485-AEC8-1B46EB5832BF}" presName="childText" presStyleLbl="conFgAcc1" presStyleIdx="1" presStyleCnt="5">
        <dgm:presLayoutVars>
          <dgm:bulletEnabled val="1"/>
        </dgm:presLayoutVars>
      </dgm:prSet>
      <dgm:spPr/>
    </dgm:pt>
    <dgm:pt modelId="{5635696E-8832-4FEC-9292-69EE6948390E}" type="pres">
      <dgm:prSet presAssocID="{F9146B7E-F2A1-4D47-9345-816CEA68C7A2}" presName="spaceBetweenRectangles" presStyleCnt="0"/>
      <dgm:spPr/>
    </dgm:pt>
    <dgm:pt modelId="{05A8AF96-5CF8-4875-ACB9-FEF796F89638}" type="pres">
      <dgm:prSet presAssocID="{31358CDF-D123-4DA4-B650-2CB3FD849122}" presName="parentLin" presStyleCnt="0"/>
      <dgm:spPr/>
    </dgm:pt>
    <dgm:pt modelId="{20684334-E92B-4393-9B3B-6481236A9675}" type="pres">
      <dgm:prSet presAssocID="{31358CDF-D123-4DA4-B650-2CB3FD849122}" presName="parentLeftMargin" presStyleLbl="node1" presStyleIdx="1" presStyleCnt="5"/>
      <dgm:spPr/>
    </dgm:pt>
    <dgm:pt modelId="{6E0A2C0A-EC15-4387-B290-F123F5005904}" type="pres">
      <dgm:prSet presAssocID="{31358CDF-D123-4DA4-B650-2CB3FD849122}" presName="parentText" presStyleLbl="node1" presStyleIdx="2" presStyleCnt="5">
        <dgm:presLayoutVars>
          <dgm:chMax val="0"/>
          <dgm:bulletEnabled val="1"/>
        </dgm:presLayoutVars>
      </dgm:prSet>
      <dgm:spPr/>
    </dgm:pt>
    <dgm:pt modelId="{920312FB-42F1-4C94-9F58-02128F29EDEE}" type="pres">
      <dgm:prSet presAssocID="{31358CDF-D123-4DA4-B650-2CB3FD849122}" presName="negativeSpace" presStyleCnt="0"/>
      <dgm:spPr/>
    </dgm:pt>
    <dgm:pt modelId="{ADE3CB07-9525-4C77-B6EB-F4E781EDF6C4}" type="pres">
      <dgm:prSet presAssocID="{31358CDF-D123-4DA4-B650-2CB3FD849122}" presName="childText" presStyleLbl="conFgAcc1" presStyleIdx="2" presStyleCnt="5">
        <dgm:presLayoutVars>
          <dgm:bulletEnabled val="1"/>
        </dgm:presLayoutVars>
      </dgm:prSet>
      <dgm:spPr/>
    </dgm:pt>
    <dgm:pt modelId="{47239B3E-73BA-44D0-926D-9833E0F31B46}" type="pres">
      <dgm:prSet presAssocID="{3EAB88B4-80E2-4CEB-9B8F-60DFAD4C9662}" presName="spaceBetweenRectangles" presStyleCnt="0"/>
      <dgm:spPr/>
    </dgm:pt>
    <dgm:pt modelId="{6F8EA302-02DE-4EAF-8E59-24601EAEA7AA}" type="pres">
      <dgm:prSet presAssocID="{7349B11A-C5E6-4346-A0DB-5A47127762CC}" presName="parentLin" presStyleCnt="0"/>
      <dgm:spPr/>
    </dgm:pt>
    <dgm:pt modelId="{AA1C2A08-6FDB-434A-A71E-279B02CF642B}" type="pres">
      <dgm:prSet presAssocID="{7349B11A-C5E6-4346-A0DB-5A47127762CC}" presName="parentLeftMargin" presStyleLbl="node1" presStyleIdx="2" presStyleCnt="5"/>
      <dgm:spPr/>
    </dgm:pt>
    <dgm:pt modelId="{6EFB02C1-756B-496D-B398-6E76D135FA43}" type="pres">
      <dgm:prSet presAssocID="{7349B11A-C5E6-4346-A0DB-5A47127762CC}" presName="parentText" presStyleLbl="node1" presStyleIdx="3" presStyleCnt="5">
        <dgm:presLayoutVars>
          <dgm:chMax val="0"/>
          <dgm:bulletEnabled val="1"/>
        </dgm:presLayoutVars>
      </dgm:prSet>
      <dgm:spPr/>
    </dgm:pt>
    <dgm:pt modelId="{DFFCB1EA-D26B-4972-B3FB-A9F724D1CC48}" type="pres">
      <dgm:prSet presAssocID="{7349B11A-C5E6-4346-A0DB-5A47127762CC}" presName="negativeSpace" presStyleCnt="0"/>
      <dgm:spPr/>
    </dgm:pt>
    <dgm:pt modelId="{0936E0EA-292A-4503-8C2D-3E65EF46B128}" type="pres">
      <dgm:prSet presAssocID="{7349B11A-C5E6-4346-A0DB-5A47127762CC}" presName="childText" presStyleLbl="conFgAcc1" presStyleIdx="3" presStyleCnt="5">
        <dgm:presLayoutVars>
          <dgm:bulletEnabled val="1"/>
        </dgm:presLayoutVars>
      </dgm:prSet>
      <dgm:spPr/>
    </dgm:pt>
    <dgm:pt modelId="{0A809128-1AF8-4817-B5FF-D25B033047BC}" type="pres">
      <dgm:prSet presAssocID="{3D0B39C1-7A11-49CD-AB35-DC88D0F71648}" presName="spaceBetweenRectangles" presStyleCnt="0"/>
      <dgm:spPr/>
    </dgm:pt>
    <dgm:pt modelId="{31F89D3E-37F8-44F9-9B8A-1CB7CF216309}" type="pres">
      <dgm:prSet presAssocID="{6C723548-FD63-4DE3-809F-BECB57486277}" presName="parentLin" presStyleCnt="0"/>
      <dgm:spPr/>
    </dgm:pt>
    <dgm:pt modelId="{E8039F27-AB7D-446B-8DD1-F2BDD299458D}" type="pres">
      <dgm:prSet presAssocID="{6C723548-FD63-4DE3-809F-BECB57486277}" presName="parentLeftMargin" presStyleLbl="node1" presStyleIdx="3" presStyleCnt="5"/>
      <dgm:spPr/>
    </dgm:pt>
    <dgm:pt modelId="{35E8ACEB-9C17-4C0C-8202-5FF672503FB4}" type="pres">
      <dgm:prSet presAssocID="{6C723548-FD63-4DE3-809F-BECB57486277}" presName="parentText" presStyleLbl="node1" presStyleIdx="4" presStyleCnt="5">
        <dgm:presLayoutVars>
          <dgm:chMax val="0"/>
          <dgm:bulletEnabled val="1"/>
        </dgm:presLayoutVars>
      </dgm:prSet>
      <dgm:spPr/>
    </dgm:pt>
    <dgm:pt modelId="{4CBE059E-D11A-4805-8AA4-43F4D48AFA17}" type="pres">
      <dgm:prSet presAssocID="{6C723548-FD63-4DE3-809F-BECB57486277}" presName="negativeSpace" presStyleCnt="0"/>
      <dgm:spPr/>
    </dgm:pt>
    <dgm:pt modelId="{568A6FA6-3117-429A-B5B7-F19254B27B8A}" type="pres">
      <dgm:prSet presAssocID="{6C723548-FD63-4DE3-809F-BECB57486277}" presName="childText" presStyleLbl="conFgAcc1" presStyleIdx="4" presStyleCnt="5">
        <dgm:presLayoutVars>
          <dgm:bulletEnabled val="1"/>
        </dgm:presLayoutVars>
      </dgm:prSet>
      <dgm:spPr/>
    </dgm:pt>
  </dgm:ptLst>
  <dgm:cxnLst>
    <dgm:cxn modelId="{7002EA0A-3CCB-425E-B86F-421D26C02585}" type="presOf" srcId="{31358CDF-D123-4DA4-B650-2CB3FD849122}" destId="{6E0A2C0A-EC15-4387-B290-F123F5005904}" srcOrd="1" destOrd="0" presId="urn:microsoft.com/office/officeart/2005/8/layout/list1"/>
    <dgm:cxn modelId="{F6C0C02A-6AE2-42E5-808E-0E8FA92F675D}" type="presOf" srcId="{6C723548-FD63-4DE3-809F-BECB57486277}" destId="{35E8ACEB-9C17-4C0C-8202-5FF672503FB4}" srcOrd="1" destOrd="0" presId="urn:microsoft.com/office/officeart/2005/8/layout/list1"/>
    <dgm:cxn modelId="{578F7C3A-2696-4803-B792-4B54D233FED9}" type="presOf" srcId="{6C723548-FD63-4DE3-809F-BECB57486277}" destId="{E8039F27-AB7D-446B-8DD1-F2BDD299458D}" srcOrd="0" destOrd="0" presId="urn:microsoft.com/office/officeart/2005/8/layout/list1"/>
    <dgm:cxn modelId="{2FC0283F-0108-43F5-A62C-FAF0B70E5496}" type="presOf" srcId="{C1F51C57-54D2-4485-AEC8-1B46EB5832BF}" destId="{B6FCAEBA-B9CC-43E9-8976-3C8E92D27D8E}" srcOrd="0" destOrd="0" presId="urn:microsoft.com/office/officeart/2005/8/layout/list1"/>
    <dgm:cxn modelId="{90E07064-67EF-4956-ADC5-697D9FDE8CFF}" srcId="{8B3015E3-777B-4BD4-8D9C-A32BB4479134}" destId="{31358CDF-D123-4DA4-B650-2CB3FD849122}" srcOrd="2" destOrd="0" parTransId="{9CC98065-684B-4387-BC10-A2FBDDBF6619}" sibTransId="{3EAB88B4-80E2-4CEB-9B8F-60DFAD4C9662}"/>
    <dgm:cxn modelId="{8C072D68-D716-45C6-B982-DA4FB07C91F8}" type="presOf" srcId="{7349B11A-C5E6-4346-A0DB-5A47127762CC}" destId="{6EFB02C1-756B-496D-B398-6E76D135FA43}" srcOrd="1" destOrd="0" presId="urn:microsoft.com/office/officeart/2005/8/layout/list1"/>
    <dgm:cxn modelId="{98B30D4A-418B-4D4D-8523-ED7163367B65}" type="presOf" srcId="{8B3015E3-777B-4BD4-8D9C-A32BB4479134}" destId="{B244B9D4-A0BF-4D32-9131-531C4A45F1D5}" srcOrd="0" destOrd="0" presId="urn:microsoft.com/office/officeart/2005/8/layout/list1"/>
    <dgm:cxn modelId="{13ACAF73-3FCF-4F07-84CB-CA034FEB8B90}" type="presOf" srcId="{C1F51C57-54D2-4485-AEC8-1B46EB5832BF}" destId="{41F17527-6FF1-4464-A449-8609D942AA18}" srcOrd="1" destOrd="0" presId="urn:microsoft.com/office/officeart/2005/8/layout/list1"/>
    <dgm:cxn modelId="{F1179F55-82F9-4A23-B18E-9EF6A5C0FEFC}" srcId="{8B3015E3-777B-4BD4-8D9C-A32BB4479134}" destId="{6C723548-FD63-4DE3-809F-BECB57486277}" srcOrd="4" destOrd="0" parTransId="{560AEB40-5513-414C-AF67-AE7EB55A4894}" sibTransId="{A6389D1B-DC8B-4F1B-BDE4-463A0216E63F}"/>
    <dgm:cxn modelId="{87E35886-0BD7-484E-96E0-9FF476D3B616}" type="presOf" srcId="{F45097D1-20E7-4457-9FFF-6D3320197EEB}" destId="{B8F6F3A8-2171-4E3B-A700-EBDD3459ECCD}" srcOrd="0" destOrd="0" presId="urn:microsoft.com/office/officeart/2005/8/layout/list1"/>
    <dgm:cxn modelId="{80115094-FFC5-4483-B0F2-69739160BC16}" srcId="{8B3015E3-777B-4BD4-8D9C-A32BB4479134}" destId="{7349B11A-C5E6-4346-A0DB-5A47127762CC}" srcOrd="3" destOrd="0" parTransId="{93EE598A-72EC-4357-B5B8-8E6FA55DB62D}" sibTransId="{3D0B39C1-7A11-49CD-AB35-DC88D0F71648}"/>
    <dgm:cxn modelId="{CA0061BF-CC21-4646-B5EE-8EFDF6353421}" srcId="{8B3015E3-777B-4BD4-8D9C-A32BB4479134}" destId="{F45097D1-20E7-4457-9FFF-6D3320197EEB}" srcOrd="0" destOrd="0" parTransId="{34FFBF24-7EDE-425D-B3C7-2F9189408B68}" sibTransId="{79DDBFFF-ED5C-4892-847B-A283EF4030A4}"/>
    <dgm:cxn modelId="{00D969D3-2BDB-439E-801B-C756AB3A4381}" type="presOf" srcId="{7349B11A-C5E6-4346-A0DB-5A47127762CC}" destId="{AA1C2A08-6FDB-434A-A71E-279B02CF642B}" srcOrd="0" destOrd="0" presId="urn:microsoft.com/office/officeart/2005/8/layout/list1"/>
    <dgm:cxn modelId="{5426D7DB-2D10-426A-866A-4B5C025BBC5C}" type="presOf" srcId="{31358CDF-D123-4DA4-B650-2CB3FD849122}" destId="{20684334-E92B-4393-9B3B-6481236A9675}" srcOrd="0" destOrd="0" presId="urn:microsoft.com/office/officeart/2005/8/layout/list1"/>
    <dgm:cxn modelId="{24683EE8-CA7E-4A85-869D-FB8B1C542065}" type="presOf" srcId="{F45097D1-20E7-4457-9FFF-6D3320197EEB}" destId="{83D45F2A-CC54-46FC-98B1-2224E48AB724}" srcOrd="1" destOrd="0" presId="urn:microsoft.com/office/officeart/2005/8/layout/list1"/>
    <dgm:cxn modelId="{0328E1F3-C14F-4B52-BA30-CFB14CC62541}" srcId="{8B3015E3-777B-4BD4-8D9C-A32BB4479134}" destId="{C1F51C57-54D2-4485-AEC8-1B46EB5832BF}" srcOrd="1" destOrd="0" parTransId="{205C847E-3331-4BA9-9A23-177478DB6A3C}" sibTransId="{F9146B7E-F2A1-4D47-9345-816CEA68C7A2}"/>
    <dgm:cxn modelId="{E8401D36-5BF4-4008-BDBE-198B14302921}" type="presParOf" srcId="{B244B9D4-A0BF-4D32-9131-531C4A45F1D5}" destId="{7FB56677-D11C-41BF-AE00-F530D489919D}" srcOrd="0" destOrd="0" presId="urn:microsoft.com/office/officeart/2005/8/layout/list1"/>
    <dgm:cxn modelId="{17481F49-CE73-4D18-9D20-8431CA54EB2F}" type="presParOf" srcId="{7FB56677-D11C-41BF-AE00-F530D489919D}" destId="{B8F6F3A8-2171-4E3B-A700-EBDD3459ECCD}" srcOrd="0" destOrd="0" presId="urn:microsoft.com/office/officeart/2005/8/layout/list1"/>
    <dgm:cxn modelId="{049D1C87-45D0-4D07-959E-AF89E0CA79B5}" type="presParOf" srcId="{7FB56677-D11C-41BF-AE00-F530D489919D}" destId="{83D45F2A-CC54-46FC-98B1-2224E48AB724}" srcOrd="1" destOrd="0" presId="urn:microsoft.com/office/officeart/2005/8/layout/list1"/>
    <dgm:cxn modelId="{28407A1D-802A-45BE-BD55-D6A6903289F9}" type="presParOf" srcId="{B244B9D4-A0BF-4D32-9131-531C4A45F1D5}" destId="{07FE2B35-16D3-43D4-A0C4-596E04E185C6}" srcOrd="1" destOrd="0" presId="urn:microsoft.com/office/officeart/2005/8/layout/list1"/>
    <dgm:cxn modelId="{9EB4FC44-DBBB-4D64-A12B-EC4CCD22C76D}" type="presParOf" srcId="{B244B9D4-A0BF-4D32-9131-531C4A45F1D5}" destId="{25D5201B-1499-436D-B0E6-ABF3F38101D5}" srcOrd="2" destOrd="0" presId="urn:microsoft.com/office/officeart/2005/8/layout/list1"/>
    <dgm:cxn modelId="{C0352C5E-9CBA-425E-8D43-0D8A9983D7D0}" type="presParOf" srcId="{B244B9D4-A0BF-4D32-9131-531C4A45F1D5}" destId="{48043042-EE27-4ABB-BA53-6E358D2086C8}" srcOrd="3" destOrd="0" presId="urn:microsoft.com/office/officeart/2005/8/layout/list1"/>
    <dgm:cxn modelId="{C224F415-4EAF-41D5-B9A7-93AADA26791D}" type="presParOf" srcId="{B244B9D4-A0BF-4D32-9131-531C4A45F1D5}" destId="{8B6E8F82-4276-4822-8562-B051C702FED2}" srcOrd="4" destOrd="0" presId="urn:microsoft.com/office/officeart/2005/8/layout/list1"/>
    <dgm:cxn modelId="{639E0C79-5DD4-4059-8C47-C4DAC5CC2331}" type="presParOf" srcId="{8B6E8F82-4276-4822-8562-B051C702FED2}" destId="{B6FCAEBA-B9CC-43E9-8976-3C8E92D27D8E}" srcOrd="0" destOrd="0" presId="urn:microsoft.com/office/officeart/2005/8/layout/list1"/>
    <dgm:cxn modelId="{12986861-4056-4E73-94AA-A18062F838A0}" type="presParOf" srcId="{8B6E8F82-4276-4822-8562-B051C702FED2}" destId="{41F17527-6FF1-4464-A449-8609D942AA18}" srcOrd="1" destOrd="0" presId="urn:microsoft.com/office/officeart/2005/8/layout/list1"/>
    <dgm:cxn modelId="{7CCAA7F4-6C5D-4F15-A89A-B76D1697473F}" type="presParOf" srcId="{B244B9D4-A0BF-4D32-9131-531C4A45F1D5}" destId="{1BDA9564-6F76-4975-861B-BDDA6DF7D33E}" srcOrd="5" destOrd="0" presId="urn:microsoft.com/office/officeart/2005/8/layout/list1"/>
    <dgm:cxn modelId="{23A42C26-517B-413A-BBFF-AC45B6CAA946}" type="presParOf" srcId="{B244B9D4-A0BF-4D32-9131-531C4A45F1D5}" destId="{D3835707-0C0E-49E5-978E-95774EE185DD}" srcOrd="6" destOrd="0" presId="urn:microsoft.com/office/officeart/2005/8/layout/list1"/>
    <dgm:cxn modelId="{94FA78EB-83CC-40DE-B888-D0A730DAB0C0}" type="presParOf" srcId="{B244B9D4-A0BF-4D32-9131-531C4A45F1D5}" destId="{5635696E-8832-4FEC-9292-69EE6948390E}" srcOrd="7" destOrd="0" presId="urn:microsoft.com/office/officeart/2005/8/layout/list1"/>
    <dgm:cxn modelId="{DE6A6A51-EA27-41C5-AE18-1D93D218BE3D}" type="presParOf" srcId="{B244B9D4-A0BF-4D32-9131-531C4A45F1D5}" destId="{05A8AF96-5CF8-4875-ACB9-FEF796F89638}" srcOrd="8" destOrd="0" presId="urn:microsoft.com/office/officeart/2005/8/layout/list1"/>
    <dgm:cxn modelId="{9FF5C9F6-062E-4A6F-A9B4-765FF085AC54}" type="presParOf" srcId="{05A8AF96-5CF8-4875-ACB9-FEF796F89638}" destId="{20684334-E92B-4393-9B3B-6481236A9675}" srcOrd="0" destOrd="0" presId="urn:microsoft.com/office/officeart/2005/8/layout/list1"/>
    <dgm:cxn modelId="{5A133FC2-B45B-4019-BA33-65041900EDCA}" type="presParOf" srcId="{05A8AF96-5CF8-4875-ACB9-FEF796F89638}" destId="{6E0A2C0A-EC15-4387-B290-F123F5005904}" srcOrd="1" destOrd="0" presId="urn:microsoft.com/office/officeart/2005/8/layout/list1"/>
    <dgm:cxn modelId="{FCFA8D3A-7EA8-4FB8-A582-F7A476CA60FE}" type="presParOf" srcId="{B244B9D4-A0BF-4D32-9131-531C4A45F1D5}" destId="{920312FB-42F1-4C94-9F58-02128F29EDEE}" srcOrd="9" destOrd="0" presId="urn:microsoft.com/office/officeart/2005/8/layout/list1"/>
    <dgm:cxn modelId="{A10B4CCF-823C-4033-9340-68A1F65BB43C}" type="presParOf" srcId="{B244B9D4-A0BF-4D32-9131-531C4A45F1D5}" destId="{ADE3CB07-9525-4C77-B6EB-F4E781EDF6C4}" srcOrd="10" destOrd="0" presId="urn:microsoft.com/office/officeart/2005/8/layout/list1"/>
    <dgm:cxn modelId="{FBD97B1C-8898-42A7-8C3C-23CD09020FE2}" type="presParOf" srcId="{B244B9D4-A0BF-4D32-9131-531C4A45F1D5}" destId="{47239B3E-73BA-44D0-926D-9833E0F31B46}" srcOrd="11" destOrd="0" presId="urn:microsoft.com/office/officeart/2005/8/layout/list1"/>
    <dgm:cxn modelId="{32CB6149-45A8-48D7-88E5-BC081A1EA210}" type="presParOf" srcId="{B244B9D4-A0BF-4D32-9131-531C4A45F1D5}" destId="{6F8EA302-02DE-4EAF-8E59-24601EAEA7AA}" srcOrd="12" destOrd="0" presId="urn:microsoft.com/office/officeart/2005/8/layout/list1"/>
    <dgm:cxn modelId="{309BA11A-87DF-47A0-8A3C-8EA2BC959419}" type="presParOf" srcId="{6F8EA302-02DE-4EAF-8E59-24601EAEA7AA}" destId="{AA1C2A08-6FDB-434A-A71E-279B02CF642B}" srcOrd="0" destOrd="0" presId="urn:microsoft.com/office/officeart/2005/8/layout/list1"/>
    <dgm:cxn modelId="{2C0E2EB4-45A1-4C8A-A5CA-1406CA0DE7A0}" type="presParOf" srcId="{6F8EA302-02DE-4EAF-8E59-24601EAEA7AA}" destId="{6EFB02C1-756B-496D-B398-6E76D135FA43}" srcOrd="1" destOrd="0" presId="urn:microsoft.com/office/officeart/2005/8/layout/list1"/>
    <dgm:cxn modelId="{8D234721-04F0-454A-82E0-292FEB974445}" type="presParOf" srcId="{B244B9D4-A0BF-4D32-9131-531C4A45F1D5}" destId="{DFFCB1EA-D26B-4972-B3FB-A9F724D1CC48}" srcOrd="13" destOrd="0" presId="urn:microsoft.com/office/officeart/2005/8/layout/list1"/>
    <dgm:cxn modelId="{6E792668-017E-4CE3-B440-27052451E7EA}" type="presParOf" srcId="{B244B9D4-A0BF-4D32-9131-531C4A45F1D5}" destId="{0936E0EA-292A-4503-8C2D-3E65EF46B128}" srcOrd="14" destOrd="0" presId="urn:microsoft.com/office/officeart/2005/8/layout/list1"/>
    <dgm:cxn modelId="{71EFB2D4-898D-4838-A483-A52BD705E160}" type="presParOf" srcId="{B244B9D4-A0BF-4D32-9131-531C4A45F1D5}" destId="{0A809128-1AF8-4817-B5FF-D25B033047BC}" srcOrd="15" destOrd="0" presId="urn:microsoft.com/office/officeart/2005/8/layout/list1"/>
    <dgm:cxn modelId="{36488673-A82E-4136-8E22-6CA9378F521E}" type="presParOf" srcId="{B244B9D4-A0BF-4D32-9131-531C4A45F1D5}" destId="{31F89D3E-37F8-44F9-9B8A-1CB7CF216309}" srcOrd="16" destOrd="0" presId="urn:microsoft.com/office/officeart/2005/8/layout/list1"/>
    <dgm:cxn modelId="{13C7D47D-EDE1-48C1-815C-BEDD67A16637}" type="presParOf" srcId="{31F89D3E-37F8-44F9-9B8A-1CB7CF216309}" destId="{E8039F27-AB7D-446B-8DD1-F2BDD299458D}" srcOrd="0" destOrd="0" presId="urn:microsoft.com/office/officeart/2005/8/layout/list1"/>
    <dgm:cxn modelId="{67456E90-3546-42E1-BB64-0B55DE1411FE}" type="presParOf" srcId="{31F89D3E-37F8-44F9-9B8A-1CB7CF216309}" destId="{35E8ACEB-9C17-4C0C-8202-5FF672503FB4}" srcOrd="1" destOrd="0" presId="urn:microsoft.com/office/officeart/2005/8/layout/list1"/>
    <dgm:cxn modelId="{37AD2353-F251-45A6-9100-41FFE188A8CC}" type="presParOf" srcId="{B244B9D4-A0BF-4D32-9131-531C4A45F1D5}" destId="{4CBE059E-D11A-4805-8AA4-43F4D48AFA17}" srcOrd="17" destOrd="0" presId="urn:microsoft.com/office/officeart/2005/8/layout/list1"/>
    <dgm:cxn modelId="{B183188A-05D1-4ED8-924C-5EC917DECA0B}" type="presParOf" srcId="{B244B9D4-A0BF-4D32-9131-531C4A45F1D5}" destId="{568A6FA6-3117-429A-B5B7-F19254B27B8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B20FD-6407-4852-B510-238B001B42B6}" type="doc">
      <dgm:prSet loTypeId="urn:microsoft.com/office/officeart/2005/8/layout/process2" loCatId="process" qsTypeId="urn:microsoft.com/office/officeart/2005/8/quickstyle/simple1" qsCatId="simple" csTypeId="urn:microsoft.com/office/officeart/2005/8/colors/accent1_2" csCatId="accent1" phldr="1"/>
      <dgm:spPr/>
    </dgm:pt>
    <dgm:pt modelId="{AE8EBFAF-DB77-47AA-8846-53CA00D11AC0}">
      <dgm:prSet phldrT="[Text]"/>
      <dgm:spPr/>
      <dgm:t>
        <a:bodyPr/>
        <a:lstStyle/>
        <a:p>
          <a:r>
            <a:rPr lang="vi-VN"/>
            <a:t>Phát hiện vị trí và tách biến số xe</a:t>
          </a:r>
        </a:p>
      </dgm:t>
    </dgm:pt>
    <dgm:pt modelId="{7266F745-BDA2-4BCD-B5BB-772B8F2C3662}" type="parTrans" cxnId="{77C594CF-60E3-4EF1-92F0-1CEF6A842E30}">
      <dgm:prSet/>
      <dgm:spPr/>
      <dgm:t>
        <a:bodyPr/>
        <a:lstStyle/>
        <a:p>
          <a:endParaRPr lang="vi-VN"/>
        </a:p>
      </dgm:t>
    </dgm:pt>
    <dgm:pt modelId="{EE475BF8-8F46-4822-8AA3-A25B69C991BF}" type="sibTrans" cxnId="{77C594CF-60E3-4EF1-92F0-1CEF6A842E30}">
      <dgm:prSet/>
      <dgm:spPr/>
      <dgm:t>
        <a:bodyPr/>
        <a:lstStyle/>
        <a:p>
          <a:endParaRPr lang="vi-VN"/>
        </a:p>
      </dgm:t>
    </dgm:pt>
    <dgm:pt modelId="{A8776E13-C391-4936-85F7-EEC6DB68D06C}">
      <dgm:prSet phldrT="[Text]"/>
      <dgm:spPr/>
      <dgm:t>
        <a:bodyPr/>
        <a:lstStyle/>
        <a:p>
          <a:r>
            <a:rPr lang="vi-VN"/>
            <a:t>Tiền xử lý ảnh biển số</a:t>
          </a:r>
        </a:p>
      </dgm:t>
    </dgm:pt>
    <dgm:pt modelId="{740E276D-45CE-4C32-9C91-2DBC97F05CA2}" type="parTrans" cxnId="{CFE92DC4-C136-434E-A213-DA6F76B1DE3E}">
      <dgm:prSet/>
      <dgm:spPr/>
      <dgm:t>
        <a:bodyPr/>
        <a:lstStyle/>
        <a:p>
          <a:endParaRPr lang="vi-VN"/>
        </a:p>
      </dgm:t>
    </dgm:pt>
    <dgm:pt modelId="{27809FF4-7429-4563-9CB2-C9CA02F9C7FE}" type="sibTrans" cxnId="{CFE92DC4-C136-434E-A213-DA6F76B1DE3E}">
      <dgm:prSet/>
      <dgm:spPr/>
      <dgm:t>
        <a:bodyPr/>
        <a:lstStyle/>
        <a:p>
          <a:endParaRPr lang="vi-VN"/>
        </a:p>
      </dgm:t>
    </dgm:pt>
    <dgm:pt modelId="{801920D6-D8C8-451D-A982-A881C6FD9AF0}">
      <dgm:prSet phldrT="[Text]"/>
      <dgm:spPr/>
      <dgm:t>
        <a:bodyPr/>
        <a:lstStyle/>
        <a:p>
          <a:r>
            <a:rPr lang="vi-VN"/>
            <a:t>Nhận diện kí tự từ ảnh biển số</a:t>
          </a:r>
        </a:p>
      </dgm:t>
    </dgm:pt>
    <dgm:pt modelId="{7FED90F3-B9E9-422C-8E08-93EFBB787AFB}" type="parTrans" cxnId="{29170752-CCBC-4805-A4D3-6CE22B4BC533}">
      <dgm:prSet/>
      <dgm:spPr/>
      <dgm:t>
        <a:bodyPr/>
        <a:lstStyle/>
        <a:p>
          <a:endParaRPr lang="vi-VN"/>
        </a:p>
      </dgm:t>
    </dgm:pt>
    <dgm:pt modelId="{49664513-3D3A-4DFD-A8A8-3720A8229740}" type="sibTrans" cxnId="{29170752-CCBC-4805-A4D3-6CE22B4BC533}">
      <dgm:prSet/>
      <dgm:spPr/>
      <dgm:t>
        <a:bodyPr/>
        <a:lstStyle/>
        <a:p>
          <a:endParaRPr lang="vi-VN"/>
        </a:p>
      </dgm:t>
    </dgm:pt>
    <dgm:pt modelId="{D60EFEF8-5364-40E6-B9E6-C4FA89F8476C}">
      <dgm:prSet phldrT="[Text]"/>
      <dgm:spPr/>
      <dgm:t>
        <a:bodyPr/>
        <a:lstStyle/>
        <a:p>
          <a:r>
            <a:rPr lang="vi-VN"/>
            <a:t>Tiền xử lí ảnh gốc</a:t>
          </a:r>
        </a:p>
      </dgm:t>
    </dgm:pt>
    <dgm:pt modelId="{58ACA0AC-E02C-4A07-AFA9-04CF96221291}" type="parTrans" cxnId="{2014B3BC-587A-4C87-A31C-0A53B4F58351}">
      <dgm:prSet/>
      <dgm:spPr/>
      <dgm:t>
        <a:bodyPr/>
        <a:lstStyle/>
        <a:p>
          <a:endParaRPr lang="en-US"/>
        </a:p>
      </dgm:t>
    </dgm:pt>
    <dgm:pt modelId="{53E78826-7599-43F6-98BF-633161325992}" type="sibTrans" cxnId="{2014B3BC-587A-4C87-A31C-0A53B4F58351}">
      <dgm:prSet/>
      <dgm:spPr/>
      <dgm:t>
        <a:bodyPr/>
        <a:lstStyle/>
        <a:p>
          <a:endParaRPr lang="en-US"/>
        </a:p>
      </dgm:t>
    </dgm:pt>
    <dgm:pt modelId="{8BEF4B75-457B-417F-B5EE-667BD3F8757F}" type="pres">
      <dgm:prSet presAssocID="{C0FB20FD-6407-4852-B510-238B001B42B6}" presName="linearFlow" presStyleCnt="0">
        <dgm:presLayoutVars>
          <dgm:resizeHandles val="exact"/>
        </dgm:presLayoutVars>
      </dgm:prSet>
      <dgm:spPr/>
    </dgm:pt>
    <dgm:pt modelId="{9B23812D-1A37-4D40-B37C-2AFB1336B79A}" type="pres">
      <dgm:prSet presAssocID="{D60EFEF8-5364-40E6-B9E6-C4FA89F8476C}" presName="node" presStyleLbl="node1" presStyleIdx="0" presStyleCnt="4">
        <dgm:presLayoutVars>
          <dgm:bulletEnabled val="1"/>
        </dgm:presLayoutVars>
      </dgm:prSet>
      <dgm:spPr/>
    </dgm:pt>
    <dgm:pt modelId="{0EF31E85-FA1E-42E8-9034-E80927A4F852}" type="pres">
      <dgm:prSet presAssocID="{53E78826-7599-43F6-98BF-633161325992}" presName="sibTrans" presStyleLbl="sibTrans2D1" presStyleIdx="0" presStyleCnt="3"/>
      <dgm:spPr/>
    </dgm:pt>
    <dgm:pt modelId="{CD7721AF-F6F4-463D-A4E1-40F4C6F80C1C}" type="pres">
      <dgm:prSet presAssocID="{53E78826-7599-43F6-98BF-633161325992}" presName="connectorText" presStyleLbl="sibTrans2D1" presStyleIdx="0" presStyleCnt="3"/>
      <dgm:spPr/>
    </dgm:pt>
    <dgm:pt modelId="{4D6D810D-B517-4B21-BED9-881322B17246}" type="pres">
      <dgm:prSet presAssocID="{AE8EBFAF-DB77-47AA-8846-53CA00D11AC0}" presName="node" presStyleLbl="node1" presStyleIdx="1" presStyleCnt="4" custScaleX="132659">
        <dgm:presLayoutVars>
          <dgm:bulletEnabled val="1"/>
        </dgm:presLayoutVars>
      </dgm:prSet>
      <dgm:spPr/>
    </dgm:pt>
    <dgm:pt modelId="{0755ABFD-4E40-440E-9995-599DEACC436B}" type="pres">
      <dgm:prSet presAssocID="{EE475BF8-8F46-4822-8AA3-A25B69C991BF}" presName="sibTrans" presStyleLbl="sibTrans2D1" presStyleIdx="1" presStyleCnt="3"/>
      <dgm:spPr/>
    </dgm:pt>
    <dgm:pt modelId="{32ABDA34-C1EC-4728-A647-432FE02B65C1}" type="pres">
      <dgm:prSet presAssocID="{EE475BF8-8F46-4822-8AA3-A25B69C991BF}" presName="connectorText" presStyleLbl="sibTrans2D1" presStyleIdx="1" presStyleCnt="3"/>
      <dgm:spPr/>
    </dgm:pt>
    <dgm:pt modelId="{65CC0070-9802-4A23-9624-EE061BAD3A37}" type="pres">
      <dgm:prSet presAssocID="{A8776E13-C391-4936-85F7-EEC6DB68D06C}" presName="node" presStyleLbl="node1" presStyleIdx="2" presStyleCnt="4" custScaleX="127450">
        <dgm:presLayoutVars>
          <dgm:bulletEnabled val="1"/>
        </dgm:presLayoutVars>
      </dgm:prSet>
      <dgm:spPr/>
    </dgm:pt>
    <dgm:pt modelId="{F5BB2734-945B-4828-817D-17A648E038BE}" type="pres">
      <dgm:prSet presAssocID="{27809FF4-7429-4563-9CB2-C9CA02F9C7FE}" presName="sibTrans" presStyleLbl="sibTrans2D1" presStyleIdx="2" presStyleCnt="3"/>
      <dgm:spPr/>
    </dgm:pt>
    <dgm:pt modelId="{23628968-8F29-40F8-B858-5D99DD475E25}" type="pres">
      <dgm:prSet presAssocID="{27809FF4-7429-4563-9CB2-C9CA02F9C7FE}" presName="connectorText" presStyleLbl="sibTrans2D1" presStyleIdx="2" presStyleCnt="3"/>
      <dgm:spPr/>
    </dgm:pt>
    <dgm:pt modelId="{9545D6B4-6B12-4156-9B48-EED5605692AB}" type="pres">
      <dgm:prSet presAssocID="{801920D6-D8C8-451D-A982-A881C6FD9AF0}" presName="node" presStyleLbl="node1" presStyleIdx="3" presStyleCnt="4" custScaleX="131617">
        <dgm:presLayoutVars>
          <dgm:bulletEnabled val="1"/>
        </dgm:presLayoutVars>
      </dgm:prSet>
      <dgm:spPr/>
    </dgm:pt>
  </dgm:ptLst>
  <dgm:cxnLst>
    <dgm:cxn modelId="{DFAD1806-0325-4D32-B0D7-2853888BF1BB}" type="presOf" srcId="{A8776E13-C391-4936-85F7-EEC6DB68D06C}" destId="{65CC0070-9802-4A23-9624-EE061BAD3A37}" srcOrd="0" destOrd="0" presId="urn:microsoft.com/office/officeart/2005/8/layout/process2"/>
    <dgm:cxn modelId="{E3E3CF11-DE89-4D9F-899D-74422C0B0396}" type="presOf" srcId="{53E78826-7599-43F6-98BF-633161325992}" destId="{0EF31E85-FA1E-42E8-9034-E80927A4F852}" srcOrd="0" destOrd="0" presId="urn:microsoft.com/office/officeart/2005/8/layout/process2"/>
    <dgm:cxn modelId="{04EB1B24-A643-46AD-A5C4-3CF86484E0FE}" type="presOf" srcId="{27809FF4-7429-4563-9CB2-C9CA02F9C7FE}" destId="{F5BB2734-945B-4828-817D-17A648E038BE}" srcOrd="0" destOrd="0" presId="urn:microsoft.com/office/officeart/2005/8/layout/process2"/>
    <dgm:cxn modelId="{3195E93B-A27C-4702-9ED1-4C46C60C870F}" type="presOf" srcId="{D60EFEF8-5364-40E6-B9E6-C4FA89F8476C}" destId="{9B23812D-1A37-4D40-B37C-2AFB1336B79A}" srcOrd="0" destOrd="0" presId="urn:microsoft.com/office/officeart/2005/8/layout/process2"/>
    <dgm:cxn modelId="{AFF29A62-CDB6-4CA2-826A-E444A765715F}" type="presOf" srcId="{C0FB20FD-6407-4852-B510-238B001B42B6}" destId="{8BEF4B75-457B-417F-B5EE-667BD3F8757F}" srcOrd="0" destOrd="0" presId="urn:microsoft.com/office/officeart/2005/8/layout/process2"/>
    <dgm:cxn modelId="{C2F61D67-1C82-4886-921B-59E7B294E39D}" type="presOf" srcId="{27809FF4-7429-4563-9CB2-C9CA02F9C7FE}" destId="{23628968-8F29-40F8-B858-5D99DD475E25}" srcOrd="1" destOrd="0" presId="urn:microsoft.com/office/officeart/2005/8/layout/process2"/>
    <dgm:cxn modelId="{1AA3AC4B-C298-450C-9ED5-17EA1CA27D9C}" type="presOf" srcId="{EE475BF8-8F46-4822-8AA3-A25B69C991BF}" destId="{0755ABFD-4E40-440E-9995-599DEACC436B}" srcOrd="0" destOrd="0" presId="urn:microsoft.com/office/officeart/2005/8/layout/process2"/>
    <dgm:cxn modelId="{29170752-CCBC-4805-A4D3-6CE22B4BC533}" srcId="{C0FB20FD-6407-4852-B510-238B001B42B6}" destId="{801920D6-D8C8-451D-A982-A881C6FD9AF0}" srcOrd="3" destOrd="0" parTransId="{7FED90F3-B9E9-422C-8E08-93EFBB787AFB}" sibTransId="{49664513-3D3A-4DFD-A8A8-3720A8229740}"/>
    <dgm:cxn modelId="{2AE32179-93CE-4B60-8573-FACBBB7F0824}" type="presOf" srcId="{EE475BF8-8F46-4822-8AA3-A25B69C991BF}" destId="{32ABDA34-C1EC-4728-A647-432FE02B65C1}" srcOrd="1" destOrd="0" presId="urn:microsoft.com/office/officeart/2005/8/layout/process2"/>
    <dgm:cxn modelId="{30A8BD90-B9F0-4C66-9792-76C366CF8D1D}" type="presOf" srcId="{53E78826-7599-43F6-98BF-633161325992}" destId="{CD7721AF-F6F4-463D-A4E1-40F4C6F80C1C}" srcOrd="1" destOrd="0" presId="urn:microsoft.com/office/officeart/2005/8/layout/process2"/>
    <dgm:cxn modelId="{2014B3BC-587A-4C87-A31C-0A53B4F58351}" srcId="{C0FB20FD-6407-4852-B510-238B001B42B6}" destId="{D60EFEF8-5364-40E6-B9E6-C4FA89F8476C}" srcOrd="0" destOrd="0" parTransId="{58ACA0AC-E02C-4A07-AFA9-04CF96221291}" sibTransId="{53E78826-7599-43F6-98BF-633161325992}"/>
    <dgm:cxn modelId="{96F022BD-0B66-424D-8E34-EA867C14347C}" type="presOf" srcId="{AE8EBFAF-DB77-47AA-8846-53CA00D11AC0}" destId="{4D6D810D-B517-4B21-BED9-881322B17246}" srcOrd="0" destOrd="0" presId="urn:microsoft.com/office/officeart/2005/8/layout/process2"/>
    <dgm:cxn modelId="{CFE92DC4-C136-434E-A213-DA6F76B1DE3E}" srcId="{C0FB20FD-6407-4852-B510-238B001B42B6}" destId="{A8776E13-C391-4936-85F7-EEC6DB68D06C}" srcOrd="2" destOrd="0" parTransId="{740E276D-45CE-4C32-9C91-2DBC97F05CA2}" sibTransId="{27809FF4-7429-4563-9CB2-C9CA02F9C7FE}"/>
    <dgm:cxn modelId="{8711EACA-7634-4F3E-A3D6-2DF66887F7CB}" type="presOf" srcId="{801920D6-D8C8-451D-A982-A881C6FD9AF0}" destId="{9545D6B4-6B12-4156-9B48-EED5605692AB}" srcOrd="0" destOrd="0" presId="urn:microsoft.com/office/officeart/2005/8/layout/process2"/>
    <dgm:cxn modelId="{77C594CF-60E3-4EF1-92F0-1CEF6A842E30}" srcId="{C0FB20FD-6407-4852-B510-238B001B42B6}" destId="{AE8EBFAF-DB77-47AA-8846-53CA00D11AC0}" srcOrd="1" destOrd="0" parTransId="{7266F745-BDA2-4BCD-B5BB-772B8F2C3662}" sibTransId="{EE475BF8-8F46-4822-8AA3-A25B69C991BF}"/>
    <dgm:cxn modelId="{57186B24-7F95-4623-883C-C6482443BE81}" type="presParOf" srcId="{8BEF4B75-457B-417F-B5EE-667BD3F8757F}" destId="{9B23812D-1A37-4D40-B37C-2AFB1336B79A}" srcOrd="0" destOrd="0" presId="urn:microsoft.com/office/officeart/2005/8/layout/process2"/>
    <dgm:cxn modelId="{7280CB21-5940-4810-98BC-AB00343385AD}" type="presParOf" srcId="{8BEF4B75-457B-417F-B5EE-667BD3F8757F}" destId="{0EF31E85-FA1E-42E8-9034-E80927A4F852}" srcOrd="1" destOrd="0" presId="urn:microsoft.com/office/officeart/2005/8/layout/process2"/>
    <dgm:cxn modelId="{7EEAE223-B3BC-404D-885D-894C61B43BD0}" type="presParOf" srcId="{0EF31E85-FA1E-42E8-9034-E80927A4F852}" destId="{CD7721AF-F6F4-463D-A4E1-40F4C6F80C1C}" srcOrd="0" destOrd="0" presId="urn:microsoft.com/office/officeart/2005/8/layout/process2"/>
    <dgm:cxn modelId="{ECE23440-1AAB-425D-AC4C-EE1F582B8588}" type="presParOf" srcId="{8BEF4B75-457B-417F-B5EE-667BD3F8757F}" destId="{4D6D810D-B517-4B21-BED9-881322B17246}" srcOrd="2" destOrd="0" presId="urn:microsoft.com/office/officeart/2005/8/layout/process2"/>
    <dgm:cxn modelId="{2FCBEACE-2C40-48FC-ABE7-30095FB79FE7}" type="presParOf" srcId="{8BEF4B75-457B-417F-B5EE-667BD3F8757F}" destId="{0755ABFD-4E40-440E-9995-599DEACC436B}" srcOrd="3" destOrd="0" presId="urn:microsoft.com/office/officeart/2005/8/layout/process2"/>
    <dgm:cxn modelId="{508FDD43-1A6B-4492-99E5-71EFA0EDE5C9}" type="presParOf" srcId="{0755ABFD-4E40-440E-9995-599DEACC436B}" destId="{32ABDA34-C1EC-4728-A647-432FE02B65C1}" srcOrd="0" destOrd="0" presId="urn:microsoft.com/office/officeart/2005/8/layout/process2"/>
    <dgm:cxn modelId="{5967E494-3D9A-4566-8937-29ED2D08CF47}" type="presParOf" srcId="{8BEF4B75-457B-417F-B5EE-667BD3F8757F}" destId="{65CC0070-9802-4A23-9624-EE061BAD3A37}" srcOrd="4" destOrd="0" presId="urn:microsoft.com/office/officeart/2005/8/layout/process2"/>
    <dgm:cxn modelId="{B178E15D-A1A8-4136-8ED6-A3F826309707}" type="presParOf" srcId="{8BEF4B75-457B-417F-B5EE-667BD3F8757F}" destId="{F5BB2734-945B-4828-817D-17A648E038BE}" srcOrd="5" destOrd="0" presId="urn:microsoft.com/office/officeart/2005/8/layout/process2"/>
    <dgm:cxn modelId="{19592E35-1277-4E9E-8F45-1A9CF8F8882D}" type="presParOf" srcId="{F5BB2734-945B-4828-817D-17A648E038BE}" destId="{23628968-8F29-40F8-B858-5D99DD475E25}" srcOrd="0" destOrd="0" presId="urn:microsoft.com/office/officeart/2005/8/layout/process2"/>
    <dgm:cxn modelId="{8858D245-2E6F-4A77-849B-D754246AE335}" type="presParOf" srcId="{8BEF4B75-457B-417F-B5EE-667BD3F8757F}" destId="{9545D6B4-6B12-4156-9B48-EED5605692A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5201B-1499-436D-B0E6-ABF3F38101D5}">
      <dsp:nvSpPr>
        <dsp:cNvPr id="0" name=""/>
        <dsp:cNvSpPr/>
      </dsp:nvSpPr>
      <dsp:spPr>
        <a:xfrm>
          <a:off x="0" y="35957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D45F2A-CC54-46FC-98B1-2224E48AB724}">
      <dsp:nvSpPr>
        <dsp:cNvPr id="0" name=""/>
        <dsp:cNvSpPr/>
      </dsp:nvSpPr>
      <dsp:spPr>
        <a:xfrm>
          <a:off x="302736" y="2009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Roboto" panose="02000000000000000000" pitchFamily="2" charset="0"/>
              <a:ea typeface="Roboto" panose="02000000000000000000" pitchFamily="2" charset="0"/>
              <a:cs typeface="Roboto" panose="02000000000000000000" pitchFamily="2" charset="0"/>
            </a:rPr>
            <a:t>1. Giới thiệu đề tài</a:t>
          </a:r>
        </a:p>
      </dsp:txBody>
      <dsp:txXfrm>
        <a:off x="335880" y="53237"/>
        <a:ext cx="4172019" cy="612672"/>
      </dsp:txXfrm>
    </dsp:sp>
    <dsp:sp modelId="{D3835707-0C0E-49E5-978E-95774EE185DD}">
      <dsp:nvSpPr>
        <dsp:cNvPr id="0" name=""/>
        <dsp:cNvSpPr/>
      </dsp:nvSpPr>
      <dsp:spPr>
        <a:xfrm>
          <a:off x="0" y="140285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17527-6FF1-4464-A449-8609D942AA18}">
      <dsp:nvSpPr>
        <dsp:cNvPr id="0" name=""/>
        <dsp:cNvSpPr/>
      </dsp:nvSpPr>
      <dsp:spPr>
        <a:xfrm>
          <a:off x="302736" y="106337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2</a:t>
          </a:r>
          <a:r>
            <a:rPr lang="en-US" sz="2400" kern="1200">
              <a:latin typeface="Roboto" panose="02000000000000000000" pitchFamily="2" charset="0"/>
              <a:ea typeface="Roboto" panose="02000000000000000000" pitchFamily="2" charset="0"/>
              <a:cs typeface="Roboto" panose="02000000000000000000" pitchFamily="2" charset="0"/>
            </a:rPr>
            <a:t>. </a:t>
          </a:r>
          <a:r>
            <a:rPr lang="vi-VN" sz="2400" kern="1200">
              <a:latin typeface="Roboto" panose="02000000000000000000" pitchFamily="2" charset="0"/>
              <a:ea typeface="Roboto" panose="02000000000000000000" pitchFamily="2" charset="0"/>
              <a:cs typeface="Roboto" panose="02000000000000000000" pitchFamily="2" charset="0"/>
            </a:rPr>
            <a:t>Tổng quan bài toán</a:t>
          </a:r>
          <a:endParaRPr lang="en-US" sz="2400" kern="1200" dirty="0">
            <a:latin typeface="Roboto" panose="02000000000000000000" pitchFamily="2" charset="0"/>
            <a:ea typeface="Roboto" panose="02000000000000000000" pitchFamily="2" charset="0"/>
            <a:cs typeface="Roboto" panose="02000000000000000000" pitchFamily="2" charset="0"/>
          </a:endParaRPr>
        </a:p>
      </dsp:txBody>
      <dsp:txXfrm>
        <a:off x="335880" y="1096517"/>
        <a:ext cx="4172019" cy="612672"/>
      </dsp:txXfrm>
    </dsp:sp>
    <dsp:sp modelId="{ADE3CB07-9525-4C77-B6EB-F4E781EDF6C4}">
      <dsp:nvSpPr>
        <dsp:cNvPr id="0" name=""/>
        <dsp:cNvSpPr/>
      </dsp:nvSpPr>
      <dsp:spPr>
        <a:xfrm>
          <a:off x="0" y="244613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0A2C0A-EC15-4387-B290-F123F5005904}">
      <dsp:nvSpPr>
        <dsp:cNvPr id="0" name=""/>
        <dsp:cNvSpPr/>
      </dsp:nvSpPr>
      <dsp:spPr>
        <a:xfrm>
          <a:off x="302736" y="210665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3</a:t>
          </a:r>
          <a:r>
            <a:rPr lang="en-US" sz="2400" kern="1200">
              <a:latin typeface="Roboto" panose="02000000000000000000" pitchFamily="2" charset="0"/>
              <a:ea typeface="Roboto" panose="02000000000000000000" pitchFamily="2" charset="0"/>
              <a:cs typeface="Roboto" panose="02000000000000000000" pitchFamily="2" charset="0"/>
            </a:rPr>
            <a:t>. </a:t>
          </a:r>
          <a:r>
            <a:rPr lang="vi-VN" sz="2400" kern="1200">
              <a:latin typeface="Roboto" panose="02000000000000000000" pitchFamily="2" charset="0"/>
              <a:ea typeface="Roboto" panose="02000000000000000000" pitchFamily="2" charset="0"/>
              <a:cs typeface="Roboto" panose="02000000000000000000" pitchFamily="2" charset="0"/>
            </a:rPr>
            <a:t>Hướng thực hiện chi tiết</a:t>
          </a:r>
          <a:endParaRPr lang="en-US" sz="2400" kern="1200" dirty="0">
            <a:latin typeface="Roboto" panose="02000000000000000000" pitchFamily="2" charset="0"/>
            <a:ea typeface="Roboto" panose="02000000000000000000" pitchFamily="2" charset="0"/>
            <a:cs typeface="Roboto" panose="02000000000000000000" pitchFamily="2" charset="0"/>
          </a:endParaRPr>
        </a:p>
      </dsp:txBody>
      <dsp:txXfrm>
        <a:off x="335880" y="2139797"/>
        <a:ext cx="4172019" cy="612672"/>
      </dsp:txXfrm>
    </dsp:sp>
    <dsp:sp modelId="{0936E0EA-292A-4503-8C2D-3E65EF46B128}">
      <dsp:nvSpPr>
        <dsp:cNvPr id="0" name=""/>
        <dsp:cNvSpPr/>
      </dsp:nvSpPr>
      <dsp:spPr>
        <a:xfrm>
          <a:off x="0" y="348941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FB02C1-756B-496D-B398-6E76D135FA43}">
      <dsp:nvSpPr>
        <dsp:cNvPr id="0" name=""/>
        <dsp:cNvSpPr/>
      </dsp:nvSpPr>
      <dsp:spPr>
        <a:xfrm>
          <a:off x="302736" y="314993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4</a:t>
          </a:r>
          <a:r>
            <a:rPr lang="en-US" sz="2400" kern="1200">
              <a:latin typeface="Roboto" panose="02000000000000000000" pitchFamily="2" charset="0"/>
              <a:ea typeface="Roboto" panose="02000000000000000000" pitchFamily="2" charset="0"/>
              <a:cs typeface="Roboto" panose="02000000000000000000" pitchFamily="2" charset="0"/>
            </a:rPr>
            <a:t>. </a:t>
          </a:r>
          <a:r>
            <a:rPr lang="vi-VN" sz="2400" kern="1200">
              <a:latin typeface="Roboto" panose="02000000000000000000" pitchFamily="2" charset="0"/>
              <a:ea typeface="Roboto" panose="02000000000000000000" pitchFamily="2" charset="0"/>
              <a:cs typeface="Roboto" panose="02000000000000000000" pitchFamily="2" charset="0"/>
            </a:rPr>
            <a:t>Cài đặt thử nghiệm</a:t>
          </a:r>
          <a:endParaRPr lang="en-US" sz="2400" kern="1200" dirty="0">
            <a:latin typeface="Roboto" panose="02000000000000000000" pitchFamily="2" charset="0"/>
            <a:ea typeface="Roboto" panose="02000000000000000000" pitchFamily="2" charset="0"/>
            <a:cs typeface="Roboto" panose="02000000000000000000" pitchFamily="2" charset="0"/>
          </a:endParaRPr>
        </a:p>
      </dsp:txBody>
      <dsp:txXfrm>
        <a:off x="335880" y="3183077"/>
        <a:ext cx="4172019" cy="612672"/>
      </dsp:txXfrm>
    </dsp:sp>
    <dsp:sp modelId="{568A6FA6-3117-429A-B5B7-F19254B27B8A}">
      <dsp:nvSpPr>
        <dsp:cNvPr id="0" name=""/>
        <dsp:cNvSpPr/>
      </dsp:nvSpPr>
      <dsp:spPr>
        <a:xfrm>
          <a:off x="0" y="453269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E8ACEB-9C17-4C0C-8202-5FF672503FB4}">
      <dsp:nvSpPr>
        <dsp:cNvPr id="0" name=""/>
        <dsp:cNvSpPr/>
      </dsp:nvSpPr>
      <dsp:spPr>
        <a:xfrm>
          <a:off x="302736" y="419321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5</a:t>
          </a:r>
          <a:r>
            <a:rPr lang="en-US" sz="2400" kern="1200">
              <a:latin typeface="Roboto" panose="02000000000000000000" pitchFamily="2" charset="0"/>
              <a:ea typeface="Roboto" panose="02000000000000000000" pitchFamily="2" charset="0"/>
              <a:cs typeface="Roboto" panose="02000000000000000000" pitchFamily="2" charset="0"/>
            </a:rPr>
            <a:t>. Kết luận </a:t>
          </a:r>
          <a:endParaRPr lang="en-US" sz="2400" kern="1200" dirty="0">
            <a:latin typeface="Roboto" panose="02000000000000000000" pitchFamily="2" charset="0"/>
            <a:ea typeface="Roboto" panose="02000000000000000000" pitchFamily="2" charset="0"/>
            <a:cs typeface="Roboto" panose="02000000000000000000" pitchFamily="2" charset="0"/>
          </a:endParaRPr>
        </a:p>
      </dsp:txBody>
      <dsp:txXfrm>
        <a:off x="335880" y="4226357"/>
        <a:ext cx="4172019"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3812D-1A37-4D40-B37C-2AFB1336B79A}">
      <dsp:nvSpPr>
        <dsp:cNvPr id="0" name=""/>
        <dsp:cNvSpPr/>
      </dsp:nvSpPr>
      <dsp:spPr>
        <a:xfrm>
          <a:off x="2429671" y="2240"/>
          <a:ext cx="2245485" cy="8335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Tiền xử lí ảnh gốc</a:t>
          </a:r>
        </a:p>
      </dsp:txBody>
      <dsp:txXfrm>
        <a:off x="2454086" y="26655"/>
        <a:ext cx="2196655" cy="784760"/>
      </dsp:txXfrm>
    </dsp:sp>
    <dsp:sp modelId="{0EF31E85-FA1E-42E8-9034-E80927A4F852}">
      <dsp:nvSpPr>
        <dsp:cNvPr id="0" name=""/>
        <dsp:cNvSpPr/>
      </dsp:nvSpPr>
      <dsp:spPr>
        <a:xfrm rot="5400000">
          <a:off x="3396115" y="856671"/>
          <a:ext cx="312596" cy="3751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39879" y="887931"/>
        <a:ext cx="225069" cy="218817"/>
      </dsp:txXfrm>
    </dsp:sp>
    <dsp:sp modelId="{4D6D810D-B517-4B21-BED9-881322B17246}">
      <dsp:nvSpPr>
        <dsp:cNvPr id="0" name=""/>
        <dsp:cNvSpPr/>
      </dsp:nvSpPr>
      <dsp:spPr>
        <a:xfrm>
          <a:off x="2062994" y="1252627"/>
          <a:ext cx="2978838" cy="8335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Phát hiện vị trí và tách biến số xe</a:t>
          </a:r>
        </a:p>
      </dsp:txBody>
      <dsp:txXfrm>
        <a:off x="2087409" y="1277042"/>
        <a:ext cx="2930008" cy="784760"/>
      </dsp:txXfrm>
    </dsp:sp>
    <dsp:sp modelId="{0755ABFD-4E40-440E-9995-599DEACC436B}">
      <dsp:nvSpPr>
        <dsp:cNvPr id="0" name=""/>
        <dsp:cNvSpPr/>
      </dsp:nvSpPr>
      <dsp:spPr>
        <a:xfrm rot="5400000">
          <a:off x="3396115" y="2107058"/>
          <a:ext cx="312596" cy="3751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vi-VN" sz="1400" kern="1200"/>
        </a:p>
      </dsp:txBody>
      <dsp:txXfrm rot="-5400000">
        <a:off x="3439879" y="2138318"/>
        <a:ext cx="225069" cy="218817"/>
      </dsp:txXfrm>
    </dsp:sp>
    <dsp:sp modelId="{65CC0070-9802-4A23-9624-EE061BAD3A37}">
      <dsp:nvSpPr>
        <dsp:cNvPr id="0" name=""/>
        <dsp:cNvSpPr/>
      </dsp:nvSpPr>
      <dsp:spPr>
        <a:xfrm>
          <a:off x="2121478" y="2503013"/>
          <a:ext cx="2861871" cy="8335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Tiền xử lý ảnh biển số</a:t>
          </a:r>
        </a:p>
      </dsp:txBody>
      <dsp:txXfrm>
        <a:off x="2145893" y="2527428"/>
        <a:ext cx="2813041" cy="784760"/>
      </dsp:txXfrm>
    </dsp:sp>
    <dsp:sp modelId="{F5BB2734-945B-4828-817D-17A648E038BE}">
      <dsp:nvSpPr>
        <dsp:cNvPr id="0" name=""/>
        <dsp:cNvSpPr/>
      </dsp:nvSpPr>
      <dsp:spPr>
        <a:xfrm rot="5400000">
          <a:off x="3396115" y="3357444"/>
          <a:ext cx="312596" cy="3751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vi-VN" sz="1400" kern="1200"/>
        </a:p>
      </dsp:txBody>
      <dsp:txXfrm rot="-5400000">
        <a:off x="3439879" y="3388704"/>
        <a:ext cx="225069" cy="218817"/>
      </dsp:txXfrm>
    </dsp:sp>
    <dsp:sp modelId="{9545D6B4-6B12-4156-9B48-EED5605692AB}">
      <dsp:nvSpPr>
        <dsp:cNvPr id="0" name=""/>
        <dsp:cNvSpPr/>
      </dsp:nvSpPr>
      <dsp:spPr>
        <a:xfrm>
          <a:off x="2074693" y="3753400"/>
          <a:ext cx="2955440" cy="8335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Nhận diện kí tự từ ảnh biển số</a:t>
          </a:r>
        </a:p>
      </dsp:txBody>
      <dsp:txXfrm>
        <a:off x="2099108" y="3777815"/>
        <a:ext cx="2906610" cy="7847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50567-93AB-4CA6-871A-54031B6C0385}" type="datetimeFigureOut">
              <a:rPr lang="en-US" smtClean="0"/>
              <a:t>10/29/2024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C7F00-D012-49DF-ADE2-649603C2A625}" type="slidenum">
              <a:rPr lang="en-US" smtClean="0"/>
              <a:t>‹#›</a:t>
            </a:fld>
            <a:endParaRPr lang="en-US"/>
          </a:p>
        </p:txBody>
      </p:sp>
    </p:spTree>
    <p:extLst>
      <p:ext uri="{BB962C8B-B14F-4D97-AF65-F5344CB8AC3E}">
        <p14:creationId xmlns:p14="http://schemas.microsoft.com/office/powerpoint/2010/main" val="117263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1</a:t>
            </a:fld>
            <a:endParaRPr lang="en-US"/>
          </a:p>
        </p:txBody>
      </p:sp>
    </p:spTree>
    <p:extLst>
      <p:ext uri="{BB962C8B-B14F-4D97-AF65-F5344CB8AC3E}">
        <p14:creationId xmlns:p14="http://schemas.microsoft.com/office/powerpoint/2010/main" val="2345171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vi-VN"/>
              <a:t>Bấm để sửa kiểu tiêu đề Bản cái</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err="1"/>
              <a:t>Bấm</a:t>
            </a:r>
            <a:r>
              <a:rPr lang="vi-VN"/>
              <a:t> </a:t>
            </a:r>
            <a:r>
              <a:rPr lang="vi-VN" err="1"/>
              <a:t>để</a:t>
            </a:r>
            <a:r>
              <a:rPr lang="vi-VN"/>
              <a:t> </a:t>
            </a:r>
            <a:r>
              <a:rPr lang="vi-VN" err="1"/>
              <a:t>chỉnh</a:t>
            </a:r>
            <a:r>
              <a:rPr lang="vi-VN"/>
              <a:t> </a:t>
            </a:r>
            <a:r>
              <a:rPr lang="vi-VN" err="1"/>
              <a:t>sửa</a:t>
            </a:r>
            <a:r>
              <a:rPr lang="vi-VN"/>
              <a:t> </a:t>
            </a:r>
            <a:r>
              <a:rPr lang="vi-VN" err="1"/>
              <a:t>kiểu</a:t>
            </a:r>
            <a:r>
              <a:rPr lang="vi-VN"/>
              <a:t> tiêu </a:t>
            </a:r>
            <a:r>
              <a:rPr lang="vi-VN" err="1"/>
              <a:t>đề</a:t>
            </a:r>
            <a:r>
              <a:rPr lang="vi-VN"/>
              <a:t> </a:t>
            </a:r>
            <a:r>
              <a:rPr lang="vi-VN" err="1"/>
              <a:t>phụ</a:t>
            </a:r>
            <a:r>
              <a:rPr lang="vi-VN"/>
              <a:t> </a:t>
            </a:r>
            <a:r>
              <a:rPr lang="vi-VN" err="1"/>
              <a:t>của</a:t>
            </a:r>
            <a:r>
              <a:rPr lang="vi-VN"/>
              <a:t> </a:t>
            </a:r>
            <a:r>
              <a:rPr lang="vi-VN" err="1"/>
              <a:t>Bản</a:t>
            </a:r>
            <a:r>
              <a:rPr lang="vi-VN"/>
              <a:t> </a:t>
            </a:r>
            <a:r>
              <a:rPr lang="vi-VN" err="1"/>
              <a:t>cái</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fld id="{B36A4ED3-C3BC-4104-8164-F441EF5C6FB2}" type="datetime1">
              <a:rPr lang="en-US" smtClean="0"/>
              <a:t>10/29/2024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844951-7827-47D4-8276-7DDE1FA7D85A}"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Hình ảnh 8" descr="Ảnh có chứa cây, con đường, ngoài trời&#10;&#10;Mô tả được tạo tự động">
            <a:extLst>
              <a:ext uri="{FF2B5EF4-FFF2-40B4-BE49-F238E27FC236}">
                <a16:creationId xmlns:a16="http://schemas.microsoft.com/office/drawing/2014/main" id="{6AEE316C-3F28-4132-999C-568D76FCC63E}"/>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21615" r="-2" b="14523"/>
          <a:stretch/>
        </p:blipFill>
        <p:spPr>
          <a:xfrm>
            <a:off x="245549" y="255583"/>
            <a:ext cx="11700901" cy="6380480"/>
          </a:xfrm>
          <a:prstGeom prst="rect">
            <a:avLst/>
          </a:prstGeom>
        </p:spPr>
      </p:pic>
      <p:pic>
        <p:nvPicPr>
          <p:cNvPr id="10" name="Hình ảnh 9" descr="Ảnh có chứa văn bản&#10;&#10;Mô tả được tạo tự động">
            <a:extLst>
              <a:ext uri="{FF2B5EF4-FFF2-40B4-BE49-F238E27FC236}">
                <a16:creationId xmlns:a16="http://schemas.microsoft.com/office/drawing/2014/main" id="{1A7CAFA8-1B61-4C0D-B3AD-9AE8619A9D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301" y="344779"/>
            <a:ext cx="3853019" cy="1069340"/>
          </a:xfrm>
          <a:prstGeom prst="rect">
            <a:avLst/>
          </a:prstGeom>
        </p:spPr>
      </p:pic>
    </p:spTree>
    <p:extLst>
      <p:ext uri="{BB962C8B-B14F-4D97-AF65-F5344CB8AC3E}">
        <p14:creationId xmlns:p14="http://schemas.microsoft.com/office/powerpoint/2010/main" val="34012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0EAB2E14-027D-484B-9BDC-8D57A639FDF5}" type="datetime1">
              <a:rPr lang="en-US" smtClean="0"/>
              <a:t>10/29/2024</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375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vi-VN"/>
              <a:t>Bấm để sửa kiểu tiêu đề Bản cái</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B1674746-3F54-4551-B665-040E2DFA898B}" type="datetime1">
              <a:rPr lang="en-US" smtClean="0"/>
              <a:t>10/29/2024</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655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BA507D8-1DC4-445F-B5A6-157D1F14F2D3}" type="datetime1">
              <a:rPr lang="en-US" smtClean="0"/>
              <a:t>10/29/2024</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42573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vi-VN"/>
              <a:t>Bấm để sửa kiểu tiêu đề Bản cái</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53F2919-A560-40FC-A708-2FE7C1FB4B89}" type="datetime1">
              <a:rPr lang="en-US" smtClean="0"/>
              <a:t>10/29/2024</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96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p:cNvSpPr>
            <a:spLocks noGrp="1"/>
          </p:cNvSpPr>
          <p:nvPr>
            <p:ph type="dt" sz="half" idx="10"/>
          </p:nvPr>
        </p:nvSpPr>
        <p:spPr/>
        <p:txBody>
          <a:bodyPr/>
          <a:lstStyle/>
          <a:p>
            <a:fld id="{9B81A41A-B7CF-40A0-AE93-8A7D14E20BBC}" type="datetime1">
              <a:rPr lang="en-US" smtClean="0"/>
              <a:t>10/29/2024</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4244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p:cNvSpPr>
            <a:spLocks noGrp="1"/>
          </p:cNvSpPr>
          <p:nvPr>
            <p:ph type="dt" sz="half" idx="10"/>
          </p:nvPr>
        </p:nvSpPr>
        <p:spPr/>
        <p:txBody>
          <a:bodyPr/>
          <a:lstStyle/>
          <a:p>
            <a:fld id="{6C4624B2-646F-418F-9FB9-74E08525EB59}" type="datetime1">
              <a:rPr lang="en-US" smtClean="0"/>
              <a:t>10/29/2024</a:t>
            </a:fld>
            <a:endParaRPr lang="en-US"/>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48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Date Placeholder 2"/>
          <p:cNvSpPr>
            <a:spLocks noGrp="1"/>
          </p:cNvSpPr>
          <p:nvPr>
            <p:ph type="dt" sz="half" idx="10"/>
          </p:nvPr>
        </p:nvSpPr>
        <p:spPr/>
        <p:txBody>
          <a:bodyPr/>
          <a:lstStyle/>
          <a:p>
            <a:fld id="{DA0E2F41-3B9A-465C-B48A-AE276D5C6470}" type="datetime1">
              <a:rPr lang="en-US" smtClean="0"/>
              <a:t>10/29/2024</a:t>
            </a:fld>
            <a:endParaRPr lang="en-US"/>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244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A50F-3C2C-4898-A403-24F6E406EE71}" type="datetime1">
              <a:rPr lang="en-US" smtClean="0"/>
              <a:t>10/29/2024</a:t>
            </a:fld>
            <a:endParaRPr lang="en-US"/>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4179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A1DC3EE-A861-4811-B85D-A029FF0CF895}" type="datetime1">
              <a:rPr lang="en-US" smtClean="0"/>
              <a:t>10/29/2024</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28044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D76118A-2BE7-40AF-AC4B-B6C3D53FF7FB}" type="datetime1">
              <a:rPr lang="en-US" smtClean="0"/>
              <a:t>10/29/2024</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15616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latin typeface="Times New Roman" panose="02020603050405020304" pitchFamily="18" charset="0"/>
                <a:cs typeface="Times New Roman" panose="02020603050405020304" pitchFamily="18" charset="0"/>
              </a:defRPr>
            </a:lvl1pPr>
          </a:lstStyle>
          <a:p>
            <a:fld id="{47403A70-63A8-49A6-A19C-F3D6FA211D14}" type="datetime1">
              <a:rPr lang="en-US" smtClean="0"/>
              <a:t>10/29/2024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latin typeface="Times New Roman" panose="02020603050405020304" pitchFamily="18" charset="0"/>
                <a:cs typeface="Times New Roman" panose="02020603050405020304" pitchFamily="18" charset="0"/>
              </a:defRPr>
            </a:lvl1pPr>
          </a:lstStyle>
          <a:p>
            <a:endParaRPr lang="en-US">
              <a:solidFill>
                <a:srgbClr val="FFFFFF"/>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latin typeface="Times New Roman" panose="02020603050405020304" pitchFamily="18" charset="0"/>
                <a:cs typeface="Times New Roman" panose="02020603050405020304" pitchFamily="18" charset="0"/>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66857505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6F53A17-44F6-4EAD-8FF6-1A78E1244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92A3C7A3-275C-4AB5-B964-F79D0B0F97E8}"/>
              </a:ext>
            </a:extLst>
          </p:cNvPr>
          <p:cNvSpPr>
            <a:spLocks noGrp="1"/>
          </p:cNvSpPr>
          <p:nvPr>
            <p:ph type="ctrTitle"/>
          </p:nvPr>
        </p:nvSpPr>
        <p:spPr>
          <a:xfrm>
            <a:off x="1109980" y="3950337"/>
            <a:ext cx="9966960" cy="1325880"/>
          </a:xfrm>
          <a:effectLst>
            <a:outerShdw blurRad="50800" dist="38100" dir="2700000" algn="tl" rotWithShape="0">
              <a:prstClr val="black">
                <a:alpha val="40000"/>
              </a:prstClr>
            </a:outerShdw>
          </a:effectLst>
        </p:spPr>
        <p:txBody>
          <a:bodyPr>
            <a:noAutofit/>
          </a:bodyPr>
          <a:lstStyle/>
          <a:p>
            <a:pPr>
              <a:lnSpc>
                <a:spcPct val="150000"/>
              </a:lnSpc>
            </a:pPr>
            <a:r>
              <a:rPr lang="vi-VN" sz="3200">
                <a:solidFill>
                  <a:srgbClr val="FFC000"/>
                </a:solidFill>
              </a:rPr>
              <a:t>Đề tài nhận diện biển số xe sử dụng Opencv và Tesseract ocr </a:t>
            </a:r>
            <a:endParaRPr lang="vi-VN" sz="3200" dirty="0">
              <a:solidFill>
                <a:srgbClr val="FFFF00"/>
              </a:solidFill>
            </a:endParaRPr>
          </a:p>
        </p:txBody>
      </p:sp>
      <p:sp>
        <p:nvSpPr>
          <p:cNvPr id="3" name="Tiêu đề phụ 2">
            <a:extLst>
              <a:ext uri="{FF2B5EF4-FFF2-40B4-BE49-F238E27FC236}">
                <a16:creationId xmlns:a16="http://schemas.microsoft.com/office/drawing/2014/main" id="{7997C000-BA19-40A1-A1E0-62886B25476E}"/>
              </a:ext>
            </a:extLst>
          </p:cNvPr>
          <p:cNvSpPr>
            <a:spLocks noGrp="1"/>
          </p:cNvSpPr>
          <p:nvPr>
            <p:ph type="subTitle" idx="1"/>
          </p:nvPr>
        </p:nvSpPr>
        <p:spPr>
          <a:xfrm>
            <a:off x="1604214" y="5670215"/>
            <a:ext cx="8983571" cy="934981"/>
          </a:xfrm>
          <a:effectLst>
            <a:outerShdw blurRad="50800" dist="38100" dir="2700000" algn="tl" rotWithShape="0">
              <a:prstClr val="black">
                <a:alpha val="40000"/>
              </a:prstClr>
            </a:outerShdw>
          </a:effectLst>
        </p:spPr>
        <p:txBody>
          <a:bodyPr>
            <a:normAutofit/>
          </a:bodyPr>
          <a:lstStyle/>
          <a:p>
            <a:r>
              <a:rPr lang="en-US" sz="1800"/>
              <a:t>SVTH: </a:t>
            </a:r>
            <a:r>
              <a:rPr lang="vi-VN" sz="1800" b="1"/>
              <a:t>Trần Văn Thanh Tâm </a:t>
            </a:r>
            <a:r>
              <a:rPr lang="en-US" sz="1800" b="1">
                <a:effectLst/>
                <a:latin typeface="Times New Roman" panose="02020603050405020304" pitchFamily="18" charset="0"/>
                <a:ea typeface="Times New Roman" panose="02020603050405020304" pitchFamily="18" charset="0"/>
              </a:rPr>
              <a:t>– 21521411</a:t>
            </a:r>
          </a:p>
          <a:p>
            <a:r>
              <a:rPr lang="en-US" sz="1800"/>
              <a:t> SVTH: </a:t>
            </a:r>
            <a:r>
              <a:rPr lang="vi-VN" sz="1800" b="1"/>
              <a:t>Phạm Phước Huy </a:t>
            </a:r>
            <a:r>
              <a:rPr lang="en-US" sz="1800" b="1"/>
              <a:t>– 21520932</a:t>
            </a:r>
          </a:p>
          <a:p>
            <a:endParaRPr lang="en-US" sz="1800" b="1" dirty="0">
              <a:effectLst/>
              <a:latin typeface="Times New Roman" panose="02020603050405020304" pitchFamily="18" charset="0"/>
              <a:ea typeface="Times New Roman" panose="02020603050405020304" pitchFamily="18" charset="0"/>
            </a:endParaRPr>
          </a:p>
        </p:txBody>
      </p:sp>
      <p:sp>
        <p:nvSpPr>
          <p:cNvPr id="33" name="Tiêu đề 1">
            <a:extLst>
              <a:ext uri="{FF2B5EF4-FFF2-40B4-BE49-F238E27FC236}">
                <a16:creationId xmlns:a16="http://schemas.microsoft.com/office/drawing/2014/main" id="{CA529097-FE70-46BB-8C2B-ABAE082A9E6F}"/>
              </a:ext>
            </a:extLst>
          </p:cNvPr>
          <p:cNvSpPr txBox="1">
            <a:spLocks/>
          </p:cNvSpPr>
          <p:nvPr/>
        </p:nvSpPr>
        <p:spPr>
          <a:xfrm>
            <a:off x="1207416" y="1581783"/>
            <a:ext cx="9966960" cy="13929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pPr>
              <a:lnSpc>
                <a:spcPct val="150000"/>
              </a:lnSpc>
            </a:pPr>
            <a:r>
              <a:rPr lang="en-US" sz="3200" dirty="0">
                <a:latin typeface="Times New Roman" panose="02020603050405020304" pitchFamily="18" charset="0"/>
                <a:cs typeface="Times New Roman" panose="02020603050405020304" pitchFamily="18" charset="0"/>
              </a:rPr>
              <a:t>BÁO </a:t>
            </a:r>
            <a:r>
              <a:rPr lang="en-US" sz="3200">
                <a:latin typeface="Times New Roman" panose="02020603050405020304" pitchFamily="18" charset="0"/>
                <a:cs typeface="Times New Roman" panose="02020603050405020304" pitchFamily="18" charset="0"/>
              </a:rPr>
              <a:t>CÁO </a:t>
            </a:r>
            <a:r>
              <a:rPr lang="vi-VN" sz="3200">
                <a:latin typeface="Times New Roman" panose="02020603050405020304" pitchFamily="18" charset="0"/>
                <a:cs typeface="Times New Roman" panose="02020603050405020304" pitchFamily="18" charset="0"/>
              </a:rPr>
              <a:t>Giữa kì </a:t>
            </a:r>
            <a:br>
              <a:rPr lang="vi-VN" sz="3200">
                <a:latin typeface="Times New Roman" panose="02020603050405020304" pitchFamily="18" charset="0"/>
                <a:cs typeface="Times New Roman" panose="02020603050405020304" pitchFamily="18" charset="0"/>
              </a:rPr>
            </a:br>
            <a:r>
              <a:rPr lang="vi-VN" sz="3200">
                <a:latin typeface="Times New Roman" panose="02020603050405020304" pitchFamily="18" charset="0"/>
                <a:cs typeface="Times New Roman" panose="02020603050405020304" pitchFamily="18" charset="0"/>
              </a:rPr>
              <a:t>môn Seminar các vấn đề hiện đại hóa</a:t>
            </a:r>
            <a:endParaRPr lang="vi-VN" sz="3200" dirty="0">
              <a:latin typeface="Times New Roman" panose="02020603050405020304" pitchFamily="18" charset="0"/>
              <a:cs typeface="Times New Roman" panose="02020603050405020304" pitchFamily="18" charset="0"/>
            </a:endParaRPr>
          </a:p>
        </p:txBody>
      </p:sp>
      <p:sp>
        <p:nvSpPr>
          <p:cNvPr id="4" name="Hộp Văn bản 12">
            <a:extLst>
              <a:ext uri="{FF2B5EF4-FFF2-40B4-BE49-F238E27FC236}">
                <a16:creationId xmlns:a16="http://schemas.microsoft.com/office/drawing/2014/main" id="{65A2C5F2-7DFC-1E9F-DFC9-CEA4DB8AE801}"/>
              </a:ext>
            </a:extLst>
          </p:cNvPr>
          <p:cNvSpPr txBox="1"/>
          <p:nvPr/>
        </p:nvSpPr>
        <p:spPr>
          <a:xfrm>
            <a:off x="7289800" y="584117"/>
            <a:ext cx="4172313" cy="584775"/>
          </a:xfrm>
          <a:prstGeom prst="rect">
            <a:avLst/>
          </a:prstGeom>
          <a:noFill/>
        </p:spPr>
        <p:txBody>
          <a:bodyPr wrap="square">
            <a:spAutoFit/>
          </a:bodyPr>
          <a:lstStyle/>
          <a:p>
            <a:pPr algn="ctr"/>
            <a:r>
              <a:rPr lang="en-US" sz="1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Khoa</a:t>
            </a: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600" dirty="0" err="1">
                <a:solidFill>
                  <a:srgbClr val="0070C0"/>
                </a:solidFill>
              </a:rPr>
              <a:t>Lớp</a:t>
            </a:r>
            <a:r>
              <a:rPr lang="en-US" sz="1600">
                <a:solidFill>
                  <a:srgbClr val="0070C0"/>
                </a:solidFill>
              </a:rPr>
              <a:t>: </a:t>
            </a:r>
            <a:r>
              <a:rPr lang="en-US" sz="1600" b="1">
                <a:solidFill>
                  <a:srgbClr val="0070C0"/>
                </a:solidFill>
                <a:effectLst/>
                <a:latin typeface="Times New Roman" panose="02020603050405020304" pitchFamily="18" charset="0"/>
                <a:ea typeface="Times New Roman" panose="02020603050405020304" pitchFamily="18" charset="0"/>
              </a:rPr>
              <a:t>SE400.P11</a:t>
            </a: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2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9BD09-75E7-51F5-5310-9B89DDB65171}"/>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5EE53C9-14C7-0499-4B04-AE4882E216A8}"/>
              </a:ext>
            </a:extLst>
          </p:cNvPr>
          <p:cNvSpPr>
            <a:spLocks noGrp="1"/>
          </p:cNvSpPr>
          <p:nvPr>
            <p:ph type="sldNum" sz="quarter" idx="12"/>
          </p:nvPr>
        </p:nvSpPr>
        <p:spPr/>
        <p:txBody>
          <a:bodyPr/>
          <a:lstStyle/>
          <a:p>
            <a:fld id="{28844951-7827-47D4-8276-7DDE1FA7D85A}" type="slidenum">
              <a:rPr lang="en-US" smtClean="0"/>
              <a:pPr/>
              <a:t>10</a:t>
            </a:fld>
            <a:endParaRPr lang="en-US"/>
          </a:p>
        </p:txBody>
      </p:sp>
      <p:sp>
        <p:nvSpPr>
          <p:cNvPr id="3" name="Tiêu đề 1">
            <a:extLst>
              <a:ext uri="{FF2B5EF4-FFF2-40B4-BE49-F238E27FC236}">
                <a16:creationId xmlns:a16="http://schemas.microsoft.com/office/drawing/2014/main" id="{0A19B659-E934-50DB-F052-E9FEA0F34827}"/>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Công nghệ sử dụng</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2" name="Chỗ dành sẵn cho Nội dung 2">
            <a:extLst>
              <a:ext uri="{FF2B5EF4-FFF2-40B4-BE49-F238E27FC236}">
                <a16:creationId xmlns:a16="http://schemas.microsoft.com/office/drawing/2014/main" id="{1793D215-8F14-2A78-AF65-EAB2121511B3}"/>
              </a:ext>
            </a:extLst>
          </p:cNvPr>
          <p:cNvSpPr>
            <a:spLocks noGrp="1"/>
          </p:cNvSpPr>
          <p:nvPr>
            <p:ph idx="1"/>
          </p:nvPr>
        </p:nvSpPr>
        <p:spPr>
          <a:xfrm>
            <a:off x="947332" y="1302327"/>
            <a:ext cx="10498803" cy="4657409"/>
          </a:xfrm>
        </p:spPr>
        <p:txBody>
          <a:bodyPr>
            <a:noAutofit/>
          </a:bodyPr>
          <a:lstStyle/>
          <a:p>
            <a:pPr marL="45720" indent="0" algn="just">
              <a:lnSpc>
                <a:spcPct val="15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OpenCV:</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Công cụ xử lý hình ảnh dùng để phát hiện biển số dựa trên các thuật toán phát hiện cạnh và nhận diện hình dạng.</a:t>
            </a:r>
          </a:p>
          <a:p>
            <a:pPr marL="45720" indent="0" algn="just">
              <a:lnSpc>
                <a:spcPct val="15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Tesseract OCR: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Công nghệ OCR (nhận diện ký tự quang học) dùng để trích xuất ký tự từ ảnh đã tiền xử lý. </a:t>
            </a:r>
          </a:p>
          <a:p>
            <a:pPr marL="45720" indent="0" algn="just">
              <a:lnSpc>
                <a:spcPct val="150000"/>
              </a:lnSpc>
              <a:spcBef>
                <a:spcPts val="600"/>
              </a:spcBef>
              <a:buNone/>
            </a:pPr>
            <a:endParaRPr lang="vi-VN"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3003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dirty="0">
                <a:latin typeface="Roboto" panose="02000000000000000000" pitchFamily="2" charset="0"/>
                <a:ea typeface="Roboto" panose="02000000000000000000" pitchFamily="2" charset="0"/>
                <a:cs typeface="Roboto" panose="02000000000000000000" pitchFamily="2" charset="0"/>
              </a:rPr>
              <a:t>3</a:t>
            </a:r>
            <a:r>
              <a:rPr lang="en-US" sz="4000" b="1">
                <a:latin typeface="Roboto" panose="02000000000000000000" pitchFamily="2" charset="0"/>
                <a:ea typeface="Roboto" panose="02000000000000000000" pitchFamily="2" charset="0"/>
                <a:cs typeface="Roboto" panose="02000000000000000000" pitchFamily="2" charset="0"/>
              </a:rPr>
              <a:t>. </a:t>
            </a:r>
            <a:r>
              <a:rPr lang="vi-VN" sz="4000" b="1">
                <a:latin typeface="Roboto" panose="02000000000000000000" pitchFamily="2" charset="0"/>
                <a:ea typeface="Roboto" panose="02000000000000000000" pitchFamily="2" charset="0"/>
                <a:cs typeface="Roboto" panose="02000000000000000000" pitchFamily="2" charset="0"/>
              </a:rPr>
              <a:t>HƯỚNG THỰC HIỆN CHI TIẾT</a:t>
            </a:r>
            <a:endParaRPr lang="en-US" sz="4000" b="1" dirty="0">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91751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dirty="0">
                <a:latin typeface="Roboto" panose="02000000000000000000" pitchFamily="2" charset="0"/>
                <a:ea typeface="Roboto" panose="02000000000000000000" pitchFamily="2" charset="0"/>
                <a:cs typeface="Roboto" panose="02000000000000000000" pitchFamily="2" charset="0"/>
              </a:rPr>
              <a:t>4</a:t>
            </a:r>
            <a:r>
              <a:rPr lang="en-US" sz="4000" b="1">
                <a:latin typeface="Roboto" panose="02000000000000000000" pitchFamily="2" charset="0"/>
                <a:ea typeface="Roboto" panose="02000000000000000000" pitchFamily="2" charset="0"/>
                <a:cs typeface="Roboto" panose="02000000000000000000" pitchFamily="2" charset="0"/>
              </a:rPr>
              <a:t>. </a:t>
            </a:r>
            <a:r>
              <a:rPr lang="vi-VN" sz="4000" b="1">
                <a:latin typeface="Roboto" panose="02000000000000000000" pitchFamily="2" charset="0"/>
                <a:ea typeface="Roboto" panose="02000000000000000000" pitchFamily="2" charset="0"/>
                <a:cs typeface="Roboto" panose="02000000000000000000" pitchFamily="2" charset="0"/>
              </a:rPr>
              <a:t>CÀI ĐẶT THỬ NGHIỆM</a:t>
            </a:r>
            <a:endParaRPr lang="en-US" sz="4000" b="1" dirty="0">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379310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B15A5F-F9AF-CE55-3762-F1472DB9BFD9}"/>
              </a:ext>
            </a:extLst>
          </p:cNvPr>
          <p:cNvSpPr>
            <a:spLocks noGrp="1"/>
          </p:cNvSpPr>
          <p:nvPr>
            <p:ph type="sldNum" sz="quarter" idx="12"/>
          </p:nvPr>
        </p:nvSpPr>
        <p:spPr/>
        <p:txBody>
          <a:bodyPr/>
          <a:lstStyle/>
          <a:p>
            <a:fld id="{28844951-7827-47D4-8276-7DDE1FA7D85A}" type="slidenum">
              <a:rPr lang="en-US" smtClean="0"/>
              <a:pPr/>
              <a:t>13</a:t>
            </a:fld>
            <a:endParaRPr lang="en-US"/>
          </a:p>
        </p:txBody>
      </p:sp>
      <p:sp>
        <p:nvSpPr>
          <p:cNvPr id="5" name="Tiêu đề 1">
            <a:extLst>
              <a:ext uri="{FF2B5EF4-FFF2-40B4-BE49-F238E27FC236}">
                <a16:creationId xmlns:a16="http://schemas.microsoft.com/office/drawing/2014/main" id="{D3C3473B-C0FD-5A22-2250-CEDC6ECCD76B}"/>
              </a:ext>
            </a:extLst>
          </p:cNvPr>
          <p:cNvSpPr txBox="1">
            <a:spLocks/>
          </p:cNvSpPr>
          <p:nvPr/>
        </p:nvSpPr>
        <p:spPr>
          <a:xfrm>
            <a:off x="1136072" y="2994891"/>
            <a:ext cx="9749905"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en-US" sz="4000" b="1" dirty="0">
                <a:latin typeface="Roboto" panose="02000000000000000000" pitchFamily="2" charset="0"/>
                <a:ea typeface="Roboto" panose="02000000000000000000" pitchFamily="2" charset="0"/>
                <a:cs typeface="Roboto" panose="02000000000000000000" pitchFamily="2" charset="0"/>
              </a:rPr>
              <a:t>5</a:t>
            </a:r>
            <a:r>
              <a:rPr lang="en-US" sz="4000" b="1">
                <a:latin typeface="Roboto" panose="02000000000000000000" pitchFamily="2" charset="0"/>
                <a:ea typeface="Roboto" panose="02000000000000000000" pitchFamily="2" charset="0"/>
                <a:cs typeface="Roboto" panose="02000000000000000000" pitchFamily="2" charset="0"/>
              </a:rPr>
              <a:t>. KẾT LUẬN</a:t>
            </a:r>
            <a:endParaRPr lang="en-US" sz="40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8816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14</a:t>
            </a:fld>
            <a:endParaRPr lang="en-US"/>
          </a:p>
        </p:txBody>
      </p:sp>
      <p:sp>
        <p:nvSpPr>
          <p:cNvPr id="8" name="Tiêu đề 1">
            <a:extLst>
              <a:ext uri="{FF2B5EF4-FFF2-40B4-BE49-F238E27FC236}">
                <a16:creationId xmlns:a16="http://schemas.microsoft.com/office/drawing/2014/main" id="{A71E999E-7760-6DE7-DC1F-AF246EE78DEA}"/>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endParaRPr lang="en-US" sz="4300" b="1" dirty="0">
              <a:latin typeface="Roboto" panose="02000000000000000000" pitchFamily="2" charset="0"/>
              <a:ea typeface="Roboto" panose="02000000000000000000" pitchFamily="2" charset="0"/>
              <a:cs typeface="Roboto" panose="02000000000000000000" pitchFamily="2" charset="0"/>
            </a:endParaRPr>
          </a:p>
        </p:txBody>
      </p:sp>
      <p:sp>
        <p:nvSpPr>
          <p:cNvPr id="11" name="Chỗ dành sẵn cho Nội dung 2">
            <a:extLst>
              <a:ext uri="{FF2B5EF4-FFF2-40B4-BE49-F238E27FC236}">
                <a16:creationId xmlns:a16="http://schemas.microsoft.com/office/drawing/2014/main" id="{43AF3406-E95E-9416-8FF4-21F3F35EEF25}"/>
              </a:ext>
            </a:extLst>
          </p:cNvPr>
          <p:cNvSpPr>
            <a:spLocks noGrp="1"/>
          </p:cNvSpPr>
          <p:nvPr>
            <p:ph idx="1"/>
          </p:nvPr>
        </p:nvSpPr>
        <p:spPr>
          <a:xfrm>
            <a:off x="1158240" y="1541036"/>
            <a:ext cx="10083501" cy="4311124"/>
          </a:xfrm>
        </p:spPr>
        <p:txBody>
          <a:bodyPr>
            <a:noAutofit/>
          </a:bodyPr>
          <a:lstStyle/>
          <a:p>
            <a:pPr algn="just">
              <a:lnSpc>
                <a:spcPct val="160000"/>
              </a:lnSpc>
              <a:spcBef>
                <a:spcPts val="600"/>
              </a:spcBef>
              <a:buFont typeface="Arial" panose="020B0604020202020204" pitchFamily="34" charset="0"/>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Đã nhận diện được thành công các biển số có ảnh rõ nét, không bị mờ.</a:t>
            </a:r>
          </a:p>
          <a:p>
            <a:pPr algn="just">
              <a:lnSpc>
                <a:spcPct val="160000"/>
              </a:lnSpc>
              <a:spcBef>
                <a:spcPts val="600"/>
              </a:spcBef>
              <a:buFont typeface="Arial" panose="020B0604020202020204" pitchFamily="34" charset="0"/>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Khó khăn khi ảnh đầu vào có chất lượng thấp hoặc chứa nhiều nhiễu.</a:t>
            </a:r>
          </a:p>
          <a:p>
            <a:pPr>
              <a:lnSpc>
                <a:spcPct val="160000"/>
              </a:lnSpc>
              <a:spcBef>
                <a:spcPts val="600"/>
              </a:spcBef>
              <a:buFont typeface="Arial" panose="020B0604020202020204" pitchFamily="34" charset="0"/>
              <a:buChar char="•"/>
            </a:pPr>
            <a:r>
              <a:rPr lang="en-US" sz="2700">
                <a:solidFill>
                  <a:schemeClr val="tx1"/>
                </a:solidFill>
                <a:latin typeface="Roboto" panose="02000000000000000000" pitchFamily="2" charset="0"/>
                <a:ea typeface="Roboto" panose="02000000000000000000" pitchFamily="2" charset="0"/>
                <a:cs typeface="Roboto" panose="02000000000000000000" pitchFamily="2" charset="0"/>
              </a:rPr>
              <a:t>OCR có thể nhận diện sai khi ký tự bị mờ hoặc mất nét.</a:t>
            </a:r>
            <a:endParaRPr lang="en-US" sz="2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êu đề 1">
            <a:extLst>
              <a:ext uri="{FF2B5EF4-FFF2-40B4-BE49-F238E27FC236}">
                <a16:creationId xmlns:a16="http://schemas.microsoft.com/office/drawing/2014/main" id="{2BC44C79-BEAF-94B8-2134-ED0D10FD04F7}"/>
              </a:ext>
            </a:extLst>
          </p:cNvPr>
          <p:cNvSpPr txBox="1">
            <a:spLocks/>
          </p:cNvSpPr>
          <p:nvPr/>
        </p:nvSpPr>
        <p:spPr>
          <a:xfrm>
            <a:off x="1310640" y="5865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Kết quả đạt được</a:t>
            </a:r>
            <a:endParaRPr lang="en-US" sz="43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6608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15</a:t>
            </a:fld>
            <a:endParaRPr lang="en-US"/>
          </a:p>
        </p:txBody>
      </p:sp>
      <p:sp>
        <p:nvSpPr>
          <p:cNvPr id="8" name="Tiêu đề 1">
            <a:extLst>
              <a:ext uri="{FF2B5EF4-FFF2-40B4-BE49-F238E27FC236}">
                <a16:creationId xmlns:a16="http://schemas.microsoft.com/office/drawing/2014/main" id="{A71E999E-7760-6DE7-DC1F-AF246EE78DEA}"/>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dirty="0">
                <a:latin typeface="Roboto" panose="02000000000000000000" pitchFamily="2" charset="0"/>
                <a:ea typeface="Roboto" panose="02000000000000000000" pitchFamily="2" charset="0"/>
                <a:cs typeface="Roboto" panose="02000000000000000000" pitchFamily="2" charset="0"/>
              </a:rPr>
              <a:t>HƯỚNG PHÁT TRIỂN</a:t>
            </a:r>
          </a:p>
        </p:txBody>
      </p:sp>
      <p:sp>
        <p:nvSpPr>
          <p:cNvPr id="11" name="Chỗ dành sẵn cho Nội dung 2">
            <a:extLst>
              <a:ext uri="{FF2B5EF4-FFF2-40B4-BE49-F238E27FC236}">
                <a16:creationId xmlns:a16="http://schemas.microsoft.com/office/drawing/2014/main" id="{43AF3406-E95E-9416-8FF4-21F3F35EEF25}"/>
              </a:ext>
            </a:extLst>
          </p:cNvPr>
          <p:cNvSpPr>
            <a:spLocks noGrp="1"/>
          </p:cNvSpPr>
          <p:nvPr>
            <p:ph idx="1"/>
          </p:nvPr>
        </p:nvSpPr>
        <p:spPr>
          <a:xfrm>
            <a:off x="947334" y="1541036"/>
            <a:ext cx="10670926" cy="4300366"/>
          </a:xfrm>
        </p:spPr>
        <p:txBody>
          <a:bodyPr>
            <a:noAutofit/>
          </a:bodyPr>
          <a:lstStyle/>
          <a:p>
            <a:pPr>
              <a:lnSpc>
                <a:spcPct val="160000"/>
              </a:lnSpc>
              <a:spcBef>
                <a:spcPts val="600"/>
              </a:spcBef>
              <a:buFont typeface="Arial" panose="020B0604020202020204" pitchFamily="34" charset="0"/>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Cải thiện thuật toán đọc chữ từ văn bản bằng việc tách chữ ra sau đó mới dùng thư viện tesseract để đọc</a:t>
            </a:r>
          </a:p>
          <a:p>
            <a:pPr>
              <a:lnSpc>
                <a:spcPct val="160000"/>
              </a:lnSpc>
              <a:spcBef>
                <a:spcPts val="600"/>
              </a:spcBef>
              <a:buFont typeface="Arial" panose="020B0604020202020204" pitchFamily="34" charset="0"/>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Có thể cân nhắc chuyển sang dùng CNN nếu không thể cải thiện độ chính xác của thư viện tesseract.</a:t>
            </a:r>
          </a:p>
          <a:p>
            <a:pPr>
              <a:lnSpc>
                <a:spcPct val="160000"/>
              </a:lnSpc>
              <a:spcBef>
                <a:spcPts val="600"/>
              </a:spcBef>
              <a:buFont typeface="Arial" panose="020B0604020202020204" pitchFamily="34" charset="0"/>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Nâng cấp chương trình thành đọc biển số từ video, không chỉ dừng lại ở hình ảnh tĩnh.</a:t>
            </a:r>
          </a:p>
        </p:txBody>
      </p:sp>
    </p:spTree>
    <p:extLst>
      <p:ext uri="{BB962C8B-B14F-4D97-AF65-F5344CB8AC3E}">
        <p14:creationId xmlns:p14="http://schemas.microsoft.com/office/powerpoint/2010/main" val="164117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3E8C22-504C-4CA6-B605-D045DFB6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234760"/>
            <a:ext cx="4386138" cy="6387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279A5CA-A62D-45F1-B14C-8CA0D5FBE381}"/>
              </a:ext>
            </a:extLst>
          </p:cNvPr>
          <p:cNvSpPr>
            <a:spLocks noGrp="1"/>
          </p:cNvSpPr>
          <p:nvPr>
            <p:ph type="title"/>
          </p:nvPr>
        </p:nvSpPr>
        <p:spPr>
          <a:xfrm>
            <a:off x="7989455" y="609599"/>
            <a:ext cx="3574471" cy="5403273"/>
          </a:xfrm>
        </p:spPr>
        <p:txBody>
          <a:bodyPr>
            <a:normAutofit/>
          </a:bodyPr>
          <a:lstStyle/>
          <a:p>
            <a:r>
              <a:rPr lang="en-US" sz="6000" err="1">
                <a:solidFill>
                  <a:srgbClr val="FFFFFF"/>
                </a:solidFill>
                <a:latin typeface="Roboto" panose="02000000000000000000" pitchFamily="2" charset="0"/>
                <a:ea typeface="Roboto" panose="02000000000000000000" pitchFamily="2" charset="0"/>
                <a:cs typeface="Roboto" panose="02000000000000000000" pitchFamily="2" charset="0"/>
              </a:rPr>
              <a:t>Nội</a:t>
            </a:r>
            <a:r>
              <a:rPr lang="en-US" sz="6000">
                <a:solidFill>
                  <a:srgbClr val="FFFFFF"/>
                </a:solidFill>
                <a:latin typeface="Roboto" panose="02000000000000000000" pitchFamily="2" charset="0"/>
                <a:ea typeface="Roboto" panose="02000000000000000000" pitchFamily="2" charset="0"/>
                <a:cs typeface="Roboto" panose="02000000000000000000" pitchFamily="2" charset="0"/>
              </a:rPr>
              <a:t> dung </a:t>
            </a:r>
            <a:r>
              <a:rPr lang="en-US" sz="6000" err="1">
                <a:solidFill>
                  <a:srgbClr val="FFFFFF"/>
                </a:solidFill>
                <a:latin typeface="Roboto" panose="02000000000000000000" pitchFamily="2" charset="0"/>
                <a:ea typeface="Roboto" panose="02000000000000000000" pitchFamily="2" charset="0"/>
                <a:cs typeface="Roboto" panose="02000000000000000000" pitchFamily="2" charset="0"/>
              </a:rPr>
              <a:t>báo</a:t>
            </a:r>
            <a:r>
              <a:rPr lang="en-US" sz="6000">
                <a:solidFill>
                  <a:srgbClr val="FFFFFF"/>
                </a:solidFill>
                <a:latin typeface="Roboto" panose="02000000000000000000" pitchFamily="2" charset="0"/>
                <a:ea typeface="Roboto" panose="02000000000000000000" pitchFamily="2" charset="0"/>
                <a:cs typeface="Roboto" panose="02000000000000000000" pitchFamily="2" charset="0"/>
              </a:rPr>
              <a:t> </a:t>
            </a:r>
            <a:r>
              <a:rPr lang="en-US" sz="6000" err="1">
                <a:solidFill>
                  <a:srgbClr val="FFFFFF"/>
                </a:solidFill>
                <a:latin typeface="Roboto" panose="02000000000000000000" pitchFamily="2" charset="0"/>
                <a:ea typeface="Roboto" panose="02000000000000000000" pitchFamily="2" charset="0"/>
                <a:cs typeface="Roboto" panose="02000000000000000000" pitchFamily="2" charset="0"/>
              </a:rPr>
              <a:t>cáo</a:t>
            </a:r>
            <a:endParaRPr lang="en-US" sz="6000">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5" name="Chỗ dành sẵn cho Số hiệu Bản chiếu 4">
            <a:extLst>
              <a:ext uri="{FF2B5EF4-FFF2-40B4-BE49-F238E27FC236}">
                <a16:creationId xmlns:a16="http://schemas.microsoft.com/office/drawing/2014/main" id="{9062268D-EB7A-46F9-BD28-8650886D3873}"/>
              </a:ext>
            </a:extLst>
          </p:cNvPr>
          <p:cNvSpPr>
            <a:spLocks noGrp="1"/>
          </p:cNvSpPr>
          <p:nvPr>
            <p:ph type="sldNum" sz="quarter" idx="12"/>
          </p:nvPr>
        </p:nvSpPr>
        <p:spPr>
          <a:xfrm>
            <a:off x="10501745" y="6223828"/>
            <a:ext cx="1062181" cy="365125"/>
          </a:xfrm>
        </p:spPr>
        <p:txBody>
          <a:bodyPr>
            <a:normAutofit/>
          </a:bodyPr>
          <a:lstStyle/>
          <a:p>
            <a:pPr>
              <a:spcAft>
                <a:spcPts val="600"/>
              </a:spcAft>
            </a:pPr>
            <a:fld id="{28844951-7827-47D4-8276-7DDE1FA7D85A}" type="slidenum">
              <a:rPr lang="en-US">
                <a:solidFill>
                  <a:srgbClr val="FFFFFF"/>
                </a:solidFill>
              </a:rPr>
              <a:pPr>
                <a:spcAft>
                  <a:spcPts val="600"/>
                </a:spcAft>
              </a:pPr>
              <a:t>2</a:t>
            </a:fld>
            <a:endParaRPr lang="en-US">
              <a:solidFill>
                <a:srgbClr val="FFFFFF"/>
              </a:solidFill>
            </a:endParaRPr>
          </a:p>
        </p:txBody>
      </p:sp>
      <p:sp>
        <p:nvSpPr>
          <p:cNvPr id="13" name="Rectangle 12">
            <a:extLst>
              <a:ext uri="{FF2B5EF4-FFF2-40B4-BE49-F238E27FC236}">
                <a16:creationId xmlns:a16="http://schemas.microsoft.com/office/drawing/2014/main" id="{AD67450E-55EC-4621-8697-52443DDEA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40031"/>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hỗ dành sẵn cho Nội dung 2">
            <a:extLst>
              <a:ext uri="{FF2B5EF4-FFF2-40B4-BE49-F238E27FC236}">
                <a16:creationId xmlns:a16="http://schemas.microsoft.com/office/drawing/2014/main" id="{582404B5-AA42-0413-3574-33B671F2FDF8}"/>
              </a:ext>
            </a:extLst>
          </p:cNvPr>
          <p:cNvGraphicFramePr>
            <a:graphicFrameLocks noGrp="1"/>
          </p:cNvGraphicFramePr>
          <p:nvPr>
            <p:ph idx="1"/>
            <p:extLst>
              <p:ext uri="{D42A27DB-BD31-4B8C-83A1-F6EECF244321}">
                <p14:modId xmlns:p14="http://schemas.microsoft.com/office/powerpoint/2010/main" val="317904720"/>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52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1.  GIỚI THIỆU ĐỀ TÀI</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293530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Việc ứng dụng các công nghệ nhận dạng biển số xe đã trở nên phổ biến, đặc biệt trong lĩnh vực liên quan đến đảm bảo an ninh và quản lý giao thông.</a:t>
            </a:r>
          </a:p>
          <a:p>
            <a:pPr marL="45720" indent="0" algn="just">
              <a:lnSpc>
                <a:spcPct val="160000"/>
              </a:lnSpc>
              <a:spcBef>
                <a:spcPts val="600"/>
              </a:spcBef>
              <a:buNone/>
            </a:pPr>
            <a:r>
              <a:rPr lang="en-US"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Việc nhận dạng biển số xe một cách tự động hóa trong quá trình quản lý, giám sát các phương tiện giúp con người tiết kiệm thời gian, công sức cũng như giảm thiếu sai sót so với cách làm thủ công.</a:t>
            </a:r>
            <a:endParaRPr lang="en-US" sz="2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a:t>
            </a:fld>
            <a:endParaRPr lang="en-US"/>
          </a:p>
        </p:txBody>
      </p:sp>
      <p:sp>
        <p:nvSpPr>
          <p:cNvPr id="5" name="Tiêu đề 1">
            <a:extLst>
              <a:ext uri="{FF2B5EF4-FFF2-40B4-BE49-F238E27FC236}">
                <a16:creationId xmlns:a16="http://schemas.microsoft.com/office/drawing/2014/main" id="{9F45AAFC-8E87-AA72-2436-1C977AD45E5B}"/>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Mô tả đề tài nhóm</a:t>
            </a:r>
          </a:p>
        </p:txBody>
      </p:sp>
    </p:spTree>
    <p:extLst>
      <p:ext uri="{BB962C8B-B14F-4D97-AF65-F5344CB8AC3E}">
        <p14:creationId xmlns:p14="http://schemas.microsoft.com/office/powerpoint/2010/main" val="374996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92475-93BC-58E9-B692-9EA4552E0B57}"/>
            </a:ext>
          </a:extLst>
        </p:cNvPr>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1AC738F-442D-D6C8-427C-04E8745D756B}"/>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Các mô hình AI có thể xử lý hình ảnh trong nhiều điều kiện phức tạp như ánh sáng yếu, biển số bị che khuất hoặc xe di chuyển nhanh.</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=&gt; Nhằm mục đích tìm hiểu và ứng dụng các mô hình AI có khả năng nhận dạng biển số xe với độ chính xác cao, từ đó ứng dụng vào thực tế, phục vụ các nhu cầu như giám sát giao thông, quản lý bãi đỗ xe, hệ thống thu phí tự động, v.v.</a:t>
            </a:r>
            <a:endParaRPr lang="en-US" sz="2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314BB425-7245-26A7-EF7D-4DA688E2E702}"/>
              </a:ext>
            </a:extLst>
          </p:cNvPr>
          <p:cNvSpPr>
            <a:spLocks noGrp="1"/>
          </p:cNvSpPr>
          <p:nvPr>
            <p:ph type="sldNum" sz="quarter" idx="12"/>
          </p:nvPr>
        </p:nvSpPr>
        <p:spPr/>
        <p:txBody>
          <a:bodyPr/>
          <a:lstStyle/>
          <a:p>
            <a:fld id="{28844951-7827-47D4-8276-7DDE1FA7D85A}" type="slidenum">
              <a:rPr lang="en-US" smtClean="0"/>
              <a:pPr/>
              <a:t>5</a:t>
            </a:fld>
            <a:endParaRPr lang="en-US"/>
          </a:p>
        </p:txBody>
      </p:sp>
      <p:sp>
        <p:nvSpPr>
          <p:cNvPr id="5" name="Tiêu đề 1">
            <a:extLst>
              <a:ext uri="{FF2B5EF4-FFF2-40B4-BE49-F238E27FC236}">
                <a16:creationId xmlns:a16="http://schemas.microsoft.com/office/drawing/2014/main" id="{7164F254-07AA-30B8-F4B3-488FFF1A5DD0}"/>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Mô tả đề tài nhóm</a:t>
            </a:r>
          </a:p>
        </p:txBody>
      </p:sp>
    </p:spTree>
    <p:extLst>
      <p:ext uri="{BB962C8B-B14F-4D97-AF65-F5344CB8AC3E}">
        <p14:creationId xmlns:p14="http://schemas.microsoft.com/office/powerpoint/2010/main" val="285698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2A746-179A-B5BB-1FBF-4EF1BB63E805}"/>
            </a:ext>
          </a:extLst>
        </p:cNvPr>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9F23E88F-4721-F554-7A84-968E81DAD16A}"/>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Hệ thống nhận diện biển số xe tự động sử dụng OpenCV để phát hiện đối tượng và Tesseract OCR để nhận diện ký tự. Mục tiêu là phát hiện biển số trong hình ảnh và trích xuất chuỗi ký tự với độ chính xác cao.</a:t>
            </a:r>
            <a:endParaRPr lang="en-US" sz="2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908204A3-565D-00CE-5C78-8149BF6ACD32}"/>
              </a:ext>
            </a:extLst>
          </p:cNvPr>
          <p:cNvSpPr>
            <a:spLocks noGrp="1"/>
          </p:cNvSpPr>
          <p:nvPr>
            <p:ph type="sldNum" sz="quarter" idx="12"/>
          </p:nvPr>
        </p:nvSpPr>
        <p:spPr/>
        <p:txBody>
          <a:bodyPr/>
          <a:lstStyle/>
          <a:p>
            <a:fld id="{28844951-7827-47D4-8276-7DDE1FA7D85A}" type="slidenum">
              <a:rPr lang="en-US" smtClean="0"/>
              <a:pPr/>
              <a:t>6</a:t>
            </a:fld>
            <a:endParaRPr lang="en-US"/>
          </a:p>
        </p:txBody>
      </p:sp>
      <p:sp>
        <p:nvSpPr>
          <p:cNvPr id="5" name="Tiêu đề 1">
            <a:extLst>
              <a:ext uri="{FF2B5EF4-FFF2-40B4-BE49-F238E27FC236}">
                <a16:creationId xmlns:a16="http://schemas.microsoft.com/office/drawing/2014/main" id="{8F76EB3F-4D33-A716-49A3-BADC3F761623}"/>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Mô tả đề tài nhóm</a:t>
            </a:r>
          </a:p>
        </p:txBody>
      </p:sp>
    </p:spTree>
    <p:extLst>
      <p:ext uri="{BB962C8B-B14F-4D97-AF65-F5344CB8AC3E}">
        <p14:creationId xmlns:p14="http://schemas.microsoft.com/office/powerpoint/2010/main" val="28896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2. </a:t>
            </a:r>
            <a:r>
              <a:rPr lang="vi-VN" sz="4000" b="1">
                <a:latin typeface="Roboto" panose="02000000000000000000" pitchFamily="2" charset="0"/>
                <a:ea typeface="Roboto" panose="02000000000000000000" pitchFamily="2" charset="0"/>
                <a:cs typeface="Roboto" panose="02000000000000000000" pitchFamily="2" charset="0"/>
              </a:rPr>
              <a:t>TỔNG QUAN BÀI TOÁN</a:t>
            </a:r>
            <a:endParaRPr lang="en-US" sz="4000" b="1">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272099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8</a:t>
            </a:fld>
            <a:endParaRPr lang="en-US"/>
          </a:p>
        </p:txBody>
      </p:sp>
      <p:sp>
        <p:nvSpPr>
          <p:cNvPr id="3" name="Tiêu đề 1">
            <a:extLst>
              <a:ext uri="{FF2B5EF4-FFF2-40B4-BE49-F238E27FC236}">
                <a16:creationId xmlns:a16="http://schemas.microsoft.com/office/drawing/2014/main" id="{9AC55744-E460-B3B6-CB7E-C5E89F921923}"/>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Đặc điểm biển số xe Việt Nam</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2" name="Chỗ dành sẵn cho Nội dung 2">
            <a:extLst>
              <a:ext uri="{FF2B5EF4-FFF2-40B4-BE49-F238E27FC236}">
                <a16:creationId xmlns:a16="http://schemas.microsoft.com/office/drawing/2014/main" id="{C9C34722-F600-01EE-E3FA-7E2E6D98ACE6}"/>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Biển số hình chữ nhật</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Kích thuớc: Xe ô tô: + Biển 2 hàng: Cao 165mm, dài 330mm</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 Biển 1 hàng: Cao 110mm, dài 520mm</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Xe mô tô: + Biển 2 hàng: Cao 140mm, dài 190mm</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Cấu trúc ký tự: Gồm mã tỉnh và mã đăng ký xe (chữ số và ký tự).</a:t>
            </a:r>
          </a:p>
        </p:txBody>
      </p:sp>
    </p:spTree>
    <p:extLst>
      <p:ext uri="{BB962C8B-B14F-4D97-AF65-F5344CB8AC3E}">
        <p14:creationId xmlns:p14="http://schemas.microsoft.com/office/powerpoint/2010/main" val="94561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CF6A9-A7B1-1963-754B-C6428B4CEFA5}"/>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08EDB0F2-E27C-9D7B-5833-59F328D7607B}"/>
              </a:ext>
            </a:extLst>
          </p:cNvPr>
          <p:cNvSpPr>
            <a:spLocks noGrp="1"/>
          </p:cNvSpPr>
          <p:nvPr>
            <p:ph type="sldNum" sz="quarter" idx="12"/>
          </p:nvPr>
        </p:nvSpPr>
        <p:spPr/>
        <p:txBody>
          <a:bodyPr/>
          <a:lstStyle/>
          <a:p>
            <a:fld id="{28844951-7827-47D4-8276-7DDE1FA7D85A}" type="slidenum">
              <a:rPr lang="en-US" smtClean="0"/>
              <a:pPr/>
              <a:t>9</a:t>
            </a:fld>
            <a:endParaRPr lang="en-US"/>
          </a:p>
        </p:txBody>
      </p:sp>
      <p:sp>
        <p:nvSpPr>
          <p:cNvPr id="3" name="Tiêu đề 1">
            <a:extLst>
              <a:ext uri="{FF2B5EF4-FFF2-40B4-BE49-F238E27FC236}">
                <a16:creationId xmlns:a16="http://schemas.microsoft.com/office/drawing/2014/main" id="{DCAC51F5-DAAB-D2D4-9EBD-0C8C0A6BE963}"/>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Các bước thực hiện</a:t>
            </a:r>
            <a:endParaRPr lang="en-US" sz="4300" b="1">
              <a:latin typeface="Roboto" panose="02000000000000000000" pitchFamily="2" charset="0"/>
              <a:ea typeface="Roboto" panose="02000000000000000000" pitchFamily="2" charset="0"/>
              <a:cs typeface="Roboto" panose="02000000000000000000" pitchFamily="2" charset="0"/>
            </a:endParaRPr>
          </a:p>
        </p:txBody>
      </p:sp>
      <p:graphicFrame>
        <p:nvGraphicFramePr>
          <p:cNvPr id="6" name="Diagram 5">
            <a:extLst>
              <a:ext uri="{FF2B5EF4-FFF2-40B4-BE49-F238E27FC236}">
                <a16:creationId xmlns:a16="http://schemas.microsoft.com/office/drawing/2014/main" id="{87367FA4-B547-5D56-85AE-618570353686}"/>
              </a:ext>
            </a:extLst>
          </p:cNvPr>
          <p:cNvGraphicFramePr/>
          <p:nvPr>
            <p:extLst>
              <p:ext uri="{D42A27DB-BD31-4B8C-83A1-F6EECF244321}">
                <p14:modId xmlns:p14="http://schemas.microsoft.com/office/powerpoint/2010/main" val="711302950"/>
              </p:ext>
            </p:extLst>
          </p:nvPr>
        </p:nvGraphicFramePr>
        <p:xfrm>
          <a:off x="2543586" y="1468461"/>
          <a:ext cx="7104828" cy="4589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800923"/>
      </p:ext>
    </p:extLst>
  </p:cSld>
  <p:clrMapOvr>
    <a:masterClrMapping/>
  </p:clrMapOvr>
</p:sld>
</file>

<file path=ppt/theme/theme1.xml><?xml version="1.0" encoding="utf-8"?>
<a:theme xmlns:a="http://schemas.openxmlformats.org/drawingml/2006/main" name="Cơ sở">
  <a:themeElements>
    <a:clrScheme name="Cơ sở">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ơ sở">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ơ sở">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2" ma:contentTypeDescription="Tạo tài liệu mới." ma:contentTypeScope="" ma:versionID="9c5a6ff08ed7f9aa6631e500bdaa8dec">
  <xsd:schema xmlns:xsd="http://www.w3.org/2001/XMLSchema" xmlns:xs="http://www.w3.org/2001/XMLSchema" xmlns:p="http://schemas.microsoft.com/office/2006/metadata/properties" xmlns:ns3="81e90ab8-9e7d-4b67-ba12-d147179b0223" targetNamespace="http://schemas.microsoft.com/office/2006/metadata/properties" ma:root="true" ma:fieldsID="d28ddf0da8365538af2c1d6afc40a074" ns3:_="">
    <xsd:import namespace="81e90ab8-9e7d-4b67-ba12-d147179b022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LengthInSeconds"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54054-49C4-49CB-8BB6-459FC7B4A98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81e90ab8-9e7d-4b67-ba12-d147179b022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E7DE936-F7FE-45CE-8D59-6DCEBE753BAD}">
  <ds:schemaRefs>
    <ds:schemaRef ds:uri="http://schemas.microsoft.com/sharepoint/v3/contenttype/forms"/>
  </ds:schemaRefs>
</ds:datastoreItem>
</file>

<file path=customXml/itemProps3.xml><?xml version="1.0" encoding="utf-8"?>
<ds:datastoreItem xmlns:ds="http://schemas.openxmlformats.org/officeDocument/2006/customXml" ds:itemID="{E54F4021-9324-4DC5-90CE-45E394582CC7}">
  <ds:schemaRefs>
    <ds:schemaRef ds:uri="81e90ab8-9e7d-4b67-ba12-d147179b02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TM03457444[[fn=Basis]]</Template>
  <TotalTime>802</TotalTime>
  <Words>667</Words>
  <Application>Microsoft Office PowerPoint</Application>
  <PresentationFormat>Widescreen</PresentationFormat>
  <Paragraphs>62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Roboto</vt:lpstr>
      <vt:lpstr>Times New Roman</vt:lpstr>
      <vt:lpstr>Cơ sở</vt:lpstr>
      <vt:lpstr>Đề tài nhận diện biển số xe sử dụng Opencv và Tesseract ocr </vt:lpstr>
      <vt:lpstr>Nội dung báo cáo</vt:lpstr>
      <vt:lpstr>1.  GIỚI THIỆU ĐỀ TÀI</vt:lpstr>
      <vt:lpstr>PowerPoint Presentation</vt:lpstr>
      <vt:lpstr>PowerPoint Presentation</vt:lpstr>
      <vt:lpstr>PowerPoint Presentation</vt:lpstr>
      <vt:lpstr>2. TỔNG QUAN BÀI TOÁN</vt:lpstr>
      <vt:lpstr>PowerPoint Presentation</vt:lpstr>
      <vt:lpstr>PowerPoint Presentation</vt:lpstr>
      <vt:lpstr>PowerPoint Presentation</vt:lpstr>
      <vt:lpstr>3. HƯỚNG THỰC HIỆN CHI TIẾT</vt:lpstr>
      <vt:lpstr>4. CÀI ĐẶT THỬ NGHIỆM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SINH VIÊN TRƯỜNG ĐẠI HỌC URC</dc:title>
  <dc:creator>Trần Thị Hồng Yến</dc:creator>
  <cp:lastModifiedBy>Trần Văn Thanh Tâm</cp:lastModifiedBy>
  <cp:revision>75</cp:revision>
  <dcterms:created xsi:type="dcterms:W3CDTF">2021-10-28T17:19:47Z</dcterms:created>
  <dcterms:modified xsi:type="dcterms:W3CDTF">2024-10-29T16:43:42Z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