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>
        <p:scale>
          <a:sx n="125" d="100"/>
          <a:sy n="125" d="100"/>
        </p:scale>
        <p:origin x="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776D8-CCBB-C7AC-AC10-F92B063601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45F538-4168-2E5A-66FF-D19C3D0994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DF034-B3DB-9329-0D2C-C8409D84A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E617-CB41-4D8E-A16A-1E45B9091A9F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4FC5F-936F-F804-61D2-A3B6E6549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39840-8085-EE94-604F-575B70697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AD36-92C0-4CF7-A66C-5F8CF31A1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025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477BD-FE74-4D54-0797-2B66D5AD3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E70EC6-4F25-E9D5-44C1-4C02DB435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D81F6-E52F-A0F5-BE97-EFC9FE472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E617-CB41-4D8E-A16A-1E45B9091A9F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B69EB-CC8F-1E34-D55E-69F45C866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D1F03-E05B-5602-AC4A-552EDCDA5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AD36-92C0-4CF7-A66C-5F8CF31A1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12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A7BAEA-C6B8-005D-1C2C-5E0CBA0B1A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E623DE-84AF-16BD-5B5F-F79993B3D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D39C4-A312-3B6F-79EA-C7D49AD63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E617-CB41-4D8E-A16A-1E45B9091A9F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9DECD-CF81-17AD-98CD-4BC5438E1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B9636-5F4B-909E-EEB7-0D5267123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AD36-92C0-4CF7-A66C-5F8CF31A1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737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1F3FD-0B60-EC6E-35EE-9A5F25195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73D46-F214-EE57-CB05-14039A55E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437E4-7142-5F84-783C-D4B4D8549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E617-CB41-4D8E-A16A-1E45B9091A9F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D8B04-8BF5-2085-CD2B-43363CA45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0D0EB-B06C-1162-D5E5-A3B82CB45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AD36-92C0-4CF7-A66C-5F8CF31A1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1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DFAAC-DA19-CB32-1EDE-C59CC96F1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C6A6D-DB12-646D-6480-74B9E7CA3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76FD9-E598-8815-38A4-B67A140E5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E617-CB41-4D8E-A16A-1E45B9091A9F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4CA20-7E37-2B0B-A7FB-C2582FC56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5D4F1-988D-F6FE-C7F8-AA7482E36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AD36-92C0-4CF7-A66C-5F8CF31A1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38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204DE-A208-22CE-4A6D-E21219C71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E0961-3853-BF39-868D-4B725F3422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0B203-0FDC-8650-6048-20A7F9903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640BE-966D-A147-C82A-D9BB78C4A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E617-CB41-4D8E-A16A-1E45B9091A9F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67B177-8A1D-7442-5529-2D625C066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533BD9-B48E-D68D-5866-071DC2B1A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AD36-92C0-4CF7-A66C-5F8CF31A1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06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DB122-19E1-C14F-AFD8-8357D910E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22BEF-37CA-FEC9-DB37-4D49CB50D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3A5531-ECCA-EA45-936A-E4CC65569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392EDE-0D5E-40CC-DE58-3CAAB86516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8EB68C-8EA3-844F-874B-1C20A622DE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F18CE8-EF65-59C6-E0FD-EF5EE1ECF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E617-CB41-4D8E-A16A-1E45B9091A9F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D99E53-EB3F-A464-5D71-D1E703A5A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E20894-B2F0-1AEF-9D76-2EF2623D7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AD36-92C0-4CF7-A66C-5F8CF31A1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27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D933A-7716-5F07-E395-D2AE56EA1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995EB9-CC10-5A0C-4B3C-50472BA91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E617-CB41-4D8E-A16A-1E45B9091A9F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49293F-4FC4-BF33-C6CC-AECB88DEA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A20FD1-06EA-0ECA-0870-F3063E02C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AD36-92C0-4CF7-A66C-5F8CF31A1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849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D88C60-DC8B-2ED8-6484-13182022C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E617-CB41-4D8E-A16A-1E45B9091A9F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B386F-96FD-2D80-DA74-1E16657B1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497B88-C533-AC6B-8894-D6BE8D195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AD36-92C0-4CF7-A66C-5F8CF31A1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40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2B65A-ED9E-BBF8-3E82-AC6CFB409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EE9C8-9AF3-5393-7C1F-92E57BC0A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C104C7-5B6B-49CA-B469-DB1EA48DF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AD5A3-242E-C14F-0EAF-312BC979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E617-CB41-4D8E-A16A-1E45B9091A9F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2A106B-8A3A-706D-0D8A-7BBFFAA6B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FF207-59EC-7952-72C1-00E53659D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AD36-92C0-4CF7-A66C-5F8CF31A1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20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57EB8-E6C7-A092-1F1F-2283FCD7F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892BC5-3285-3288-0C1F-2039CF778E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5B3E53-CB96-5E17-8CB3-EFE9132D2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259C56-DD6B-FEC6-AE90-9AD5CBA09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E617-CB41-4D8E-A16A-1E45B9091A9F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297E7-53A0-C597-114F-C17B66FD6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FFF680-682D-BF3F-AFF6-9B12E9C90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AD36-92C0-4CF7-A66C-5F8CF31A1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364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A2A7DE-92FF-195B-97DF-06F457E0A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19A33-477B-AD9A-DBAB-B8AA5722C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86A66-581A-71D3-1BF7-C7AA9FA353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BE617-CB41-4D8E-A16A-1E45B9091A9F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F0B8C-B526-D81C-E9C5-AE016F1A91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FD727-10F6-DFDE-F907-D2EE5F1CE3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4AD36-92C0-4CF7-A66C-5F8CF31A1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43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763CA77-24AB-C81B-7DD1-FDB81FF4603A}"/>
              </a:ext>
            </a:extLst>
          </p:cNvPr>
          <p:cNvGrpSpPr/>
          <p:nvPr/>
        </p:nvGrpSpPr>
        <p:grpSpPr>
          <a:xfrm>
            <a:off x="2299578" y="2722327"/>
            <a:ext cx="1993070" cy="2039494"/>
            <a:chOff x="2299578" y="2722327"/>
            <a:chExt cx="1993070" cy="2039494"/>
          </a:xfrm>
        </p:grpSpPr>
        <p:sp>
          <p:nvSpPr>
            <p:cNvPr id="6" name="Rectangle: Top Corners Rounded 5">
              <a:extLst>
                <a:ext uri="{FF2B5EF4-FFF2-40B4-BE49-F238E27FC236}">
                  <a16:creationId xmlns:a16="http://schemas.microsoft.com/office/drawing/2014/main" id="{39AA1033-BFE7-B353-31CC-CF6AA920B364}"/>
                </a:ext>
              </a:extLst>
            </p:cNvPr>
            <p:cNvSpPr/>
            <p:nvPr/>
          </p:nvSpPr>
          <p:spPr>
            <a:xfrm rot="10800000">
              <a:off x="2406805" y="3161556"/>
              <a:ext cx="1778620" cy="1466385"/>
            </a:xfrm>
            <a:prstGeom prst="round2SameRect">
              <a:avLst/>
            </a:prstGeom>
            <a:ln w="38100">
              <a:solidFill>
                <a:srgbClr val="7030A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BA32287-3FBC-8B89-DCB7-918AF00FB180}"/>
                </a:ext>
              </a:extLst>
            </p:cNvPr>
            <p:cNvGrpSpPr/>
            <p:nvPr/>
          </p:nvGrpSpPr>
          <p:grpSpPr>
            <a:xfrm>
              <a:off x="2429040" y="3027675"/>
              <a:ext cx="1734146" cy="1734146"/>
              <a:chOff x="1613151" y="2372989"/>
              <a:chExt cx="914400" cy="914400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B9FC2261-A406-A600-03D6-A5A09F09323C}"/>
                  </a:ext>
                </a:extLst>
              </p:cNvPr>
              <p:cNvSpPr/>
              <p:nvPr/>
            </p:nvSpPr>
            <p:spPr>
              <a:xfrm>
                <a:off x="1711350" y="2481146"/>
                <a:ext cx="698088" cy="6980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" name="Graphic 4" descr="Help with solid fill">
                <a:extLst>
                  <a:ext uri="{FF2B5EF4-FFF2-40B4-BE49-F238E27FC236}">
                    <a16:creationId xmlns:a16="http://schemas.microsoft.com/office/drawing/2014/main" id="{E5C4893C-E9BB-70E5-D4CD-F83F0835A6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613151" y="2372989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53E5A99-5830-B506-1E84-F393BE1085F5}"/>
                </a:ext>
              </a:extLst>
            </p:cNvPr>
            <p:cNvSpPr/>
            <p:nvPr/>
          </p:nvSpPr>
          <p:spPr>
            <a:xfrm>
              <a:off x="2503283" y="3260337"/>
              <a:ext cx="123547" cy="123547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1B3E8AA-B06E-E959-399D-60956828DD71}"/>
                </a:ext>
              </a:extLst>
            </p:cNvPr>
            <p:cNvSpPr/>
            <p:nvPr/>
          </p:nvSpPr>
          <p:spPr>
            <a:xfrm>
              <a:off x="3965397" y="3260336"/>
              <a:ext cx="123547" cy="123547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17D4FCB-3D0C-129F-7A39-03B2DC45CCE1}"/>
                </a:ext>
              </a:extLst>
            </p:cNvPr>
            <p:cNvSpPr/>
            <p:nvPr/>
          </p:nvSpPr>
          <p:spPr>
            <a:xfrm>
              <a:off x="2503283" y="4365237"/>
              <a:ext cx="123547" cy="123547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A7DFD4-E12E-2252-C176-DCA02DA35A70}"/>
                </a:ext>
              </a:extLst>
            </p:cNvPr>
            <p:cNvSpPr/>
            <p:nvPr/>
          </p:nvSpPr>
          <p:spPr>
            <a:xfrm>
              <a:off x="3965397" y="4365237"/>
              <a:ext cx="123547" cy="123547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Top Corners Rounded 12">
              <a:extLst>
                <a:ext uri="{FF2B5EF4-FFF2-40B4-BE49-F238E27FC236}">
                  <a16:creationId xmlns:a16="http://schemas.microsoft.com/office/drawing/2014/main" id="{A2AF402A-9A11-DA27-48CD-675A942225D1}"/>
                </a:ext>
              </a:extLst>
            </p:cNvPr>
            <p:cNvSpPr/>
            <p:nvPr/>
          </p:nvSpPr>
          <p:spPr>
            <a:xfrm>
              <a:off x="2299578" y="2722327"/>
              <a:ext cx="1993070" cy="378360"/>
            </a:xfrm>
            <a:prstGeom prst="round2SameRect">
              <a:avLst/>
            </a:prstGeom>
            <a:ln w="38100">
              <a:solidFill>
                <a:srgbClr val="7030A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9F3FC6C-CEB1-26AC-A61D-2C905FA71A5D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19" t="-2979" r="-2524" b="2564"/>
          <a:stretch/>
        </p:blipFill>
        <p:spPr>
          <a:xfrm>
            <a:off x="4972049" y="2348833"/>
            <a:ext cx="2130552" cy="213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053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126194-7716-7AF4-E5C6-614B200DBA55}"/>
              </a:ext>
            </a:extLst>
          </p:cNvPr>
          <p:cNvSpPr/>
          <p:nvPr/>
        </p:nvSpPr>
        <p:spPr>
          <a:xfrm>
            <a:off x="4259765" y="2397513"/>
            <a:ext cx="2297151" cy="10314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Lootbox</a:t>
            </a:r>
            <a:r>
              <a:rPr lang="en-US" dirty="0">
                <a:solidFill>
                  <a:schemeClr val="tx1"/>
                </a:solidFill>
              </a:rPr>
              <a:t> collection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random-value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3E884E-80EA-2B45-9374-0E678006BBAB}"/>
              </a:ext>
            </a:extLst>
          </p:cNvPr>
          <p:cNvSpPr/>
          <p:nvPr/>
        </p:nvSpPr>
        <p:spPr>
          <a:xfrm>
            <a:off x="8644052" y="2397512"/>
            <a:ext cx="2429107" cy="10314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Item collection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3F18A3CC-C703-0066-147E-6CAB1C64963B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6556916" y="2913256"/>
            <a:ext cx="2087136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5EF03FB-90CF-B9C0-D4EB-D2C36C0FF648}"/>
              </a:ext>
            </a:extLst>
          </p:cNvPr>
          <p:cNvSpPr txBox="1"/>
          <p:nvPr/>
        </p:nvSpPr>
        <p:spPr>
          <a:xfrm>
            <a:off x="6556916" y="2482773"/>
            <a:ext cx="208713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- </a:t>
            </a:r>
            <a:r>
              <a:rPr lang="en-US" sz="1100" dirty="0"/>
              <a:t>Mint item based on random-value of selected </a:t>
            </a:r>
            <a:r>
              <a:rPr lang="en-US" sz="1100" dirty="0" err="1"/>
              <a:t>lootbox</a:t>
            </a:r>
            <a:endParaRPr lang="en-US" sz="1100" dirty="0"/>
          </a:p>
          <a:p>
            <a:pPr algn="ctr"/>
            <a:r>
              <a:rPr lang="en-US" sz="1400" dirty="0"/>
              <a:t>- Burn </a:t>
            </a:r>
            <a:r>
              <a:rPr lang="en-US" sz="1400" dirty="0" err="1"/>
              <a:t>lootbox</a:t>
            </a:r>
            <a:endParaRPr lang="en-US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29C0A1-E08C-CA41-3759-D6BB7DC82373}"/>
              </a:ext>
            </a:extLst>
          </p:cNvPr>
          <p:cNvSpPr/>
          <p:nvPr/>
        </p:nvSpPr>
        <p:spPr>
          <a:xfrm>
            <a:off x="502888" y="2397511"/>
            <a:ext cx="2297151" cy="10314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Lootbox</a:t>
            </a:r>
            <a:r>
              <a:rPr lang="en-US" dirty="0">
                <a:solidFill>
                  <a:schemeClr val="tx1"/>
                </a:solidFill>
              </a:rPr>
              <a:t> Manager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track&amp;limit</a:t>
            </a:r>
            <a:r>
              <a:rPr lang="en-US" dirty="0">
                <a:solidFill>
                  <a:schemeClr val="tx1"/>
                </a:solidFill>
              </a:rPr>
              <a:t> mints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910D1677-FD55-0815-BFAD-850CBE642F5C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2800039" y="2913255"/>
            <a:ext cx="1459726" cy="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CCFEF05-715F-6B67-EF9D-8E3DB873FD79}"/>
              </a:ext>
            </a:extLst>
          </p:cNvPr>
          <p:cNvSpPr txBox="1"/>
          <p:nvPr/>
        </p:nvSpPr>
        <p:spPr>
          <a:xfrm>
            <a:off x="2808534" y="2659254"/>
            <a:ext cx="1451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If mints available for</a:t>
            </a:r>
          </a:p>
          <a:p>
            <a:r>
              <a:rPr lang="en-US" sz="1200" dirty="0"/>
              <a:t>user, mint </a:t>
            </a:r>
            <a:r>
              <a:rPr lang="en-US" sz="1200" dirty="0" err="1"/>
              <a:t>lootbox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71356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31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bowtieddeployer@gmail.com</dc:creator>
  <cp:lastModifiedBy>bowtieddeployer@gmail.com</cp:lastModifiedBy>
  <cp:revision>4</cp:revision>
  <dcterms:created xsi:type="dcterms:W3CDTF">2022-10-05T08:55:09Z</dcterms:created>
  <dcterms:modified xsi:type="dcterms:W3CDTF">2022-10-05T21:09:07Z</dcterms:modified>
</cp:coreProperties>
</file>