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300" d="100"/>
          <a:sy n="300" d="100"/>
        </p:scale>
        <p:origin x="-6400" y="-4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6D8-CCBB-C7AC-AC10-F92B0636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F538-4168-2E5A-66FF-D19C3D09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F034-B3DB-9329-0D2C-C8409D84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FC5F-936F-F804-61D2-A3B6E654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9840-8085-EE94-604F-575B706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77BD-FE74-4D54-0797-2B66D5AD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70EC6-4F25-E9D5-44C1-4C02DB43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81F6-E52F-A0F5-BE97-EFC9FE47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69EB-CC8F-1E34-D55E-69F45C86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1F03-E05B-5602-AC4A-552EDC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BAEA-C6B8-005D-1C2C-5E0CBA0B1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23DE-84AF-16BD-5B5F-F79993B3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39C4-A312-3B6F-79EA-C7D49AD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DECD-CF81-17AD-98CD-4BC5438E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9636-5F4B-909E-EEB7-0D526712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F3FD-0B60-EC6E-35EE-9A5F2519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3D46-F214-EE57-CB05-14039A5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37E4-7142-5F84-783C-D4B4D854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8B04-8BF5-2085-CD2B-43363CA4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D0EB-B06C-1162-D5E5-A3B82CB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FAAC-DA19-CB32-1EDE-C59CC96F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C6A6D-DB12-646D-6480-74B9E7CA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6FD9-E598-8815-38A4-B67A140E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CA20-7E37-2B0B-A7FB-C2582FC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D4F1-988D-F6FE-C7F8-AA7482E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04DE-A208-22CE-4A6D-E21219C7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0961-3853-BF39-868D-4B725F34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B203-0FDC-8650-6048-20A7F990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40BE-966D-A147-C82A-D9BB78C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B177-8A1D-7442-5529-2D625C06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33BD9-B48E-D68D-5866-071DC2B1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B122-19E1-C14F-AFD8-8357D910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2BEF-37CA-FEC9-DB37-4D49CB50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A5531-ECCA-EA45-936A-E4CC6556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EDE-0D5E-40CC-DE58-3CAAB8651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B68C-8EA3-844F-874B-1C20A622D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18CE8-EF65-59C6-E0FD-EF5EE1EC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9E53-EB3F-A464-5D71-D1E703A5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20894-B2F0-1AEF-9D76-2EF2623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33A-7716-5F07-E395-D2AE56E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95EB9-CC10-5A0C-4B3C-50472BA9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9293F-4FC4-BF33-C6CC-AECB88DE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0FD1-06EA-0ECA-0870-F3063E02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88C60-DC8B-2ED8-6484-13182022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386F-96FD-2D80-DA74-1E16657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7B88-C533-AC6B-8894-D6BE8D1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B65A-ED9E-BBF8-3E82-AC6CFB40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E9C8-9AF3-5393-7C1F-92E57BC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04C7-5B6B-49CA-B469-DB1EA48D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D5A3-242E-C14F-0EAF-312BC979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106B-8A3A-706D-0D8A-7BBFFAA6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F207-59EC-7952-72C1-00E53659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7EB8-E6C7-A092-1F1F-2283FCD7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92BC5-3285-3288-0C1F-2039CF77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3E53-CB96-5E17-8CB3-EFE9132D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9C56-DD6B-FEC6-AE90-9AD5CBA0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97E7-53A0-C597-114F-C17B66FD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F680-682D-BF3F-AFF6-9B12E9C9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2A7DE-92FF-195B-97DF-06F457E0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9A33-477B-AD9A-DBAB-B8AA5722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6A66-581A-71D3-1BF7-C7AA9FA3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0B8C-B526-D81C-E9C5-AE016F1A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D727-10F6-DFDE-F907-D2EE5F1CE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63CA77-24AB-C81B-7DD1-FDB81FF4603A}"/>
              </a:ext>
            </a:extLst>
          </p:cNvPr>
          <p:cNvGrpSpPr/>
          <p:nvPr/>
        </p:nvGrpSpPr>
        <p:grpSpPr>
          <a:xfrm>
            <a:off x="2299578" y="2722327"/>
            <a:ext cx="1993070" cy="2039494"/>
            <a:chOff x="2299578" y="2722327"/>
            <a:chExt cx="1993070" cy="2039494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39AA1033-BFE7-B353-31CC-CF6AA920B364}"/>
                </a:ext>
              </a:extLst>
            </p:cNvPr>
            <p:cNvSpPr/>
            <p:nvPr/>
          </p:nvSpPr>
          <p:spPr>
            <a:xfrm rot="10800000">
              <a:off x="2406805" y="3161556"/>
              <a:ext cx="1778620" cy="1466385"/>
            </a:xfrm>
            <a:prstGeom prst="round2Same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A32287-3FBC-8B89-DCB7-918AF00FB180}"/>
                </a:ext>
              </a:extLst>
            </p:cNvPr>
            <p:cNvGrpSpPr/>
            <p:nvPr/>
          </p:nvGrpSpPr>
          <p:grpSpPr>
            <a:xfrm>
              <a:off x="2429040" y="3027675"/>
              <a:ext cx="1734146" cy="1734146"/>
              <a:chOff x="1613151" y="2372989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9FC2261-A406-A600-03D6-A5A09F09323C}"/>
                  </a:ext>
                </a:extLst>
              </p:cNvPr>
              <p:cNvSpPr/>
              <p:nvPr/>
            </p:nvSpPr>
            <p:spPr>
              <a:xfrm>
                <a:off x="1711350" y="2481146"/>
                <a:ext cx="698088" cy="698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Graphic 4" descr="Help with solid fill">
                <a:extLst>
                  <a:ext uri="{FF2B5EF4-FFF2-40B4-BE49-F238E27FC236}">
                    <a16:creationId xmlns:a16="http://schemas.microsoft.com/office/drawing/2014/main" id="{E5C4893C-E9BB-70E5-D4CD-F83F0835A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13151" y="23729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3E5A99-5830-B506-1E84-F393BE1085F5}"/>
                </a:ext>
              </a:extLst>
            </p:cNvPr>
            <p:cNvSpPr/>
            <p:nvPr/>
          </p:nvSpPr>
          <p:spPr>
            <a:xfrm>
              <a:off x="2503283" y="32603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3E8AA-B06E-E959-399D-60956828DD71}"/>
                </a:ext>
              </a:extLst>
            </p:cNvPr>
            <p:cNvSpPr/>
            <p:nvPr/>
          </p:nvSpPr>
          <p:spPr>
            <a:xfrm>
              <a:off x="3965397" y="3260336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D4FCB-3D0C-129F-7A39-03B2DC45CCE1}"/>
                </a:ext>
              </a:extLst>
            </p:cNvPr>
            <p:cNvSpPr/>
            <p:nvPr/>
          </p:nvSpPr>
          <p:spPr>
            <a:xfrm>
              <a:off x="2503283" y="43652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A7DFD4-E12E-2252-C176-DCA02DA35A70}"/>
                </a:ext>
              </a:extLst>
            </p:cNvPr>
            <p:cNvSpPr/>
            <p:nvPr/>
          </p:nvSpPr>
          <p:spPr>
            <a:xfrm>
              <a:off x="3965397" y="43652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2AF402A-9A11-DA27-48CD-675A942225D1}"/>
                </a:ext>
              </a:extLst>
            </p:cNvPr>
            <p:cNvSpPr/>
            <p:nvPr/>
          </p:nvSpPr>
          <p:spPr>
            <a:xfrm>
              <a:off x="2299578" y="2722327"/>
              <a:ext cx="1993070" cy="378360"/>
            </a:xfrm>
            <a:prstGeom prst="round2Same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F3FC6C-CEB1-26AC-A61D-2C905FA71A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" t="-2979" r="-2524" b="2564"/>
          <a:stretch/>
        </p:blipFill>
        <p:spPr>
          <a:xfrm>
            <a:off x="4972049" y="2348833"/>
            <a:ext cx="2130552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bowtieddeployer@gmail.com</dc:creator>
  <cp:lastModifiedBy>bowtieddeployer@gmail.com</cp:lastModifiedBy>
  <cp:revision>2</cp:revision>
  <dcterms:created xsi:type="dcterms:W3CDTF">2022-10-05T08:55:09Z</dcterms:created>
  <dcterms:modified xsi:type="dcterms:W3CDTF">2022-10-05T09:05:49Z</dcterms:modified>
</cp:coreProperties>
</file>