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67422" y="1286540"/>
            <a:ext cx="3582077" cy="320451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chart we could see that for the family-friendly categories, Animation films are the most rented out films followed by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Family films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08074" y="1286540"/>
            <a:ext cx="3071715" cy="2583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is the most rented film Category?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F3839-A6B2-4419-A9A8-AC5DB75E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" y="1273249"/>
            <a:ext cx="3997842" cy="3212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2285" y="981471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plot shows the length </a:t>
            </a:r>
            <a:r>
              <a:rPr lang="en-GB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of rental duration of the family-friendly films. The length of rental duration is between 4 to 6 days.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94542" y="1535408"/>
            <a:ext cx="28461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Length of rental duration for Family-Friendly films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EE320-F117-4772-8F07-0F163D51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0" y="981471"/>
            <a:ext cx="4067743" cy="4108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328321" y="1035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is a chart showing number of payme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nt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 and amount paid by the top 10 custiomers in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71870" y="1418450"/>
            <a:ext cx="3349256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10 paying Customers in 2007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8D7DD-B760-437C-AEF5-7040CB18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931"/>
            <a:ext cx="5169333" cy="3795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94405" y="1035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Eleanor Hunt paid the most difference in terms of payments monthly ($64.89) as indicated by the bar chart.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509822"/>
            <a:ext cx="3090649" cy="29812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that paid the most differnce in terms of payments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8826A-3C76-4542-B6E1-220D177B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461"/>
            <a:ext cx="4956334" cy="3756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139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is the most rented film Category?</vt:lpstr>
      <vt:lpstr>  Length of rental duration for Family-Friendly films</vt:lpstr>
      <vt:lpstr>  Top 10 paying Customers in 2007</vt:lpstr>
      <vt:lpstr>Customer that paid the most differnce in terms of payments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rented film Category?</dc:title>
  <dc:creator>Olabowale Musa</dc:creator>
  <cp:lastModifiedBy>Olabowale Musa</cp:lastModifiedBy>
  <cp:revision>6</cp:revision>
  <dcterms:modified xsi:type="dcterms:W3CDTF">2021-07-31T10:20:30Z</dcterms:modified>
</cp:coreProperties>
</file>