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83" r:id="rId4"/>
  </p:sldMasterIdLst>
  <p:sldIdLst>
    <p:sldId id="256" r:id="rId5"/>
    <p:sldId id="257" r:id="rId6"/>
    <p:sldId id="258" r:id="rId7"/>
    <p:sldId id="260" r:id="rId8"/>
    <p:sldId id="259" r:id="rId9"/>
    <p:sldId id="264" r:id="rId10"/>
    <p:sldId id="268" r:id="rId11"/>
    <p:sldId id="263" r:id="rId12"/>
    <p:sldId id="265" r:id="rId13"/>
    <p:sldId id="266" r:id="rId14"/>
    <p:sldId id="267" r:id="rId15"/>
    <p:sldId id="270" r:id="rId16"/>
    <p:sldId id="269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0"/>
  </p:normalViewPr>
  <p:slideViewPr>
    <p:cSldViewPr snapToGrid="0" snapToObjects="1">
      <p:cViewPr>
        <p:scale>
          <a:sx n="100" d="100"/>
          <a:sy n="100" d="100"/>
        </p:scale>
        <p:origin x="90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5604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9725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6196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6996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5702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0568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486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547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9553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1165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2630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F68F-BE2A-964C-B5B2-395883382985}" type="datetimeFigureOut">
              <a:rPr lang="en-NP" smtClean="0"/>
              <a:t>07/06/2022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F67D-B90F-104C-A655-84445945B84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3268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tags/tryit.asp?filename=tryhtml_paragraphs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hyperlink" Target="https://pexe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s.pexels.com/photos/12568118/pexels-photo-12568118.jpeg?auto=compress&amp;cs=tinysrgb&amp;w=1260&amp;h=750&amp;dpr=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tags/tryit.asp?filename=tryhtml_image_te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tags/tryit.asp?filename=tryhtml_b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tags/tryit.asp?filename=tryhtml_head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tags/tryit.asp?filename=tryhtml_ifr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tags/tryit.asp?filename=tryhtml_lis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QN-pnXPa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3A58-D851-9697-96B7-7D00D791D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Web Development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A9EFD-D24D-4F53-243C-BD0679867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P" dirty="0"/>
              <a:t>Let’s learn HTML</a:t>
            </a:r>
          </a:p>
        </p:txBody>
      </p:sp>
    </p:spTree>
    <p:extLst>
      <p:ext uri="{BB962C8B-B14F-4D97-AF65-F5344CB8AC3E}">
        <p14:creationId xmlns:p14="http://schemas.microsoft.com/office/powerpoint/2010/main" val="3637561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Meet Our 2nd tag – Title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Every HTML page has a title.</a:t>
            </a:r>
          </a:p>
          <a:p>
            <a:r>
              <a:rPr lang="en-NP" dirty="0"/>
              <a:t>A title represents what the website is about in a 3 or 4 words. </a:t>
            </a:r>
          </a:p>
          <a:p>
            <a:r>
              <a:rPr lang="en-NP" dirty="0"/>
              <a:t>Title tag lives inside head tag and changes the title of the website.</a:t>
            </a:r>
          </a:p>
          <a:p>
            <a:r>
              <a:rPr lang="en-NP" dirty="0"/>
              <a:t>Title tag can be seen in the tab header in google chrome.</a:t>
            </a:r>
          </a:p>
          <a:p>
            <a:endParaRPr lang="en-NP" dirty="0"/>
          </a:p>
          <a:p>
            <a:endParaRPr lang="en-NP" dirty="0"/>
          </a:p>
          <a:p>
            <a:r>
              <a:rPr lang="en-NP" dirty="0"/>
              <a:t>Lets play with title tag</a:t>
            </a:r>
          </a:p>
          <a:p>
            <a:pPr marL="0" indent="0">
              <a:buNone/>
            </a:pPr>
            <a:endParaRPr lang="en-NP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03E3D-BEB8-0C1B-A015-90F4E738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72" y="4038602"/>
            <a:ext cx="10553929" cy="5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9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Meet Our 2nd tag – Body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Every thing you see in a webpage will be inside a body tag.</a:t>
            </a:r>
          </a:p>
          <a:p>
            <a:r>
              <a:rPr lang="en-NP" dirty="0"/>
              <a:t>Body tag houses many other tags like </a:t>
            </a:r>
            <a:r>
              <a:rPr lang="en-NP" sz="2000" i="1" dirty="0"/>
              <a:t>&lt;img&gt;, &lt;p&gt;, &lt;div&gt;, &lt;a&gt;, &lt;pre&gt;, &lt;ul&gt;, &lt;ol&gt;, &lt;li&gt;, &lt;iframe&gt; </a:t>
            </a:r>
            <a:endParaRPr lang="en-NP" sz="2400" i="1" dirty="0"/>
          </a:p>
          <a:p>
            <a:r>
              <a:rPr lang="en-NP" dirty="0"/>
              <a:t>Every thing you want to be visible in the HTML document will be inside the body tag.</a:t>
            </a:r>
            <a:endParaRPr lang="en-NP" sz="2400" dirty="0"/>
          </a:p>
          <a:p>
            <a:r>
              <a:rPr lang="en-NP" dirty="0"/>
              <a:t>Lets play with body tag</a:t>
            </a:r>
          </a:p>
        </p:txBody>
      </p:sp>
    </p:spTree>
    <p:extLst>
      <p:ext uri="{BB962C8B-B14F-4D97-AF65-F5344CB8AC3E}">
        <p14:creationId xmlns:p14="http://schemas.microsoft.com/office/powerpoint/2010/main" val="34125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All the tags inside the body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 </a:t>
            </a:r>
          </a:p>
          <a:p>
            <a:r>
              <a:rPr lang="en-US" dirty="0"/>
              <a:t>p </a:t>
            </a:r>
          </a:p>
          <a:p>
            <a:r>
              <a:rPr lang="en-US" dirty="0"/>
              <a:t>div </a:t>
            </a:r>
          </a:p>
          <a:p>
            <a:r>
              <a:rPr lang="en-US" dirty="0"/>
              <a:t>img </a:t>
            </a:r>
          </a:p>
          <a:p>
            <a:r>
              <a:rPr lang="en-US" dirty="0" err="1"/>
              <a:t>br</a:t>
            </a:r>
            <a:r>
              <a:rPr lang="en-US" dirty="0"/>
              <a:t> </a:t>
            </a:r>
          </a:p>
          <a:p>
            <a:r>
              <a:rPr lang="en-US" dirty="0"/>
              <a:t>h1 h2 h3 h4 h5 h6 </a:t>
            </a:r>
          </a:p>
          <a:p>
            <a:r>
              <a:rPr lang="en-US" dirty="0"/>
              <a:t>iframe </a:t>
            </a:r>
          </a:p>
          <a:p>
            <a:r>
              <a:rPr lang="en-US" dirty="0" err="1"/>
              <a:t>ol</a:t>
            </a:r>
            <a:r>
              <a:rPr lang="en-US" dirty="0"/>
              <a:t> </a:t>
            </a:r>
          </a:p>
          <a:p>
            <a:r>
              <a:rPr lang="en-US" dirty="0"/>
              <a:t>script</a:t>
            </a:r>
          </a:p>
          <a:p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709C-BE9F-57F2-2C67-23D61F6AE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NP" dirty="0"/>
              <a:t>Audio</a:t>
            </a:r>
          </a:p>
          <a:p>
            <a:r>
              <a:rPr lang="en-NP" dirty="0"/>
              <a:t>Video</a:t>
            </a:r>
          </a:p>
          <a:p>
            <a:r>
              <a:rPr lang="en-NP" dirty="0"/>
              <a:t>iFrame</a:t>
            </a:r>
          </a:p>
          <a:p>
            <a:r>
              <a:rPr lang="en-US" dirty="0"/>
              <a:t>F</a:t>
            </a:r>
            <a:r>
              <a:rPr lang="en-NP" dirty="0"/>
              <a:t>orms</a:t>
            </a:r>
          </a:p>
          <a:p>
            <a:r>
              <a:rPr lang="en-US" dirty="0"/>
              <a:t>L</a:t>
            </a:r>
            <a:r>
              <a:rPr lang="en-NP" dirty="0"/>
              <a:t>ists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47056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Div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Div tag is a container based tag which has a opening and a closing tag.</a:t>
            </a:r>
          </a:p>
          <a:p>
            <a:r>
              <a:rPr lang="en-NP" dirty="0"/>
              <a:t>Div tag can be though of as a big retangular box. Almost everything in HTML can be modelled as a rectangular. This is also called box model of HTML document</a:t>
            </a:r>
          </a:p>
          <a:p>
            <a:r>
              <a:rPr lang="en-US" dirty="0"/>
              <a:t>By default, browsers always place a line break before and after the &lt;div&gt; element.</a:t>
            </a:r>
            <a:endParaRPr lang="en-NP" dirty="0"/>
          </a:p>
          <a:p>
            <a:r>
              <a:rPr lang="en-NP" dirty="0"/>
              <a:t>Div tag can contain any other body level tags inside itself. </a:t>
            </a:r>
          </a:p>
          <a:p>
            <a:r>
              <a:rPr lang="en-NP" dirty="0"/>
              <a:t>Lets play with div tag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180F3-4BAB-C812-DDE3-9BF6809F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5121275"/>
            <a:ext cx="5461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6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P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P tag is a container based tag which has a opening and a closing tag.</a:t>
            </a:r>
          </a:p>
          <a:p>
            <a:r>
              <a:rPr lang="en-NP" dirty="0"/>
              <a:t>Div tag can contain any other body level tags inside itself. </a:t>
            </a:r>
          </a:p>
          <a:p>
            <a:r>
              <a:rPr lang="en-NP" dirty="0"/>
              <a:t>Lets play with &lt;p&gt; tag</a:t>
            </a:r>
          </a:p>
          <a:p>
            <a:r>
              <a:rPr lang="en-NP" dirty="0"/>
              <a:t>Lets write a poem in HTML with &lt;p&gt; tag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781D6B91-B207-F61D-BE47-8ADEA0BB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0" y="4490455"/>
            <a:ext cx="4387850" cy="23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7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Img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Img tag is used to add image in a website.</a:t>
            </a:r>
          </a:p>
          <a:p>
            <a:r>
              <a:rPr lang="en-NP" dirty="0"/>
              <a:t>Img tag has a src attribute.</a:t>
            </a:r>
          </a:p>
          <a:p>
            <a:r>
              <a:rPr lang="en-NP" dirty="0"/>
              <a:t>Get our copyright free images with </a:t>
            </a:r>
            <a:r>
              <a:rPr lang="en-NP" dirty="0">
                <a:hlinkClick r:id="rId2"/>
              </a:rPr>
              <a:t>pexels.com</a:t>
            </a:r>
            <a:r>
              <a:rPr lang="en-NP" dirty="0"/>
              <a:t> and </a:t>
            </a:r>
            <a:r>
              <a:rPr lang="en-NP" dirty="0">
                <a:hlinkClick r:id="rId3"/>
              </a:rPr>
              <a:t>freepik.com</a:t>
            </a:r>
            <a:endParaRPr lang="en-NP" dirty="0"/>
          </a:p>
          <a:p>
            <a:r>
              <a:rPr lang="en-NP" dirty="0"/>
              <a:t>We can use url and paths for image src</a:t>
            </a:r>
          </a:p>
          <a:p>
            <a:pPr lvl="1"/>
            <a:r>
              <a:rPr lang="en-NP" dirty="0"/>
              <a:t>An image url will be like: </a:t>
            </a:r>
            <a:r>
              <a:rPr lang="en-US" sz="1800" i="1" dirty="0">
                <a:hlinkClick r:id="rId4"/>
              </a:rPr>
              <a:t>https://</a:t>
            </a:r>
            <a:r>
              <a:rPr lang="en-US" sz="1800" i="1" dirty="0" err="1">
                <a:hlinkClick r:id="rId4"/>
              </a:rPr>
              <a:t>images.pexels.com</a:t>
            </a:r>
            <a:r>
              <a:rPr lang="en-US" sz="1800" i="1" dirty="0">
                <a:hlinkClick r:id="rId4"/>
              </a:rPr>
              <a:t>/photos/12568118/pexels-photo-12568118.jpeg?auto=</a:t>
            </a:r>
            <a:r>
              <a:rPr lang="en-US" sz="1800" i="1" dirty="0" err="1">
                <a:hlinkClick r:id="rId4"/>
              </a:rPr>
              <a:t>compress&amp;cs</a:t>
            </a:r>
            <a:r>
              <a:rPr lang="en-US" sz="1800" i="1" dirty="0">
                <a:hlinkClick r:id="rId4"/>
              </a:rPr>
              <a:t>=</a:t>
            </a:r>
            <a:r>
              <a:rPr lang="en-US" sz="1800" i="1" dirty="0" err="1">
                <a:hlinkClick r:id="rId4"/>
              </a:rPr>
              <a:t>tinysrgb&amp;w</a:t>
            </a:r>
            <a:r>
              <a:rPr lang="en-US" sz="1800" i="1" dirty="0">
                <a:hlinkClick r:id="rId4"/>
              </a:rPr>
              <a:t>=1260&amp;h=750&amp;dpr=2</a:t>
            </a:r>
            <a:endParaRPr lang="en-NP" i="1" dirty="0"/>
          </a:p>
          <a:p>
            <a:r>
              <a:rPr lang="en-NP" dirty="0"/>
              <a:t>Lets learn about absolute and relative paths</a:t>
            </a:r>
          </a:p>
          <a:p>
            <a:pPr lvl="1"/>
            <a:r>
              <a:rPr lang="en-NP" dirty="0"/>
              <a:t>A relative path will be like: </a:t>
            </a:r>
            <a:r>
              <a:rPr lang="en-NP" sz="2000" i="1" dirty="0"/>
              <a:t>./folder1/inner-folder2/relative_image.png</a:t>
            </a:r>
          </a:p>
          <a:p>
            <a:pPr lvl="1"/>
            <a:r>
              <a:rPr lang="en-NP" dirty="0"/>
              <a:t>An absolute path will be like: </a:t>
            </a:r>
            <a:r>
              <a:rPr lang="en-US" sz="1800" i="1" dirty="0"/>
              <a:t>C:\Users\brad\Desktop\folder1\image\</a:t>
            </a:r>
            <a:r>
              <a:rPr lang="en-US" sz="1800" i="1" dirty="0" err="1"/>
              <a:t>absolute_image.png</a:t>
            </a:r>
            <a:endParaRPr lang="en-US" sz="1800" i="1" dirty="0"/>
          </a:p>
          <a:p>
            <a:pPr marL="457200" lvl="1" indent="0">
              <a:buNone/>
            </a:pPr>
            <a:endParaRPr lang="en-US" sz="1800" i="1" dirty="0"/>
          </a:p>
          <a:p>
            <a:pPr marL="457200" lvl="1" indent="0">
              <a:buNone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8435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Img Tag [Continued]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&lt;img&gt; tag has two required attributes:</a:t>
            </a:r>
          </a:p>
          <a:p>
            <a:pPr lvl="1"/>
            <a:r>
              <a:rPr lang="en-US" dirty="0"/>
              <a:t>src - Specifies the path to the image</a:t>
            </a:r>
          </a:p>
          <a:p>
            <a:pPr lvl="1"/>
            <a:r>
              <a:rPr lang="en-US" dirty="0"/>
              <a:t>alt - Specifies an alternate text for the image, if the image for some reason cannot be displayed</a:t>
            </a:r>
          </a:p>
          <a:p>
            <a:r>
              <a:rPr lang="en-US" dirty="0"/>
              <a:t>The &lt;img&gt; tag has two other attributes:</a:t>
            </a:r>
          </a:p>
          <a:p>
            <a:pPr lvl="1"/>
            <a:r>
              <a:rPr lang="en-US" dirty="0"/>
              <a:t>height: height of the image in pixels</a:t>
            </a:r>
          </a:p>
          <a:p>
            <a:pPr lvl="1"/>
            <a:r>
              <a:rPr lang="en-US" dirty="0"/>
              <a:t>width: width of the image in pixels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3A0D3A3-B9B6-C6BB-A0C7-3033D9DB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20" y="5219701"/>
            <a:ext cx="507368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7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Br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Also called break tag.</a:t>
            </a:r>
          </a:p>
          <a:p>
            <a:r>
              <a:rPr lang="en-NP" dirty="0"/>
              <a:t>This tag is a singular tag. It doesn’t have closing tag</a:t>
            </a:r>
          </a:p>
          <a:p>
            <a:r>
              <a:rPr lang="en-NP" dirty="0"/>
              <a:t>&lt;br&gt;, &lt;br&gt;&lt;/br&gt; and &lt;br /&gt; all means the same. </a:t>
            </a:r>
          </a:p>
          <a:p>
            <a:r>
              <a:rPr lang="en-US" dirty="0" err="1"/>
              <a:t>br</a:t>
            </a:r>
            <a:r>
              <a:rPr lang="en-US" dirty="0"/>
              <a:t> tags can be used to write poem in HTML without many p tags</a:t>
            </a:r>
          </a:p>
          <a:p>
            <a:r>
              <a:rPr lang="en-US" dirty="0"/>
              <a:t>Lets play with </a:t>
            </a:r>
            <a:r>
              <a:rPr lang="en-US" dirty="0" err="1"/>
              <a:t>br</a:t>
            </a:r>
            <a:r>
              <a:rPr lang="en-US" dirty="0"/>
              <a:t> tag.</a:t>
            </a:r>
          </a:p>
          <a:p>
            <a:endParaRPr lang="en-US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3B5FC567-959C-3376-BE37-3D395898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4933950"/>
            <a:ext cx="5880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4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Heading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P" dirty="0"/>
              <a:t>Also called header tags.</a:t>
            </a:r>
          </a:p>
          <a:p>
            <a:r>
              <a:rPr lang="en-NP" dirty="0"/>
              <a:t>This tag is a pair tags. </a:t>
            </a:r>
          </a:p>
          <a:p>
            <a:r>
              <a:rPr lang="en-NP" dirty="0"/>
              <a:t>There are 6 levels of this tags signifying the 6 levels of headers </a:t>
            </a:r>
          </a:p>
          <a:p>
            <a:r>
              <a:rPr lang="en-US" dirty="0"/>
              <a:t>The 6 levels are h1, h2, h3, h4, h5 and h6.</a:t>
            </a:r>
          </a:p>
          <a:p>
            <a:r>
              <a:rPr lang="en-US" dirty="0"/>
              <a:t>h1 defines most important heading and </a:t>
            </a:r>
            <a:br>
              <a:rPr lang="en-US" dirty="0"/>
            </a:br>
            <a:r>
              <a:rPr lang="en-US" dirty="0"/>
              <a:t>h6 defines least important</a:t>
            </a:r>
          </a:p>
          <a:p>
            <a:r>
              <a:rPr lang="en-US" dirty="0"/>
              <a:t>Lets play with header tags.</a:t>
            </a:r>
          </a:p>
          <a:p>
            <a:r>
              <a:rPr lang="en-US" dirty="0"/>
              <a:t>Header tags shouldn’t be used for text formatting</a:t>
            </a:r>
          </a:p>
          <a:p>
            <a:r>
              <a:rPr lang="en-US" dirty="0"/>
              <a:t>Header tags will be used by search engines so use it wisely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014E4DD-EE33-1EDE-AE71-39D5C5A09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443" y="3924000"/>
            <a:ext cx="2612822" cy="2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1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Iframe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This tag is a pair tags meaning it has opening and closing tags</a:t>
            </a:r>
          </a:p>
          <a:p>
            <a:r>
              <a:rPr lang="en-NP" dirty="0"/>
              <a:t>It has 2 required elements</a:t>
            </a:r>
          </a:p>
          <a:p>
            <a:pPr lvl="1"/>
            <a:r>
              <a:rPr lang="en-US" dirty="0"/>
              <a:t>src = the URL of website you want to frame</a:t>
            </a:r>
          </a:p>
          <a:p>
            <a:pPr lvl="1"/>
            <a:r>
              <a:rPr lang="en-US" dirty="0"/>
              <a:t>title= the title of the frame, this will be used by screen recorders</a:t>
            </a:r>
          </a:p>
          <a:p>
            <a:r>
              <a:rPr lang="en-US" dirty="0"/>
              <a:t>But this is not the only way to link external webpages.</a:t>
            </a:r>
          </a:p>
          <a:p>
            <a:r>
              <a:rPr lang="en-US" dirty="0"/>
              <a:t>This is useful if you want to add a interactive map, </a:t>
            </a:r>
            <a:r>
              <a:rPr lang="en-US" dirty="0" err="1"/>
              <a:t>youtube</a:t>
            </a:r>
            <a:r>
              <a:rPr lang="en-US" dirty="0"/>
              <a:t> videos to your website, etc.</a:t>
            </a:r>
          </a:p>
          <a:p>
            <a:r>
              <a:rPr lang="en-US" dirty="0"/>
              <a:t>Lets play with iframe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NP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5D188F82-5122-AC48-53D5-1C6D6F8A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5379510"/>
            <a:ext cx="5842000" cy="1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4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Ever came across 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2E5D-9874-1A4F-DE24-EAE88E42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Facebook</a:t>
            </a:r>
          </a:p>
          <a:p>
            <a:r>
              <a:rPr lang="en-NP" dirty="0"/>
              <a:t>Twitter</a:t>
            </a:r>
          </a:p>
          <a:p>
            <a:r>
              <a:rPr lang="en-NP" dirty="0"/>
              <a:t>Instagram, etc</a:t>
            </a:r>
          </a:p>
          <a:p>
            <a:endParaRPr lang="en-NP" dirty="0"/>
          </a:p>
          <a:p>
            <a:pPr marL="0" indent="0">
              <a:buNone/>
            </a:pPr>
            <a:r>
              <a:rPr lang="en-NP" dirty="0"/>
              <a:t>I want 3 volunteers for each to add 2 of their experiences with the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7657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Lists means a collection of related things.</a:t>
            </a:r>
          </a:p>
          <a:p>
            <a:r>
              <a:rPr lang="en-NP" dirty="0"/>
              <a:t>There are two types of lists in html. They are ordered and unordered lists</a:t>
            </a:r>
          </a:p>
          <a:p>
            <a:pPr lvl="1"/>
            <a:r>
              <a:rPr lang="en-NP" dirty="0"/>
              <a:t>Ordered Lists: &lt;ol&gt;&lt;/ol&gt;</a:t>
            </a:r>
          </a:p>
          <a:p>
            <a:pPr lvl="1"/>
            <a:r>
              <a:rPr lang="en-NP" dirty="0"/>
              <a:t>Unordered Lists: &lt;ul&gt;&lt;/ul&gt;</a:t>
            </a:r>
          </a:p>
          <a:p>
            <a:r>
              <a:rPr lang="en-NP" dirty="0"/>
              <a:t>Both of the types of lists have an inner tag</a:t>
            </a:r>
            <a:br>
              <a:rPr lang="en-NP" dirty="0"/>
            </a:br>
            <a:r>
              <a:rPr lang="en-NP" dirty="0"/>
              <a:t>called list item &lt;li&gt;</a:t>
            </a:r>
          </a:p>
          <a:p>
            <a:pPr marL="457200" lvl="1" indent="0">
              <a:buNone/>
            </a:pPr>
            <a:endParaRPr lang="en-NP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1DE2A31D-5F58-D2AA-8BA2-7D15CC7A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3834974"/>
            <a:ext cx="4406900" cy="30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1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Ordered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ol</a:t>
            </a:r>
            <a:r>
              <a:rPr lang="en-NP" dirty="0"/>
              <a:t> tags will be used to make ordered lists</a:t>
            </a:r>
          </a:p>
          <a:p>
            <a:r>
              <a:rPr lang="en-NP" dirty="0"/>
              <a:t>Ordered lists have 3 attributes. They are:</a:t>
            </a:r>
          </a:p>
          <a:p>
            <a:pPr lvl="1"/>
            <a:r>
              <a:rPr lang="en-NP" dirty="0"/>
              <a:t>type: means all the counting type. Like A, 1, </a:t>
            </a:r>
            <a:r>
              <a:rPr lang="en-US" dirty="0" err="1"/>
              <a:t>i</a:t>
            </a:r>
            <a:r>
              <a:rPr lang="en-US" dirty="0"/>
              <a:t>, a, </a:t>
            </a:r>
            <a:r>
              <a:rPr lang="en-US" dirty="0" err="1"/>
              <a:t>etc</a:t>
            </a:r>
            <a:r>
              <a:rPr lang="en-US" dirty="0"/>
              <a:t> for counting</a:t>
            </a:r>
          </a:p>
          <a:p>
            <a:pPr lvl="1"/>
            <a:r>
              <a:rPr lang="en-US" dirty="0"/>
              <a:t>start: if you want to start with a higher number then, you will want to use this option</a:t>
            </a:r>
          </a:p>
          <a:p>
            <a:pPr lvl="1"/>
            <a:r>
              <a:rPr lang="en-US" dirty="0"/>
              <a:t>reversed: if you want to count down(5 to 1) instead of counting up(1 to 5)</a:t>
            </a:r>
          </a:p>
          <a:p>
            <a:r>
              <a:rPr lang="en-US" dirty="0"/>
              <a:t>Lets add my top 10 football players using ordered lists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49043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Unordered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Unordered lists doesnot have counting values</a:t>
            </a:r>
          </a:p>
          <a:p>
            <a:r>
              <a:rPr lang="en-NP" dirty="0"/>
              <a:t>The lists you see to the side is the example of an unorderd lists</a:t>
            </a:r>
          </a:p>
          <a:p>
            <a:r>
              <a:rPr lang="en-NP" dirty="0"/>
              <a:t>Unorderd lists can be made using &lt;ul&gt; tag.</a:t>
            </a:r>
          </a:p>
          <a:p>
            <a:r>
              <a:rPr lang="en-NP" dirty="0"/>
              <a:t>CSS can be used to change the style of ordering</a:t>
            </a:r>
          </a:p>
          <a:p>
            <a:r>
              <a:rPr lang="en-NP" dirty="0"/>
              <a:t>Lets add best movies and best places I would like to visit using onordered lists</a:t>
            </a:r>
          </a:p>
          <a:p>
            <a:pPr marL="0" indent="0">
              <a:buNone/>
            </a:pPr>
            <a:endParaRPr lang="en-NP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1400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Forms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Like in real life, forms are used in HTML</a:t>
            </a:r>
          </a:p>
          <a:p>
            <a:r>
              <a:rPr lang="en-NP" dirty="0"/>
              <a:t>HTML forms have many elements like input, submit, range, etc</a:t>
            </a:r>
          </a:p>
          <a:p>
            <a:r>
              <a:rPr lang="en-NP" dirty="0"/>
              <a:t>Forms are used to send to the backend server</a:t>
            </a:r>
          </a:p>
          <a:p>
            <a:r>
              <a:rPr lang="en-NP" dirty="0"/>
              <a:t>F</a:t>
            </a:r>
            <a:r>
              <a:rPr lang="en-US" dirty="0"/>
              <a:t>o</a:t>
            </a:r>
            <a:r>
              <a:rPr lang="en-NP" dirty="0"/>
              <a:t>rms are submitted to the backend server and backend processes it to perform a meaningful action</a:t>
            </a:r>
          </a:p>
          <a:p>
            <a:r>
              <a:rPr lang="en-NP" dirty="0"/>
              <a:t>Google Search, Facebook “add a new posts” are all example of forms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86301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P" dirty="0"/>
              <a:t>Input form elements expect input from user.</a:t>
            </a:r>
          </a:p>
          <a:p>
            <a:r>
              <a:rPr lang="en-NP" dirty="0"/>
              <a:t>Input element have type attributes</a:t>
            </a:r>
          </a:p>
          <a:p>
            <a:pPr lvl="1"/>
            <a:r>
              <a:rPr lang="en-US" dirty="0"/>
              <a:t>b</a:t>
            </a:r>
            <a:r>
              <a:rPr lang="en-NP" dirty="0"/>
              <a:t>utton</a:t>
            </a:r>
          </a:p>
          <a:p>
            <a:pPr lvl="1"/>
            <a:r>
              <a:rPr lang="en-NP" dirty="0"/>
              <a:t>checkbox</a:t>
            </a:r>
          </a:p>
          <a:p>
            <a:pPr lvl="1"/>
            <a:r>
              <a:rPr lang="en-US" dirty="0"/>
              <a:t>e</a:t>
            </a:r>
            <a:r>
              <a:rPr lang="en-NP" dirty="0"/>
              <a:t>mail</a:t>
            </a:r>
          </a:p>
          <a:p>
            <a:pPr lvl="1"/>
            <a:r>
              <a:rPr lang="en-NP" dirty="0"/>
              <a:t>file</a:t>
            </a:r>
          </a:p>
          <a:p>
            <a:pPr lvl="1"/>
            <a:r>
              <a:rPr lang="en-NP" dirty="0"/>
              <a:t>search </a:t>
            </a:r>
          </a:p>
          <a:p>
            <a:pPr lvl="1"/>
            <a:r>
              <a:rPr lang="en-NP" dirty="0"/>
              <a:t>submit</a:t>
            </a:r>
          </a:p>
          <a:p>
            <a:pPr lvl="1"/>
            <a:r>
              <a:rPr lang="en-US" dirty="0"/>
              <a:t>T</a:t>
            </a:r>
            <a:r>
              <a:rPr lang="en-NP" dirty="0"/>
              <a:t>ext(default)</a:t>
            </a:r>
          </a:p>
          <a:p>
            <a:r>
              <a:rPr lang="en-NP" dirty="0"/>
              <a:t>Input have required as optional property</a:t>
            </a:r>
          </a:p>
          <a:p>
            <a:r>
              <a:rPr lang="en-NP" dirty="0"/>
              <a:t>Lets play with input element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905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Input continued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Input has many attributes</a:t>
            </a:r>
          </a:p>
          <a:p>
            <a:pPr lvl="1"/>
            <a:r>
              <a:rPr lang="en-NP" dirty="0"/>
              <a:t>required: Make input non empty</a:t>
            </a:r>
          </a:p>
          <a:p>
            <a:pPr lvl="1"/>
            <a:r>
              <a:rPr lang="en-NP" dirty="0"/>
              <a:t>type: type of input like text(default), email, number, etc</a:t>
            </a:r>
          </a:p>
          <a:p>
            <a:pPr lvl="1"/>
            <a:r>
              <a:rPr lang="en-NP" dirty="0"/>
              <a:t>file: for file upload over internet</a:t>
            </a:r>
          </a:p>
          <a:p>
            <a:pPr lvl="1"/>
            <a:r>
              <a:rPr lang="en-NP" dirty="0"/>
              <a:t>placeholder: a placeholder text displayed on top of input body</a:t>
            </a:r>
          </a:p>
          <a:p>
            <a:pPr lvl="1"/>
            <a:r>
              <a:rPr lang="en-NP" dirty="0"/>
              <a:t>name: name of input</a:t>
            </a:r>
          </a:p>
          <a:p>
            <a:pPr lvl="1"/>
            <a:r>
              <a:rPr lang="en-NP" dirty="0"/>
              <a:t>class: style class of input. </a:t>
            </a:r>
            <a:r>
              <a:rPr lang="en-US" dirty="0"/>
              <a:t>U</a:t>
            </a:r>
            <a:r>
              <a:rPr lang="en-NP" dirty="0"/>
              <a:t>seful in css</a:t>
            </a:r>
          </a:p>
          <a:p>
            <a:pPr lvl="1"/>
            <a:r>
              <a:rPr lang="en-US" dirty="0"/>
              <a:t>id: identifier for input. Useful in JS class</a:t>
            </a:r>
            <a:endParaRPr lang="en-NP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B0CF0AE0-0802-6BAC-35BE-8F8A7F5E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0" y="4342540"/>
            <a:ext cx="5359400" cy="2515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B3219-6588-330D-4187-C2B40F34881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P" dirty="0"/>
              <a:t>https://www.w3schools.com/tags/tag_input.asp</a:t>
            </a:r>
          </a:p>
        </p:txBody>
      </p:sp>
    </p:spTree>
    <p:extLst>
      <p:ext uri="{BB962C8B-B14F-4D97-AF65-F5344CB8AC3E}">
        <p14:creationId xmlns:p14="http://schemas.microsoft.com/office/powerpoint/2010/main" val="264009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END OF DAY1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to </a:t>
            </a:r>
            <a:r>
              <a:rPr lang="en-US" dirty="0" err="1"/>
              <a:t>contiue</a:t>
            </a:r>
            <a:r>
              <a:rPr lang="en-US" dirty="0"/>
              <a:t> your web development: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1. Documentation [Non video]</a:t>
            </a:r>
          </a:p>
          <a:p>
            <a:pPr lvl="2"/>
            <a:r>
              <a:rPr lang="en-US" dirty="0">
                <a:hlinkClick r:id="rId2"/>
              </a:rPr>
              <a:t>W3schools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MDN docs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Documentation [Video Format]</a:t>
            </a:r>
          </a:p>
          <a:p>
            <a:pPr lvl="2"/>
            <a:r>
              <a:rPr lang="en-US" dirty="0">
                <a:hlinkClick r:id="rId4"/>
              </a:rPr>
              <a:t>HTML course – Freecode Camp 1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HTML course – Freecode Camp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Ever came across 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2E5D-9874-1A4F-DE24-EAE88E42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Facebook</a:t>
            </a:r>
          </a:p>
          <a:p>
            <a:r>
              <a:rPr lang="en-NP" dirty="0"/>
              <a:t>Twitter</a:t>
            </a:r>
          </a:p>
          <a:p>
            <a:r>
              <a:rPr lang="en-NP" dirty="0"/>
              <a:t>Instagram, etc</a:t>
            </a:r>
          </a:p>
          <a:p>
            <a:endParaRPr lang="en-NP" dirty="0"/>
          </a:p>
          <a:p>
            <a:pPr marL="0" indent="0">
              <a:buNone/>
            </a:pPr>
            <a:r>
              <a:rPr lang="en-NP" dirty="0"/>
              <a:t>I want 3 volunteers for each to add 2 of their experiences with the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113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Our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NP" sz="2000" dirty="0"/>
              <a:t>Lets install some editors</a:t>
            </a:r>
          </a:p>
          <a:p>
            <a:pPr lvl="1"/>
            <a:r>
              <a:rPr lang="en-NP" sz="1600" dirty="0"/>
              <a:t>Installing Vscode</a:t>
            </a:r>
          </a:p>
          <a:p>
            <a:pPr lvl="1"/>
            <a:r>
              <a:rPr lang="en-NP" sz="1600" dirty="0"/>
              <a:t>What is your favourite browser ?</a:t>
            </a:r>
          </a:p>
          <a:p>
            <a:pPr marL="514350" indent="-514350">
              <a:buFont typeface="+mj-lt"/>
              <a:buAutoNum type="arabicPeriod"/>
            </a:pPr>
            <a:r>
              <a:rPr lang="en-NP" sz="2000" dirty="0"/>
              <a:t>HTML and its types</a:t>
            </a:r>
          </a:p>
          <a:p>
            <a:pPr lvl="1"/>
            <a:r>
              <a:rPr lang="en-NP" sz="1800" dirty="0"/>
              <a:t>Document</a:t>
            </a:r>
          </a:p>
          <a:p>
            <a:pPr lvl="1"/>
            <a:r>
              <a:rPr lang="en-NP" sz="1800" dirty="0"/>
              <a:t>Tags</a:t>
            </a:r>
          </a:p>
          <a:p>
            <a:pPr lvl="1"/>
            <a:r>
              <a:rPr lang="en-NP" sz="1800" dirty="0"/>
              <a:t>How to write a HTML file</a:t>
            </a:r>
          </a:p>
          <a:p>
            <a:pPr lvl="1"/>
            <a:r>
              <a:rPr lang="en-NP" sz="1800" dirty="0"/>
              <a:t>Lets introduce ourselves – Our 1st web site</a:t>
            </a:r>
          </a:p>
          <a:p>
            <a:pPr marL="514350" indent="-514350">
              <a:buFont typeface="+mj-lt"/>
              <a:buAutoNum type="arabicPeriod"/>
            </a:pPr>
            <a:r>
              <a:rPr lang="en-NP" sz="2000" dirty="0"/>
              <a:t>CSS</a:t>
            </a:r>
          </a:p>
          <a:p>
            <a:pPr lvl="1"/>
            <a:r>
              <a:rPr lang="en-NP" sz="1600" dirty="0"/>
              <a:t>Selectors</a:t>
            </a:r>
          </a:p>
          <a:p>
            <a:pPr lvl="1"/>
            <a:r>
              <a:rPr lang="en-NP" sz="1600" dirty="0"/>
              <a:t>Colors</a:t>
            </a:r>
          </a:p>
          <a:p>
            <a:pPr lvl="1"/>
            <a:r>
              <a:rPr lang="en-NP" sz="1600" dirty="0"/>
              <a:t>Border and padding</a:t>
            </a:r>
          </a:p>
          <a:p>
            <a:pPr lvl="1"/>
            <a:r>
              <a:rPr lang="en-NP" sz="1600" dirty="0"/>
              <a:t>Box Model</a:t>
            </a:r>
          </a:p>
          <a:p>
            <a:pPr lvl="1"/>
            <a:r>
              <a:rPr lang="en-NP" sz="1600" dirty="0"/>
              <a:t>Units – cm, em, rem, px</a:t>
            </a:r>
          </a:p>
          <a:p>
            <a:pPr lvl="1"/>
            <a:endParaRPr lang="en-NP" sz="1600" dirty="0"/>
          </a:p>
          <a:p>
            <a:pPr marL="0" indent="0">
              <a:buNone/>
            </a:pPr>
            <a:endParaRPr lang="en-NP" sz="2000" dirty="0"/>
          </a:p>
        </p:txBody>
      </p:sp>
    </p:spTree>
    <p:extLst>
      <p:ext uri="{BB962C8B-B14F-4D97-AF65-F5344CB8AC3E}">
        <p14:creationId xmlns:p14="http://schemas.microsoft.com/office/powerpoint/2010/main" val="141623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Installing Vscode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Vscode is a popular IDE (Integrated Development Environment) for developing web based applications or HTML files.</a:t>
            </a:r>
          </a:p>
          <a:p>
            <a:r>
              <a:rPr lang="en-NP" dirty="0"/>
              <a:t>Install an extension called “Live Server” in vscode.</a:t>
            </a:r>
          </a:p>
          <a:p>
            <a:r>
              <a:rPr lang="en-NP" dirty="0"/>
              <a:t>Walk through installing vscode</a:t>
            </a:r>
          </a:p>
        </p:txBody>
      </p:sp>
    </p:spTree>
    <p:extLst>
      <p:ext uri="{BB962C8B-B14F-4D97-AF65-F5344CB8AC3E}">
        <p14:creationId xmlns:p14="http://schemas.microsoft.com/office/powerpoint/2010/main" val="140378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HTML Document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P" dirty="0"/>
              <a:t>HTML Document is a structure that every web page </a:t>
            </a:r>
            <a:r>
              <a:rPr lang="en-US" dirty="0"/>
              <a:t>in the web must obey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consists of many tags like body, title, p, div, etc.</a:t>
            </a:r>
          </a:p>
          <a:p>
            <a:pPr marL="514350" indent="-514350">
              <a:buFont typeface="+mj-lt"/>
              <a:buAutoNum type="arabicPeriod"/>
            </a:pPr>
            <a:r>
              <a:rPr lang="en-NP" dirty="0"/>
              <a:t>Most of the tags have opening and closing pair. For &lt;p /&gt; tag, &lt;p&gt; is a opening tag and &lt;/p&gt; is a closing tag. Similar rules applies for all  the other tags</a:t>
            </a:r>
          </a:p>
          <a:p>
            <a:pPr marL="514350" indent="-514350">
              <a:buFont typeface="+mj-lt"/>
              <a:buAutoNum type="arabicPeriod"/>
            </a:pPr>
            <a:r>
              <a:rPr lang="en-NP" dirty="0"/>
              <a:t>There are some tags that doesn’t have closng pair. Tags like &lt;br&gt;, &lt;hr&gt;, etc don’t have their closing pair. But adding a closing pair doesn’t break the website.</a:t>
            </a:r>
          </a:p>
        </p:txBody>
      </p:sp>
    </p:spTree>
    <p:extLst>
      <p:ext uri="{BB962C8B-B14F-4D97-AF65-F5344CB8AC3E}">
        <p14:creationId xmlns:p14="http://schemas.microsoft.com/office/powerpoint/2010/main" val="247949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Structure of a HTML document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66381CE-30FC-9E17-52BB-F5C6A4253A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554295"/>
            <a:ext cx="6886900" cy="47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6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Meet Our 1st tag – HTML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HTML Tag is the 1st tag, we will find in our web page. The tag specifies that the file is a html file.</a:t>
            </a:r>
          </a:p>
          <a:p>
            <a:r>
              <a:rPr lang="en-NP" dirty="0"/>
              <a:t>It also specifies the version of HTML we are using. </a:t>
            </a:r>
          </a:p>
          <a:p>
            <a:r>
              <a:rPr lang="en-NP" dirty="0"/>
              <a:t>Doctype HTML: Doctype HTML is the html tag that specifies that the html document is a HTML5 based document. </a:t>
            </a:r>
          </a:p>
          <a:p>
            <a:r>
              <a:rPr lang="en-NP" dirty="0"/>
              <a:t>Most of the popular websites use this</a:t>
            </a:r>
          </a:p>
          <a:p>
            <a:r>
              <a:rPr lang="en-NP" dirty="0"/>
              <a:t>HTML5 is the latest version of HTML</a:t>
            </a:r>
          </a:p>
        </p:txBody>
      </p:sp>
    </p:spTree>
    <p:extLst>
      <p:ext uri="{BB962C8B-B14F-4D97-AF65-F5344CB8AC3E}">
        <p14:creationId xmlns:p14="http://schemas.microsoft.com/office/powerpoint/2010/main" val="251677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88A5-30B8-ED83-F666-6FF8EBC2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Meet Our 2nd tag – Head tag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99A30-9E08-DBA1-738A-768AEC0E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P" dirty="0"/>
              <a:t>Head tag contains all the information about our webpage</a:t>
            </a:r>
          </a:p>
          <a:p>
            <a:r>
              <a:rPr lang="en-NP" dirty="0"/>
              <a:t>Head tag provdes all the necessary metadata information about the site. </a:t>
            </a:r>
          </a:p>
          <a:p>
            <a:r>
              <a:rPr lang="en-NP" dirty="0"/>
              <a:t>Metadata contains all the information about a particular webpage that will not be shown in the website but has all the important information about the webiste.</a:t>
            </a:r>
          </a:p>
          <a:p>
            <a:r>
              <a:rPr lang="en-NP" dirty="0"/>
              <a:t>Lets play with Head tags and tags inside it</a:t>
            </a:r>
          </a:p>
        </p:txBody>
      </p:sp>
    </p:spTree>
    <p:extLst>
      <p:ext uri="{BB962C8B-B14F-4D97-AF65-F5344CB8AC3E}">
        <p14:creationId xmlns:p14="http://schemas.microsoft.com/office/powerpoint/2010/main" val="199072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BBB37B80B554497344E65027AAD71" ma:contentTypeVersion="4" ma:contentTypeDescription="Create a new document." ma:contentTypeScope="" ma:versionID="f721273817932145974f10e98d86acdf">
  <xsd:schema xmlns:xsd="http://www.w3.org/2001/XMLSchema" xmlns:xs="http://www.w3.org/2001/XMLSchema" xmlns:p="http://schemas.microsoft.com/office/2006/metadata/properties" xmlns:ns2="d6113e63-176b-475d-a76f-fdd468638e6c" targetNamespace="http://schemas.microsoft.com/office/2006/metadata/properties" ma:root="true" ma:fieldsID="e65dc0f414088c694216a9fe20fb0113" ns2:_="">
    <xsd:import namespace="d6113e63-176b-475d-a76f-fdd468638e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113e63-176b-475d-a76f-fdd468638e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757A95-480B-4B78-860D-A6C53D5386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6849CF-3DB6-4166-8939-93955D359A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B244B0-7F4B-4965-A1BF-57ED8B011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113e63-176b-475d-a76f-fdd468638e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1555</Words>
  <Application>Microsoft Office PowerPoint</Application>
  <PresentationFormat>Widescreen</PresentationFormat>
  <Paragraphs>185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Web Development Day 1</vt:lpstr>
      <vt:lpstr>Ever came across web technologies</vt:lpstr>
      <vt:lpstr>Ever came across web technologies</vt:lpstr>
      <vt:lpstr>Our Agenda</vt:lpstr>
      <vt:lpstr>Installing Vscode</vt:lpstr>
      <vt:lpstr>HTML Document</vt:lpstr>
      <vt:lpstr>Structure of a HTML document</vt:lpstr>
      <vt:lpstr>Meet Our 1st tag – HTML tag</vt:lpstr>
      <vt:lpstr>Meet Our 2nd tag – Head tag</vt:lpstr>
      <vt:lpstr>Meet Our 2nd tag – Title tag</vt:lpstr>
      <vt:lpstr>Meet Our 2nd tag – Body tag</vt:lpstr>
      <vt:lpstr>All the tags inside the body tag</vt:lpstr>
      <vt:lpstr>Div Tag</vt:lpstr>
      <vt:lpstr>P Tag</vt:lpstr>
      <vt:lpstr>Img Tag</vt:lpstr>
      <vt:lpstr>Img Tag [Continued]</vt:lpstr>
      <vt:lpstr>Br Tag</vt:lpstr>
      <vt:lpstr>Heading Tag</vt:lpstr>
      <vt:lpstr>Iframe Tag</vt:lpstr>
      <vt:lpstr>Lists</vt:lpstr>
      <vt:lpstr>Ordered List</vt:lpstr>
      <vt:lpstr>Unordered List</vt:lpstr>
      <vt:lpstr>Forms</vt:lpstr>
      <vt:lpstr>Input</vt:lpstr>
      <vt:lpstr>Input continued</vt:lpstr>
      <vt:lpstr>END OF DAY1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Day 1</dc:title>
  <dc:creator>Microsoft Office User</dc:creator>
  <cp:lastModifiedBy>Microsoft Office User</cp:lastModifiedBy>
  <cp:revision>2</cp:revision>
  <dcterms:created xsi:type="dcterms:W3CDTF">2022-07-02T03:01:53Z</dcterms:created>
  <dcterms:modified xsi:type="dcterms:W3CDTF">2022-07-07T06:46:44Z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0x010100253BBB37B80B554497344E65027AAD71</vt:lpwstr>
  </property>
</Properties>
</file>