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98" d="100"/>
          <a:sy n="98" d="100"/>
        </p:scale>
        <p:origin x="96" y="4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C32985-E1DD-438B-BB0A-6A4D7F8F561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1B7D943-5C73-4374-872F-13972AF5E2E8}">
      <dgm:prSet/>
      <dgm:spPr/>
      <dgm:t>
        <a:bodyPr/>
        <a:lstStyle/>
        <a:p>
          <a:pPr>
            <a:lnSpc>
              <a:spcPct val="100000"/>
            </a:lnSpc>
          </a:pPr>
          <a:r>
            <a:rPr lang="en-US" dirty="0"/>
            <a:t>End of presentation.</a:t>
          </a:r>
        </a:p>
      </dgm:t>
    </dgm:pt>
    <dgm:pt modelId="{6D2741E6-B9F4-46D3-B92C-37FD63BD8ED6}" type="parTrans" cxnId="{16AF20FC-49CB-47CB-9BD1-11F35A2B6088}">
      <dgm:prSet/>
      <dgm:spPr/>
      <dgm:t>
        <a:bodyPr/>
        <a:lstStyle/>
        <a:p>
          <a:endParaRPr lang="en-US"/>
        </a:p>
      </dgm:t>
    </dgm:pt>
    <dgm:pt modelId="{7EC12BEF-9F4D-445F-BCDC-BE2E9CC071FA}" type="sibTrans" cxnId="{16AF20FC-49CB-47CB-9BD1-11F35A2B6088}">
      <dgm:prSet/>
      <dgm:spPr/>
      <dgm:t>
        <a:bodyPr/>
        <a:lstStyle/>
        <a:p>
          <a:endParaRPr lang="en-US"/>
        </a:p>
      </dgm:t>
    </dgm:pt>
    <dgm:pt modelId="{A88374D0-53A4-4EF3-9B09-DCCA04F36FEF}">
      <dgm:prSet/>
      <dgm:spPr/>
      <dgm:t>
        <a:bodyPr/>
        <a:lstStyle/>
        <a:p>
          <a:pPr>
            <a:lnSpc>
              <a:spcPct val="100000"/>
            </a:lnSpc>
          </a:pPr>
          <a:r>
            <a:rPr lang="en-US" dirty="0"/>
            <a:t>We hope you enjoyed our presentation and hope to be apart of the call of code in the upcoming years.</a:t>
          </a:r>
        </a:p>
      </dgm:t>
    </dgm:pt>
    <dgm:pt modelId="{39781487-EC43-41AC-ABA7-25189C8F12D6}" type="parTrans" cxnId="{23F5D60C-1963-42B0-A752-CCE780190EA0}">
      <dgm:prSet/>
      <dgm:spPr/>
      <dgm:t>
        <a:bodyPr/>
        <a:lstStyle/>
        <a:p>
          <a:endParaRPr lang="en-US"/>
        </a:p>
      </dgm:t>
    </dgm:pt>
    <dgm:pt modelId="{E7137A1E-4450-495C-A7F5-A6D4EB75C575}" type="sibTrans" cxnId="{23F5D60C-1963-42B0-A752-CCE780190EA0}">
      <dgm:prSet/>
      <dgm:spPr/>
      <dgm:t>
        <a:bodyPr/>
        <a:lstStyle/>
        <a:p>
          <a:endParaRPr lang="en-US"/>
        </a:p>
      </dgm:t>
    </dgm:pt>
    <dgm:pt modelId="{D816B54A-C3A2-4B91-839A-B83FB218D3EE}" type="pres">
      <dgm:prSet presAssocID="{A0C32985-E1DD-438B-BB0A-6A4D7F8F5615}" presName="root" presStyleCnt="0">
        <dgm:presLayoutVars>
          <dgm:dir/>
          <dgm:resizeHandles val="exact"/>
        </dgm:presLayoutVars>
      </dgm:prSet>
      <dgm:spPr/>
    </dgm:pt>
    <dgm:pt modelId="{C3C4C508-F000-4730-B32E-484C04837342}" type="pres">
      <dgm:prSet presAssocID="{A1B7D943-5C73-4374-872F-13972AF5E2E8}" presName="compNode" presStyleCnt="0"/>
      <dgm:spPr/>
    </dgm:pt>
    <dgm:pt modelId="{468481C3-C266-411D-BA21-6BF02C66DE7D}" type="pres">
      <dgm:prSet presAssocID="{A1B7D943-5C73-4374-872F-13972AF5E2E8}" presName="bgRect" presStyleLbl="bgShp" presStyleIdx="0" presStyleCnt="2"/>
      <dgm:spPr/>
    </dgm:pt>
    <dgm:pt modelId="{CD78090D-4153-440C-A40A-45B4504E4EB7}" type="pres">
      <dgm:prSet presAssocID="{A1B7D943-5C73-4374-872F-13972AF5E2E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aduation Cap"/>
        </a:ext>
      </dgm:extLst>
    </dgm:pt>
    <dgm:pt modelId="{009B2D31-8238-4BD1-AA1F-75736715E62C}" type="pres">
      <dgm:prSet presAssocID="{A1B7D943-5C73-4374-872F-13972AF5E2E8}" presName="spaceRect" presStyleCnt="0"/>
      <dgm:spPr/>
    </dgm:pt>
    <dgm:pt modelId="{E87791B3-2EE5-437F-A409-5AD9DFF1FC09}" type="pres">
      <dgm:prSet presAssocID="{A1B7D943-5C73-4374-872F-13972AF5E2E8}" presName="parTx" presStyleLbl="revTx" presStyleIdx="0" presStyleCnt="2">
        <dgm:presLayoutVars>
          <dgm:chMax val="0"/>
          <dgm:chPref val="0"/>
        </dgm:presLayoutVars>
      </dgm:prSet>
      <dgm:spPr/>
    </dgm:pt>
    <dgm:pt modelId="{00FF5215-76B4-4844-BA53-69043E6F11ED}" type="pres">
      <dgm:prSet presAssocID="{7EC12BEF-9F4D-445F-BCDC-BE2E9CC071FA}" presName="sibTrans" presStyleCnt="0"/>
      <dgm:spPr/>
    </dgm:pt>
    <dgm:pt modelId="{C5C64FF8-DC66-41D9-B04F-A41F290A83FA}" type="pres">
      <dgm:prSet presAssocID="{A88374D0-53A4-4EF3-9B09-DCCA04F36FEF}" presName="compNode" presStyleCnt="0"/>
      <dgm:spPr/>
    </dgm:pt>
    <dgm:pt modelId="{B9A5DE00-455D-4E50-9F13-FD3AA23F8082}" type="pres">
      <dgm:prSet presAssocID="{A88374D0-53A4-4EF3-9B09-DCCA04F36FEF}" presName="bgRect" presStyleLbl="bgShp" presStyleIdx="1" presStyleCnt="2"/>
      <dgm:spPr/>
    </dgm:pt>
    <dgm:pt modelId="{47612F86-DA5C-4111-8986-CF9CDD97F329}" type="pres">
      <dgm:prSet presAssocID="{A88374D0-53A4-4EF3-9B09-DCCA04F36FE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iling Face with No Fill"/>
        </a:ext>
      </dgm:extLst>
    </dgm:pt>
    <dgm:pt modelId="{CD68CD80-CC5F-4882-A13D-675B0A324A21}" type="pres">
      <dgm:prSet presAssocID="{A88374D0-53A4-4EF3-9B09-DCCA04F36FEF}" presName="spaceRect" presStyleCnt="0"/>
      <dgm:spPr/>
    </dgm:pt>
    <dgm:pt modelId="{4EC747BD-DCE8-4F08-9315-3118B0BA2554}" type="pres">
      <dgm:prSet presAssocID="{A88374D0-53A4-4EF3-9B09-DCCA04F36FEF}" presName="parTx" presStyleLbl="revTx" presStyleIdx="1" presStyleCnt="2">
        <dgm:presLayoutVars>
          <dgm:chMax val="0"/>
          <dgm:chPref val="0"/>
        </dgm:presLayoutVars>
      </dgm:prSet>
      <dgm:spPr/>
    </dgm:pt>
  </dgm:ptLst>
  <dgm:cxnLst>
    <dgm:cxn modelId="{23F5D60C-1963-42B0-A752-CCE780190EA0}" srcId="{A0C32985-E1DD-438B-BB0A-6A4D7F8F5615}" destId="{A88374D0-53A4-4EF3-9B09-DCCA04F36FEF}" srcOrd="1" destOrd="0" parTransId="{39781487-EC43-41AC-ABA7-25189C8F12D6}" sibTransId="{E7137A1E-4450-495C-A7F5-A6D4EB75C575}"/>
    <dgm:cxn modelId="{172CBD63-2DFF-4CFB-BD4D-B180B12FDE60}" type="presOf" srcId="{A88374D0-53A4-4EF3-9B09-DCCA04F36FEF}" destId="{4EC747BD-DCE8-4F08-9315-3118B0BA2554}" srcOrd="0" destOrd="0" presId="urn:microsoft.com/office/officeart/2018/2/layout/IconVerticalSolidList"/>
    <dgm:cxn modelId="{D373D670-8B78-4802-908C-7E974994AE50}" type="presOf" srcId="{A0C32985-E1DD-438B-BB0A-6A4D7F8F5615}" destId="{D816B54A-C3A2-4B91-839A-B83FB218D3EE}" srcOrd="0" destOrd="0" presId="urn:microsoft.com/office/officeart/2018/2/layout/IconVerticalSolidList"/>
    <dgm:cxn modelId="{B8C92472-0A1C-4D5A-B6B8-881E0E5A08E1}" type="presOf" srcId="{A1B7D943-5C73-4374-872F-13972AF5E2E8}" destId="{E87791B3-2EE5-437F-A409-5AD9DFF1FC09}" srcOrd="0" destOrd="0" presId="urn:microsoft.com/office/officeart/2018/2/layout/IconVerticalSolidList"/>
    <dgm:cxn modelId="{16AF20FC-49CB-47CB-9BD1-11F35A2B6088}" srcId="{A0C32985-E1DD-438B-BB0A-6A4D7F8F5615}" destId="{A1B7D943-5C73-4374-872F-13972AF5E2E8}" srcOrd="0" destOrd="0" parTransId="{6D2741E6-B9F4-46D3-B92C-37FD63BD8ED6}" sibTransId="{7EC12BEF-9F4D-445F-BCDC-BE2E9CC071FA}"/>
    <dgm:cxn modelId="{BC3BDC51-AABA-46DF-B6BB-D5B515647BD6}" type="presParOf" srcId="{D816B54A-C3A2-4B91-839A-B83FB218D3EE}" destId="{C3C4C508-F000-4730-B32E-484C04837342}" srcOrd="0" destOrd="0" presId="urn:microsoft.com/office/officeart/2018/2/layout/IconVerticalSolidList"/>
    <dgm:cxn modelId="{4808649F-BD5C-4F2E-87BC-943111D73F85}" type="presParOf" srcId="{C3C4C508-F000-4730-B32E-484C04837342}" destId="{468481C3-C266-411D-BA21-6BF02C66DE7D}" srcOrd="0" destOrd="0" presId="urn:microsoft.com/office/officeart/2018/2/layout/IconVerticalSolidList"/>
    <dgm:cxn modelId="{79540C4D-B808-491A-8399-E987B5D69612}" type="presParOf" srcId="{C3C4C508-F000-4730-B32E-484C04837342}" destId="{CD78090D-4153-440C-A40A-45B4504E4EB7}" srcOrd="1" destOrd="0" presId="urn:microsoft.com/office/officeart/2018/2/layout/IconVerticalSolidList"/>
    <dgm:cxn modelId="{BFC6452B-E7D9-4532-9F1F-7CB9D8C0F6D5}" type="presParOf" srcId="{C3C4C508-F000-4730-B32E-484C04837342}" destId="{009B2D31-8238-4BD1-AA1F-75736715E62C}" srcOrd="2" destOrd="0" presId="urn:microsoft.com/office/officeart/2018/2/layout/IconVerticalSolidList"/>
    <dgm:cxn modelId="{86C70A94-7E2E-4D21-8D35-746FE19AAC80}" type="presParOf" srcId="{C3C4C508-F000-4730-B32E-484C04837342}" destId="{E87791B3-2EE5-437F-A409-5AD9DFF1FC09}" srcOrd="3" destOrd="0" presId="urn:microsoft.com/office/officeart/2018/2/layout/IconVerticalSolidList"/>
    <dgm:cxn modelId="{F2BFB8A3-4BF9-4A67-BF5C-E25D55843F4D}" type="presParOf" srcId="{D816B54A-C3A2-4B91-839A-B83FB218D3EE}" destId="{00FF5215-76B4-4844-BA53-69043E6F11ED}" srcOrd="1" destOrd="0" presId="urn:microsoft.com/office/officeart/2018/2/layout/IconVerticalSolidList"/>
    <dgm:cxn modelId="{D08A7059-0A44-486A-89F8-05C6400CB78E}" type="presParOf" srcId="{D816B54A-C3A2-4B91-839A-B83FB218D3EE}" destId="{C5C64FF8-DC66-41D9-B04F-A41F290A83FA}" srcOrd="2" destOrd="0" presId="urn:microsoft.com/office/officeart/2018/2/layout/IconVerticalSolidList"/>
    <dgm:cxn modelId="{67BAEB6B-8E64-4CBB-86A2-8FC16D04BD5A}" type="presParOf" srcId="{C5C64FF8-DC66-41D9-B04F-A41F290A83FA}" destId="{B9A5DE00-455D-4E50-9F13-FD3AA23F8082}" srcOrd="0" destOrd="0" presId="urn:microsoft.com/office/officeart/2018/2/layout/IconVerticalSolidList"/>
    <dgm:cxn modelId="{6F492E50-6E70-4888-A10D-0617A1056E55}" type="presParOf" srcId="{C5C64FF8-DC66-41D9-B04F-A41F290A83FA}" destId="{47612F86-DA5C-4111-8986-CF9CDD97F329}" srcOrd="1" destOrd="0" presId="urn:microsoft.com/office/officeart/2018/2/layout/IconVerticalSolidList"/>
    <dgm:cxn modelId="{5E171EAD-BC03-416D-8A0D-C3843643B9CB}" type="presParOf" srcId="{C5C64FF8-DC66-41D9-B04F-A41F290A83FA}" destId="{CD68CD80-CC5F-4882-A13D-675B0A324A21}" srcOrd="2" destOrd="0" presId="urn:microsoft.com/office/officeart/2018/2/layout/IconVerticalSolidList"/>
    <dgm:cxn modelId="{00EEBF20-A1B1-4D83-9369-479DF96EE3E5}" type="presParOf" srcId="{C5C64FF8-DC66-41D9-B04F-A41F290A83FA}" destId="{4EC747BD-DCE8-4F08-9315-3118B0BA255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8481C3-C266-411D-BA21-6BF02C66DE7D}">
      <dsp:nvSpPr>
        <dsp:cNvPr id="0" name=""/>
        <dsp:cNvSpPr/>
      </dsp:nvSpPr>
      <dsp:spPr>
        <a:xfrm>
          <a:off x="0" y="868322"/>
          <a:ext cx="6858000" cy="16030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78090D-4153-440C-A40A-45B4504E4EB7}">
      <dsp:nvSpPr>
        <dsp:cNvPr id="0" name=""/>
        <dsp:cNvSpPr/>
      </dsp:nvSpPr>
      <dsp:spPr>
        <a:xfrm>
          <a:off x="484924" y="1229010"/>
          <a:ext cx="881681" cy="8816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7791B3-2EE5-437F-A409-5AD9DFF1FC09}">
      <dsp:nvSpPr>
        <dsp:cNvPr id="0" name=""/>
        <dsp:cNvSpPr/>
      </dsp:nvSpPr>
      <dsp:spPr>
        <a:xfrm>
          <a:off x="1851531" y="868322"/>
          <a:ext cx="5006468" cy="1603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657" tIns="169657" rIns="169657" bIns="169657" numCol="1" spcCol="1270" anchor="ctr" anchorCtr="0">
          <a:noAutofit/>
        </a:bodyPr>
        <a:lstStyle/>
        <a:p>
          <a:pPr marL="0" lvl="0" indent="0" algn="l" defTabSz="1022350">
            <a:lnSpc>
              <a:spcPct val="100000"/>
            </a:lnSpc>
            <a:spcBef>
              <a:spcPct val="0"/>
            </a:spcBef>
            <a:spcAft>
              <a:spcPct val="35000"/>
            </a:spcAft>
            <a:buNone/>
          </a:pPr>
          <a:r>
            <a:rPr lang="en-US" sz="2300" kern="1200" dirty="0"/>
            <a:t>End of presentation.</a:t>
          </a:r>
        </a:p>
      </dsp:txBody>
      <dsp:txXfrm>
        <a:off x="1851531" y="868322"/>
        <a:ext cx="5006468" cy="1603057"/>
      </dsp:txXfrm>
    </dsp:sp>
    <dsp:sp modelId="{B9A5DE00-455D-4E50-9F13-FD3AA23F8082}">
      <dsp:nvSpPr>
        <dsp:cNvPr id="0" name=""/>
        <dsp:cNvSpPr/>
      </dsp:nvSpPr>
      <dsp:spPr>
        <a:xfrm>
          <a:off x="0" y="2872145"/>
          <a:ext cx="6858000" cy="16030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612F86-DA5C-4111-8986-CF9CDD97F329}">
      <dsp:nvSpPr>
        <dsp:cNvPr id="0" name=""/>
        <dsp:cNvSpPr/>
      </dsp:nvSpPr>
      <dsp:spPr>
        <a:xfrm>
          <a:off x="484924" y="3232833"/>
          <a:ext cx="881681" cy="8816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C747BD-DCE8-4F08-9315-3118B0BA2554}">
      <dsp:nvSpPr>
        <dsp:cNvPr id="0" name=""/>
        <dsp:cNvSpPr/>
      </dsp:nvSpPr>
      <dsp:spPr>
        <a:xfrm>
          <a:off x="1851531" y="2872145"/>
          <a:ext cx="5006468" cy="1603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657" tIns="169657" rIns="169657" bIns="169657" numCol="1" spcCol="1270" anchor="ctr" anchorCtr="0">
          <a:noAutofit/>
        </a:bodyPr>
        <a:lstStyle/>
        <a:p>
          <a:pPr marL="0" lvl="0" indent="0" algn="l" defTabSz="1022350">
            <a:lnSpc>
              <a:spcPct val="100000"/>
            </a:lnSpc>
            <a:spcBef>
              <a:spcPct val="0"/>
            </a:spcBef>
            <a:spcAft>
              <a:spcPct val="35000"/>
            </a:spcAft>
            <a:buNone/>
          </a:pPr>
          <a:r>
            <a:rPr lang="en-US" sz="2300" kern="1200" dirty="0"/>
            <a:t>We hope you enjoyed our presentation and hope to be apart of the call of code in the upcoming years.</a:t>
          </a:r>
        </a:p>
      </dsp:txBody>
      <dsp:txXfrm>
        <a:off x="1851531" y="2872145"/>
        <a:ext cx="5006468" cy="16030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11/15/2020</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4197943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11/15/2020</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253104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11/15/2020</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119228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11/15/2020</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505690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11/15/2020</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200151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11/15/2020</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440761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11/15/2020</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59426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11/15/2020</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796335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11/15/2020</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064218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11/15/2020</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355987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11/15/2020</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014053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1000">
                <a:solidFill>
                  <a:schemeClr val="tx1"/>
                </a:solidFill>
              </a:defRPr>
            </a:lvl1pPr>
          </a:lstStyle>
          <a:p>
            <a:fld id="{F4D57BDD-E64A-4D27-8978-82FFCA18A12C}" type="datetimeFigureOut">
              <a:rPr lang="en-US" smtClean="0"/>
              <a:pPr/>
              <a:t>11/15/2020</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40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614318695"/>
      </p:ext>
    </p:extLst>
  </p:cSld>
  <p:clrMap bg1="dk1" tx1="lt1" bg2="dk2" tx2="lt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B0479F5-59EA-43F3-BAFC-2606376EB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879DC1-88B4-466D-82CC-A8FB2C44834B}"/>
              </a:ext>
            </a:extLst>
          </p:cNvPr>
          <p:cNvSpPr>
            <a:spLocks noGrp="1"/>
          </p:cNvSpPr>
          <p:nvPr>
            <p:ph type="ctrTitle"/>
          </p:nvPr>
        </p:nvSpPr>
        <p:spPr>
          <a:xfrm>
            <a:off x="762000" y="1523999"/>
            <a:ext cx="4571999" cy="1985963"/>
          </a:xfrm>
        </p:spPr>
        <p:txBody>
          <a:bodyPr>
            <a:normAutofit/>
          </a:bodyPr>
          <a:lstStyle/>
          <a:p>
            <a:pPr algn="l"/>
            <a:r>
              <a:rPr lang="en-US" sz="5600" dirty="0"/>
              <a:t>Meet the Team:</a:t>
            </a:r>
            <a:br>
              <a:rPr lang="en-US" sz="5600" dirty="0"/>
            </a:br>
            <a:endParaRPr lang="en-GB" sz="5600" dirty="0"/>
          </a:p>
        </p:txBody>
      </p:sp>
      <p:sp>
        <p:nvSpPr>
          <p:cNvPr id="3" name="Subtitle 2">
            <a:extLst>
              <a:ext uri="{FF2B5EF4-FFF2-40B4-BE49-F238E27FC236}">
                <a16:creationId xmlns:a16="http://schemas.microsoft.com/office/drawing/2014/main" id="{1CA8E966-6D77-4A75-B6D3-E669C90D57E2}"/>
              </a:ext>
            </a:extLst>
          </p:cNvPr>
          <p:cNvSpPr>
            <a:spLocks noGrp="1"/>
          </p:cNvSpPr>
          <p:nvPr>
            <p:ph type="subTitle" idx="1"/>
          </p:nvPr>
        </p:nvSpPr>
        <p:spPr>
          <a:xfrm>
            <a:off x="762002" y="3809999"/>
            <a:ext cx="4571998" cy="1985963"/>
          </a:xfrm>
        </p:spPr>
        <p:txBody>
          <a:bodyPr>
            <a:normAutofit/>
          </a:bodyPr>
          <a:lstStyle/>
          <a:p>
            <a:pPr algn="l" fontAlgn="base"/>
            <a:r>
              <a:rPr lang="en-US" b="0" i="0" dirty="0">
                <a:effectLst/>
                <a:latin typeface="IBM Plex Sans"/>
              </a:rPr>
              <a:t>Grant Johnstone | Jason Hewitt | Lewis Brogan | Calum Macintosh </a:t>
            </a:r>
          </a:p>
        </p:txBody>
      </p:sp>
      <p:sp>
        <p:nvSpPr>
          <p:cNvPr id="12" name="Freeform: Shape 11">
            <a:extLst>
              <a:ext uri="{FF2B5EF4-FFF2-40B4-BE49-F238E27FC236}">
                <a16:creationId xmlns:a16="http://schemas.microsoft.com/office/drawing/2014/main" id="{90079F9F-0458-4E1F-8C66-3DC92F318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8495009A-106E-4F1B-AC00-6E25656CE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58642"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B835BBAF-C453-4654-AB92-6AD8D91BE6C3}"/>
              </a:ext>
            </a:extLst>
          </p:cNvPr>
          <p:cNvPicPr>
            <a:picLocks noChangeAspect="1"/>
          </p:cNvPicPr>
          <p:nvPr/>
        </p:nvPicPr>
        <p:blipFill>
          <a:blip r:embed="rId3"/>
          <a:stretch>
            <a:fillRect/>
          </a:stretch>
        </p:blipFill>
        <p:spPr>
          <a:xfrm>
            <a:off x="6789807" y="1381427"/>
            <a:ext cx="1945631" cy="1712156"/>
          </a:xfrm>
          <a:prstGeom prst="rect">
            <a:avLst/>
          </a:prstGeom>
        </p:spPr>
      </p:pic>
      <p:pic>
        <p:nvPicPr>
          <p:cNvPr id="4" name="Picture 3">
            <a:extLst>
              <a:ext uri="{FF2B5EF4-FFF2-40B4-BE49-F238E27FC236}">
                <a16:creationId xmlns:a16="http://schemas.microsoft.com/office/drawing/2014/main" id="{2EA4B5B1-BA3D-439C-BF8C-D12BF580BCCF}"/>
              </a:ext>
            </a:extLst>
          </p:cNvPr>
          <p:cNvPicPr>
            <a:picLocks noChangeAspect="1"/>
          </p:cNvPicPr>
          <p:nvPr/>
        </p:nvPicPr>
        <p:blipFill>
          <a:blip r:embed="rId4"/>
          <a:stretch>
            <a:fillRect/>
          </a:stretch>
        </p:blipFill>
        <p:spPr>
          <a:xfrm>
            <a:off x="9976015" y="-1"/>
            <a:ext cx="1945632" cy="1716023"/>
          </a:xfrm>
          <a:prstGeom prst="rect">
            <a:avLst/>
          </a:prstGeom>
        </p:spPr>
      </p:pic>
      <p:pic>
        <p:nvPicPr>
          <p:cNvPr id="7" name="Picture 6">
            <a:extLst>
              <a:ext uri="{FF2B5EF4-FFF2-40B4-BE49-F238E27FC236}">
                <a16:creationId xmlns:a16="http://schemas.microsoft.com/office/drawing/2014/main" id="{3F7E1A15-D29F-4C75-957A-22E70DA24EFA}"/>
              </a:ext>
            </a:extLst>
          </p:cNvPr>
          <p:cNvPicPr>
            <a:picLocks noChangeAspect="1"/>
          </p:cNvPicPr>
          <p:nvPr/>
        </p:nvPicPr>
        <p:blipFill>
          <a:blip r:embed="rId5"/>
          <a:stretch>
            <a:fillRect/>
          </a:stretch>
        </p:blipFill>
        <p:spPr>
          <a:xfrm>
            <a:off x="6754228" y="4475010"/>
            <a:ext cx="2235023" cy="1931501"/>
          </a:xfrm>
          <a:prstGeom prst="rect">
            <a:avLst/>
          </a:prstGeom>
        </p:spPr>
      </p:pic>
      <p:pic>
        <p:nvPicPr>
          <p:cNvPr id="9" name="Picture 8">
            <a:extLst>
              <a:ext uri="{FF2B5EF4-FFF2-40B4-BE49-F238E27FC236}">
                <a16:creationId xmlns:a16="http://schemas.microsoft.com/office/drawing/2014/main" id="{69A4573B-B32E-413D-978A-A084E62B8C71}"/>
              </a:ext>
            </a:extLst>
          </p:cNvPr>
          <p:cNvPicPr>
            <a:picLocks noChangeAspect="1"/>
          </p:cNvPicPr>
          <p:nvPr/>
        </p:nvPicPr>
        <p:blipFill>
          <a:blip r:embed="rId6"/>
          <a:stretch>
            <a:fillRect/>
          </a:stretch>
        </p:blipFill>
        <p:spPr>
          <a:xfrm>
            <a:off x="9833432" y="3093583"/>
            <a:ext cx="1981209" cy="1709397"/>
          </a:xfrm>
          <a:prstGeom prst="rect">
            <a:avLst/>
          </a:prstGeom>
        </p:spPr>
      </p:pic>
    </p:spTree>
    <p:extLst>
      <p:ext uri="{BB962C8B-B14F-4D97-AF65-F5344CB8AC3E}">
        <p14:creationId xmlns:p14="http://schemas.microsoft.com/office/powerpoint/2010/main" val="4250642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30A2EB1-5994-4853-84B0-C4F26554BBBA}"/>
              </a:ext>
            </a:extLst>
          </p:cNvPr>
          <p:cNvPicPr>
            <a:picLocks noChangeAspect="1"/>
          </p:cNvPicPr>
          <p:nvPr/>
        </p:nvPicPr>
        <p:blipFill rotWithShape="1">
          <a:blip r:embed="rId2"/>
          <a:srcRect l="59332" r="2" b="2"/>
          <a:stretch/>
        </p:blipFill>
        <p:spPr>
          <a:xfrm>
            <a:off x="20" y="10"/>
            <a:ext cx="4571982" cy="6857992"/>
          </a:xfrm>
          <a:custGeom>
            <a:avLst/>
            <a:gdLst/>
            <a:ahLst/>
            <a:cxnLst/>
            <a:rect l="l" t="t" r="r" b="b"/>
            <a:pathLst>
              <a:path w="4572002" h="6858002">
                <a:moveTo>
                  <a:pt x="4295315" y="6438981"/>
                </a:moveTo>
                <a:lnTo>
                  <a:pt x="4275384" y="6463840"/>
                </a:lnTo>
                <a:lnTo>
                  <a:pt x="4275382" y="6463849"/>
                </a:lnTo>
                <a:lnTo>
                  <a:pt x="4261587" y="6513012"/>
                </a:lnTo>
                <a:lnTo>
                  <a:pt x="4242781" y="6546194"/>
                </a:lnTo>
                <a:lnTo>
                  <a:pt x="4242781" y="6546195"/>
                </a:lnTo>
                <a:lnTo>
                  <a:pt x="4259119" y="6521804"/>
                </a:lnTo>
                <a:lnTo>
                  <a:pt x="4261587"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1"/>
                  <a:pt x="4093355" y="3574408"/>
                </a:cubicBezTo>
                <a:lnTo>
                  <a:pt x="4093356"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6"/>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5"/>
                </a:cubicBezTo>
                <a:lnTo>
                  <a:pt x="4158155" y="4933805"/>
                </a:lnTo>
                <a:lnTo>
                  <a:pt x="4158155" y="4933806"/>
                </a:lnTo>
                <a:cubicBezTo>
                  <a:pt x="4160163" y="4953853"/>
                  <a:pt x="4171415" y="4969748"/>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9"/>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1"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314" y="6364769"/>
                </a:lnTo>
                <a:lnTo>
                  <a:pt x="4380007" y="6387910"/>
                </a:lnTo>
                <a:lnTo>
                  <a:pt x="4377352" y="6393385"/>
                </a:lnTo>
                <a:lnTo>
                  <a:pt x="4370589" y="6407332"/>
                </a:lnTo>
                <a:lnTo>
                  <a:pt x="4370589" y="6407333"/>
                </a:lnTo>
                <a:lnTo>
                  <a:pt x="4377352" y="6393385"/>
                </a:lnTo>
                <a:lnTo>
                  <a:pt x="4380008" y="6387910"/>
                </a:lnTo>
                <a:lnTo>
                  <a:pt x="4381314" y="6364769"/>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9"/>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5"/>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6"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2"/>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5"/>
                  <a:pt x="4125838" y="2518264"/>
                </a:cubicBezTo>
                <a:cubicBezTo>
                  <a:pt x="4123171" y="2527790"/>
                  <a:pt x="4122027" y="2536458"/>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7"/>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2" y="2463019"/>
                </a:cubicBezTo>
                <a:lnTo>
                  <a:pt x="4134481" y="2463018"/>
                </a:lnTo>
                <a:lnTo>
                  <a:pt x="4134482" y="2463018"/>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8"/>
                </a:lnTo>
                <a:lnTo>
                  <a:pt x="3785402" y="228944"/>
                </a:lnTo>
                <a:lnTo>
                  <a:pt x="3785402" y="228949"/>
                </a:lnTo>
                <a:lnTo>
                  <a:pt x="3785402" y="228948"/>
                </a:lnTo>
                <a:lnTo>
                  <a:pt x="3785402" y="228944"/>
                </a:lnTo>
                <a:lnTo>
                  <a:pt x="3780943" y="177271"/>
                </a:lnTo>
                <a:lnTo>
                  <a:pt x="3777129" y="153388"/>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2"/>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5"/>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a:effectLst>
            <a:outerShdw blurRad="381000" dist="152400" algn="l" rotWithShape="0">
              <a:prstClr val="black">
                <a:alpha val="10000"/>
              </a:prstClr>
            </a:outerShdw>
          </a:effectLst>
        </p:spPr>
      </p:pic>
      <p:sp>
        <p:nvSpPr>
          <p:cNvPr id="11" name="Freeform: Shape 10">
            <a:extLst>
              <a:ext uri="{FF2B5EF4-FFF2-40B4-BE49-F238E27FC236}">
                <a16:creationId xmlns:a16="http://schemas.microsoft.com/office/drawing/2014/main" id="{340822D1-9EEA-4ECF-9360-D9AF87950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C292A62-7F34-4E30-BE04-48164A1D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CFA8E9B-8369-4FC1-9D10-C748C6E7C28F}"/>
              </a:ext>
            </a:extLst>
          </p:cNvPr>
          <p:cNvSpPr>
            <a:spLocks noGrp="1"/>
          </p:cNvSpPr>
          <p:nvPr>
            <p:ph idx="1"/>
          </p:nvPr>
        </p:nvSpPr>
        <p:spPr>
          <a:xfrm>
            <a:off x="5752291" y="402077"/>
            <a:ext cx="6095999" cy="463686"/>
          </a:xfrm>
        </p:spPr>
        <p:txBody>
          <a:bodyPr>
            <a:normAutofit lnSpcReduction="10000"/>
          </a:bodyPr>
          <a:lstStyle/>
          <a:p>
            <a:pPr marL="0" indent="0">
              <a:buNone/>
            </a:pPr>
            <a:r>
              <a:rPr lang="en-US" dirty="0"/>
              <a:t>IBM Watson Questions and Replies.</a:t>
            </a:r>
            <a:endParaRPr lang="en-GB" dirty="0"/>
          </a:p>
        </p:txBody>
      </p:sp>
      <p:sp>
        <p:nvSpPr>
          <p:cNvPr id="2" name="TextBox 1">
            <a:extLst>
              <a:ext uri="{FF2B5EF4-FFF2-40B4-BE49-F238E27FC236}">
                <a16:creationId xmlns:a16="http://schemas.microsoft.com/office/drawing/2014/main" id="{566C6DE4-B576-41E8-9D63-59D0E163CA4E}"/>
              </a:ext>
            </a:extLst>
          </p:cNvPr>
          <p:cNvSpPr txBox="1"/>
          <p:nvPr/>
        </p:nvSpPr>
        <p:spPr>
          <a:xfrm>
            <a:off x="5340485" y="1488332"/>
            <a:ext cx="5943600" cy="3139321"/>
          </a:xfrm>
          <a:prstGeom prst="rect">
            <a:avLst/>
          </a:prstGeom>
          <a:noFill/>
        </p:spPr>
        <p:txBody>
          <a:bodyPr wrap="square" rtlCol="0">
            <a:spAutoFit/>
          </a:bodyPr>
          <a:lstStyle/>
          <a:p>
            <a:r>
              <a:rPr lang="en-US" b="1" dirty="0"/>
              <a:t>What is IBM Watson</a:t>
            </a:r>
            <a:r>
              <a:rPr lang="en-US" dirty="0"/>
              <a:t>?</a:t>
            </a:r>
          </a:p>
          <a:p>
            <a:endParaRPr lang="en-US" dirty="0"/>
          </a:p>
          <a:p>
            <a:r>
              <a:rPr lang="en-US" i="0" dirty="0">
                <a:effectLst/>
                <a:latin typeface="arial" panose="020B0604020202020204" pitchFamily="34" charset="0"/>
              </a:rPr>
              <a:t>IBM Watson is a supercomputer that provides answers to your questions. It uses machine learning to answer your questions and will let you learn more with fewer data.</a:t>
            </a:r>
          </a:p>
          <a:p>
            <a:endParaRPr lang="en-US" dirty="0">
              <a:latin typeface="arial" panose="020B0604020202020204" pitchFamily="34" charset="0"/>
            </a:endParaRPr>
          </a:p>
          <a:p>
            <a:r>
              <a:rPr lang="en-GB" dirty="0">
                <a:latin typeface="arial" panose="020B0604020202020204" pitchFamily="34" charset="0"/>
              </a:rPr>
              <a:t>Knowing this information, we can use IBM Watson to help in the event of a natural disaster by connecting you with people who can help by just tapping one button on your phone.</a:t>
            </a:r>
            <a:endParaRPr lang="en-US" dirty="0">
              <a:latin typeface="arial" panose="020B0604020202020204" pitchFamily="34" charset="0"/>
            </a:endParaRPr>
          </a:p>
        </p:txBody>
      </p:sp>
    </p:spTree>
    <p:extLst>
      <p:ext uri="{BB962C8B-B14F-4D97-AF65-F5344CB8AC3E}">
        <p14:creationId xmlns:p14="http://schemas.microsoft.com/office/powerpoint/2010/main" val="1045921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B00391A-E614-40D5-9518-49A2C0588010}"/>
              </a:ext>
            </a:extLst>
          </p:cNvPr>
          <p:cNvSpPr>
            <a:spLocks noGrp="1"/>
          </p:cNvSpPr>
          <p:nvPr>
            <p:ph idx="1"/>
          </p:nvPr>
        </p:nvSpPr>
        <p:spPr>
          <a:xfrm>
            <a:off x="762000" y="1715314"/>
            <a:ext cx="10668000" cy="3048001"/>
          </a:xfrm>
        </p:spPr>
        <p:txBody>
          <a:bodyPr>
            <a:normAutofit/>
          </a:bodyPr>
          <a:lstStyle/>
          <a:p>
            <a:pPr marL="0" indent="0" algn="ctr">
              <a:buNone/>
            </a:pPr>
            <a:r>
              <a:rPr lang="en-US" dirty="0"/>
              <a:t>IBM Watson Questions and Replies:</a:t>
            </a:r>
          </a:p>
          <a:p>
            <a:pPr marL="0" indent="0" algn="ctr">
              <a:buNone/>
            </a:pPr>
            <a:endParaRPr lang="en-US" dirty="0"/>
          </a:p>
          <a:p>
            <a:pPr algn="ctr"/>
            <a:r>
              <a:rPr lang="en-US" dirty="0"/>
              <a:t>How bad was the current disaster at my Location?</a:t>
            </a:r>
          </a:p>
          <a:p>
            <a:pPr algn="ctr"/>
            <a:r>
              <a:rPr lang="en-US" dirty="0"/>
              <a:t>Where is the nearest Hospital?</a:t>
            </a:r>
          </a:p>
          <a:p>
            <a:pPr algn="ctr"/>
            <a:r>
              <a:rPr lang="en-US" dirty="0"/>
              <a:t>How far away is my support?</a:t>
            </a:r>
          </a:p>
        </p:txBody>
      </p:sp>
    </p:spTree>
    <p:extLst>
      <p:ext uri="{BB962C8B-B14F-4D97-AF65-F5344CB8AC3E}">
        <p14:creationId xmlns:p14="http://schemas.microsoft.com/office/powerpoint/2010/main" val="3096132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6B0479F5-59EA-43F3-BAFC-2606376EB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94A9339-7DDA-42ED-AA5D-718A45CB3F14}"/>
              </a:ext>
            </a:extLst>
          </p:cNvPr>
          <p:cNvGraphicFramePr>
            <a:graphicFrameLocks noGrp="1"/>
          </p:cNvGraphicFramePr>
          <p:nvPr>
            <p:ph idx="1"/>
            <p:extLst>
              <p:ext uri="{D42A27DB-BD31-4B8C-83A1-F6EECF244321}">
                <p14:modId xmlns:p14="http://schemas.microsoft.com/office/powerpoint/2010/main" val="2621722802"/>
              </p:ext>
            </p:extLst>
          </p:nvPr>
        </p:nvGraphicFramePr>
        <p:xfrm>
          <a:off x="2736718" y="761999"/>
          <a:ext cx="6858000" cy="53435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1285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peaker Phone">
            <a:extLst>
              <a:ext uri="{FF2B5EF4-FFF2-40B4-BE49-F238E27FC236}">
                <a16:creationId xmlns:a16="http://schemas.microsoft.com/office/drawing/2014/main" id="{D65A5051-B1A7-4DB0-B736-CE96F7D346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1717" y="782595"/>
            <a:ext cx="2727366" cy="2727366"/>
          </a:xfrm>
          <a:prstGeom prst="rect">
            <a:avLst/>
          </a:prstGeom>
        </p:spPr>
      </p:pic>
      <p:grpSp>
        <p:nvGrpSpPr>
          <p:cNvPr id="12" name="Group 11">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13" name="Freeform: Shape 12">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23879DC1-88B4-466D-82CC-A8FB2C44834B}"/>
              </a:ext>
            </a:extLst>
          </p:cNvPr>
          <p:cNvSpPr>
            <a:spLocks noGrp="1"/>
          </p:cNvSpPr>
          <p:nvPr>
            <p:ph type="ctrTitle"/>
          </p:nvPr>
        </p:nvSpPr>
        <p:spPr>
          <a:xfrm>
            <a:off x="762000" y="1523999"/>
            <a:ext cx="5334000" cy="1985963"/>
          </a:xfrm>
        </p:spPr>
        <p:txBody>
          <a:bodyPr>
            <a:normAutofit/>
          </a:bodyPr>
          <a:lstStyle/>
          <a:p>
            <a:pPr algn="l"/>
            <a:r>
              <a:rPr lang="en-US" sz="5000" dirty="0"/>
              <a:t>Call for Code 2020</a:t>
            </a:r>
            <a:br>
              <a:rPr lang="en-US" sz="5000" dirty="0"/>
            </a:br>
            <a:endParaRPr lang="en-GB" sz="5000" dirty="0"/>
          </a:p>
        </p:txBody>
      </p:sp>
      <p:sp>
        <p:nvSpPr>
          <p:cNvPr id="3" name="Subtitle 2">
            <a:extLst>
              <a:ext uri="{FF2B5EF4-FFF2-40B4-BE49-F238E27FC236}">
                <a16:creationId xmlns:a16="http://schemas.microsoft.com/office/drawing/2014/main" id="{1CA8E966-6D77-4A75-B6D3-E669C90D57E2}"/>
              </a:ext>
            </a:extLst>
          </p:cNvPr>
          <p:cNvSpPr>
            <a:spLocks noGrp="1"/>
          </p:cNvSpPr>
          <p:nvPr>
            <p:ph type="subTitle" idx="1"/>
          </p:nvPr>
        </p:nvSpPr>
        <p:spPr>
          <a:xfrm>
            <a:off x="762000" y="3296009"/>
            <a:ext cx="8382000" cy="1737951"/>
          </a:xfrm>
        </p:spPr>
        <p:txBody>
          <a:bodyPr>
            <a:normAutofit fontScale="92500" lnSpcReduction="20000"/>
          </a:bodyPr>
          <a:lstStyle/>
          <a:p>
            <a:pPr algn="l" fontAlgn="base"/>
            <a:r>
              <a:rPr lang="en-US" sz="3600" b="1" i="0" dirty="0">
                <a:effectLst/>
                <a:latin typeface="IBM Plex Sans"/>
              </a:rPr>
              <a:t>Why focus on climate change?</a:t>
            </a:r>
          </a:p>
          <a:p>
            <a:pPr algn="l" fontAlgn="base"/>
            <a:endParaRPr lang="en-US" sz="1100" b="1" i="0" dirty="0">
              <a:effectLst/>
              <a:latin typeface="IBM Plex Sans"/>
            </a:endParaRPr>
          </a:p>
          <a:p>
            <a:pPr algn="l" fontAlgn="base"/>
            <a:r>
              <a:rPr lang="en-US" sz="1900" b="0" i="0" dirty="0">
                <a:effectLst/>
                <a:latin typeface="IBM Plex Sans"/>
              </a:rPr>
              <a:t>Simply put, climate change has the potential to impact every human, every industry and every living organism on the planet. It sounds extreme because it is. Exhaustive research has confirmed changing weather patterns, rapidly rising sea levels, and extreme weather events proliferating around the world.</a:t>
            </a:r>
          </a:p>
        </p:txBody>
      </p:sp>
    </p:spTree>
    <p:extLst>
      <p:ext uri="{BB962C8B-B14F-4D97-AF65-F5344CB8AC3E}">
        <p14:creationId xmlns:p14="http://schemas.microsoft.com/office/powerpoint/2010/main" val="3037607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BBA3726-9088-4740-BAD7-7DCBE3633884}"/>
              </a:ext>
            </a:extLst>
          </p:cNvPr>
          <p:cNvPicPr>
            <a:picLocks noChangeAspect="1"/>
          </p:cNvPicPr>
          <p:nvPr/>
        </p:nvPicPr>
        <p:blipFill rotWithShape="1">
          <a:blip r:embed="rId2"/>
          <a:srcRect l="56667"/>
          <a:stretch/>
        </p:blipFill>
        <p:spPr>
          <a:xfrm>
            <a:off x="20" y="10"/>
            <a:ext cx="4571982" cy="6857992"/>
          </a:xfrm>
          <a:custGeom>
            <a:avLst/>
            <a:gdLst/>
            <a:ahLst/>
            <a:cxnLst/>
            <a:rect l="l" t="t" r="r" b="b"/>
            <a:pathLst>
              <a:path w="4572002" h="6858002">
                <a:moveTo>
                  <a:pt x="4295315" y="6438981"/>
                </a:moveTo>
                <a:lnTo>
                  <a:pt x="4275384" y="6463840"/>
                </a:lnTo>
                <a:lnTo>
                  <a:pt x="4275382" y="6463849"/>
                </a:lnTo>
                <a:lnTo>
                  <a:pt x="4261587" y="6513012"/>
                </a:lnTo>
                <a:lnTo>
                  <a:pt x="4242781" y="6546194"/>
                </a:lnTo>
                <a:lnTo>
                  <a:pt x="4242781" y="6546195"/>
                </a:lnTo>
                <a:lnTo>
                  <a:pt x="4259119" y="6521804"/>
                </a:lnTo>
                <a:lnTo>
                  <a:pt x="4261587"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1"/>
                  <a:pt x="4093355" y="3574408"/>
                </a:cubicBezTo>
                <a:lnTo>
                  <a:pt x="4093356"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6"/>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5"/>
                </a:cubicBezTo>
                <a:lnTo>
                  <a:pt x="4158155" y="4933805"/>
                </a:lnTo>
                <a:lnTo>
                  <a:pt x="4158155" y="4933806"/>
                </a:lnTo>
                <a:cubicBezTo>
                  <a:pt x="4160163" y="4953853"/>
                  <a:pt x="4171415" y="4969748"/>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9"/>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1"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314" y="6364769"/>
                </a:lnTo>
                <a:lnTo>
                  <a:pt x="4380007" y="6387910"/>
                </a:lnTo>
                <a:lnTo>
                  <a:pt x="4377352" y="6393385"/>
                </a:lnTo>
                <a:lnTo>
                  <a:pt x="4370589" y="6407332"/>
                </a:lnTo>
                <a:lnTo>
                  <a:pt x="4370589" y="6407333"/>
                </a:lnTo>
                <a:lnTo>
                  <a:pt x="4377352" y="6393385"/>
                </a:lnTo>
                <a:lnTo>
                  <a:pt x="4380008" y="6387910"/>
                </a:lnTo>
                <a:lnTo>
                  <a:pt x="4381314" y="6364769"/>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9"/>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5"/>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6"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2"/>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5"/>
                  <a:pt x="4125838" y="2518264"/>
                </a:cubicBezTo>
                <a:cubicBezTo>
                  <a:pt x="4123171" y="2527790"/>
                  <a:pt x="4122027" y="2536458"/>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7"/>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2" y="2463019"/>
                </a:cubicBezTo>
                <a:lnTo>
                  <a:pt x="4134481" y="2463018"/>
                </a:lnTo>
                <a:lnTo>
                  <a:pt x="4134482" y="2463018"/>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8"/>
                </a:lnTo>
                <a:lnTo>
                  <a:pt x="3785402" y="228944"/>
                </a:lnTo>
                <a:lnTo>
                  <a:pt x="3785402" y="228949"/>
                </a:lnTo>
                <a:lnTo>
                  <a:pt x="3785402" y="228948"/>
                </a:lnTo>
                <a:lnTo>
                  <a:pt x="3785402" y="228944"/>
                </a:lnTo>
                <a:lnTo>
                  <a:pt x="3780943" y="177271"/>
                </a:lnTo>
                <a:lnTo>
                  <a:pt x="3777129" y="153388"/>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2"/>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5"/>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a:effectLst>
            <a:outerShdw blurRad="381000" dist="152400" algn="l" rotWithShape="0">
              <a:prstClr val="black">
                <a:alpha val="10000"/>
              </a:prstClr>
            </a:outerShdw>
          </a:effectLst>
        </p:spPr>
      </p:pic>
      <p:sp>
        <p:nvSpPr>
          <p:cNvPr id="11" name="Freeform: Shape 10">
            <a:extLst>
              <a:ext uri="{FF2B5EF4-FFF2-40B4-BE49-F238E27FC236}">
                <a16:creationId xmlns:a16="http://schemas.microsoft.com/office/drawing/2014/main" id="{340822D1-9EEA-4ECF-9360-D9AF87950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C292A62-7F34-4E30-BE04-48164A1D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368F242-B455-4677-9EC7-851B5A2B4631}"/>
              </a:ext>
            </a:extLst>
          </p:cNvPr>
          <p:cNvSpPr>
            <a:spLocks noGrp="1"/>
          </p:cNvSpPr>
          <p:nvPr>
            <p:ph idx="1"/>
          </p:nvPr>
        </p:nvSpPr>
        <p:spPr>
          <a:xfrm>
            <a:off x="5334001" y="3047999"/>
            <a:ext cx="6095999" cy="3048001"/>
          </a:xfrm>
        </p:spPr>
        <p:txBody>
          <a:bodyPr>
            <a:normAutofit/>
          </a:bodyPr>
          <a:lstStyle/>
          <a:p>
            <a:pPr marL="0" indent="0">
              <a:buNone/>
            </a:pPr>
            <a:r>
              <a:rPr lang="en-US" b="0" i="0" dirty="0">
                <a:effectLst/>
                <a:latin typeface="Slack-Lato"/>
              </a:rPr>
              <a:t>First year students on the BSc Hons Applied Software Development degree at the University of Highlands Islands looking to make a change using the Disaster Resiliency starter kit supplied by IBM.</a:t>
            </a:r>
            <a:endParaRPr lang="en-GB" dirty="0"/>
          </a:p>
        </p:txBody>
      </p:sp>
    </p:spTree>
    <p:extLst>
      <p:ext uri="{BB962C8B-B14F-4D97-AF65-F5344CB8AC3E}">
        <p14:creationId xmlns:p14="http://schemas.microsoft.com/office/powerpoint/2010/main" val="3419564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7632E5-D2AB-4837-93FB-D684195D1D44}"/>
              </a:ext>
            </a:extLst>
          </p:cNvPr>
          <p:cNvSpPr>
            <a:spLocks noGrp="1"/>
          </p:cNvSpPr>
          <p:nvPr>
            <p:ph type="title"/>
          </p:nvPr>
        </p:nvSpPr>
        <p:spPr>
          <a:xfrm>
            <a:off x="761999" y="1523999"/>
            <a:ext cx="6857999" cy="1985963"/>
          </a:xfrm>
        </p:spPr>
        <p:txBody>
          <a:bodyPr vert="horz" lIns="91440" tIns="45720" rIns="91440" bIns="45720" rtlCol="0" anchor="b" anchorCtr="0">
            <a:normAutofit/>
          </a:bodyPr>
          <a:lstStyle/>
          <a:p>
            <a:r>
              <a:rPr lang="en-US" sz="6800" dirty="0"/>
              <a:t>Did you know that..</a:t>
            </a:r>
          </a:p>
        </p:txBody>
      </p:sp>
      <p:pic>
        <p:nvPicPr>
          <p:cNvPr id="12" name="Graphic 11" descr="Questions">
            <a:extLst>
              <a:ext uri="{FF2B5EF4-FFF2-40B4-BE49-F238E27FC236}">
                <a16:creationId xmlns:a16="http://schemas.microsoft.com/office/drawing/2014/main" id="{4593E57A-3799-4A78-B1DA-123F0DD206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0" y="1905000"/>
            <a:ext cx="3047999" cy="3047999"/>
          </a:xfrm>
          <a:prstGeom prst="rect">
            <a:avLst/>
          </a:prstGeom>
        </p:spPr>
      </p:pic>
      <p:grpSp>
        <p:nvGrpSpPr>
          <p:cNvPr id="17" name="Group 16">
            <a:extLst>
              <a:ext uri="{FF2B5EF4-FFF2-40B4-BE49-F238E27FC236}">
                <a16:creationId xmlns:a16="http://schemas.microsoft.com/office/drawing/2014/main" id="{564DEED3-BC52-4F15-8426-D33275CB0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0" y="-1"/>
            <a:ext cx="874716" cy="6858001"/>
            <a:chOff x="7620000" y="-1"/>
            <a:chExt cx="874716" cy="6858001"/>
          </a:xfrm>
        </p:grpSpPr>
        <p:sp>
          <p:nvSpPr>
            <p:cNvPr id="26" name="Freeform: Shape 17">
              <a:extLst>
                <a:ext uri="{FF2B5EF4-FFF2-40B4-BE49-F238E27FC236}">
                  <a16:creationId xmlns:a16="http://schemas.microsoft.com/office/drawing/2014/main" id="{937D94AD-9CD7-4F7F-B13A-399B37840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18">
              <a:extLst>
                <a:ext uri="{FF2B5EF4-FFF2-40B4-BE49-F238E27FC236}">
                  <a16:creationId xmlns:a16="http://schemas.microsoft.com/office/drawing/2014/main" id="{DF6D3FDC-6FDD-4615-B246-1FC651E95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2666919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FE1FA84-23E7-4F26-AEEE-3E8E9CA96A5C}"/>
              </a:ext>
            </a:extLst>
          </p:cNvPr>
          <p:cNvSpPr>
            <a:spLocks noGrp="1"/>
          </p:cNvSpPr>
          <p:nvPr>
            <p:ph idx="1"/>
          </p:nvPr>
        </p:nvSpPr>
        <p:spPr>
          <a:xfrm>
            <a:off x="5781474" y="1100898"/>
            <a:ext cx="6095999" cy="4129338"/>
          </a:xfrm>
        </p:spPr>
        <p:txBody>
          <a:bodyPr>
            <a:normAutofit/>
          </a:bodyPr>
          <a:lstStyle/>
          <a:p>
            <a:pPr marL="0" indent="0">
              <a:buNone/>
            </a:pPr>
            <a:r>
              <a:rPr lang="en-US" sz="1800" i="0" dirty="0">
                <a:effectLst/>
                <a:latin typeface="arial" panose="020B0604020202020204" pitchFamily="34" charset="0"/>
              </a:rPr>
              <a:t>Climate change affects the social and environmental determinants of health – clean air, safe drinking water, sufficient food and secure shelter. Between 2030 and 2050, climate change is expected to cause approximately 250 000 additional deaths per year, from malnutrition, malaria, diarrhea and heat stress.</a:t>
            </a:r>
          </a:p>
          <a:p>
            <a:pPr marL="0" indent="0">
              <a:buNone/>
            </a:pPr>
            <a:endParaRPr lang="en-US" sz="1800" dirty="0">
              <a:latin typeface="arial" panose="020B0604020202020204" pitchFamily="34" charset="0"/>
            </a:endParaRPr>
          </a:p>
          <a:p>
            <a:pPr marL="0" indent="0">
              <a:buNone/>
            </a:pPr>
            <a:r>
              <a:rPr lang="en-US" sz="1800" i="0" dirty="0">
                <a:effectLst/>
                <a:latin typeface="arial" panose="020B0604020202020204" pitchFamily="34" charset="0"/>
              </a:rPr>
              <a:t>Climate change affects global temperature and precipitation patterns. These effects, in turn, influence the intensity and, in some cases, the frequency of extreme environmental events, such as forest fires, hurricanes, heat waves, floods, droughts, and storms</a:t>
            </a:r>
            <a:endParaRPr lang="en-GB" sz="1800" dirty="0"/>
          </a:p>
        </p:txBody>
      </p:sp>
      <p:pic>
        <p:nvPicPr>
          <p:cNvPr id="1028" name="Picture 4">
            <a:extLst>
              <a:ext uri="{FF2B5EF4-FFF2-40B4-BE49-F238E27FC236}">
                <a16:creationId xmlns:a16="http://schemas.microsoft.com/office/drawing/2014/main" id="{3AD335F4-6CF1-42C9-8F4F-BEA2B46EB2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95325"/>
            <a:ext cx="5777121" cy="4421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221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5A6752-3576-40C3-B7A4-016F2AB3787A}"/>
              </a:ext>
            </a:extLst>
          </p:cNvPr>
          <p:cNvSpPr>
            <a:spLocks noGrp="1"/>
          </p:cNvSpPr>
          <p:nvPr>
            <p:ph type="title"/>
          </p:nvPr>
        </p:nvSpPr>
        <p:spPr>
          <a:xfrm>
            <a:off x="762001" y="2286000"/>
            <a:ext cx="4201886" cy="3810000"/>
          </a:xfrm>
        </p:spPr>
        <p:txBody>
          <a:bodyPr vert="horz" lIns="91440" tIns="45720" rIns="91440" bIns="45720" rtlCol="0" anchor="t" anchorCtr="0">
            <a:normAutofit/>
          </a:bodyPr>
          <a:lstStyle/>
          <a:p>
            <a:r>
              <a:rPr lang="en-US" kern="1200">
                <a:solidFill>
                  <a:schemeClr val="tx1"/>
                </a:solidFill>
                <a:latin typeface="+mj-lt"/>
                <a:ea typeface="+mj-ea"/>
                <a:cs typeface="+mj-cs"/>
              </a:rPr>
              <a:t>Moving onto Natural Disasters..</a:t>
            </a:r>
          </a:p>
        </p:txBody>
      </p:sp>
      <p:sp>
        <p:nvSpPr>
          <p:cNvPr id="4" name="TextBox 3">
            <a:extLst>
              <a:ext uri="{FF2B5EF4-FFF2-40B4-BE49-F238E27FC236}">
                <a16:creationId xmlns:a16="http://schemas.microsoft.com/office/drawing/2014/main" id="{0F5D751A-2CAC-4457-9F78-8BFE411C9029}"/>
              </a:ext>
            </a:extLst>
          </p:cNvPr>
          <p:cNvSpPr txBox="1"/>
          <p:nvPr/>
        </p:nvSpPr>
        <p:spPr>
          <a:xfrm>
            <a:off x="5334001" y="2286001"/>
            <a:ext cx="6095999" cy="3810000"/>
          </a:xfrm>
          <a:prstGeom prst="rect">
            <a:avLst/>
          </a:prstGeom>
        </p:spPr>
        <p:txBody>
          <a:bodyPr vert="horz" lIns="91440" tIns="45720" rIns="91440" bIns="45720" rtlCol="0">
            <a:normAutofit/>
          </a:bodyPr>
          <a:lstStyle/>
          <a:p>
            <a:pPr>
              <a:lnSpc>
                <a:spcPct val="90000"/>
              </a:lnSpc>
              <a:spcAft>
                <a:spcPts val="600"/>
              </a:spcAft>
            </a:pPr>
            <a:r>
              <a:rPr lang="en-US" dirty="0"/>
              <a:t>Did you know that there was 409 natural disasters across the world last year? Every year natural disasters kill around 90 000 people and affect close to 160 million people worldwide. We can’t tell you when every disaster will strike but we can help you prepare..</a:t>
            </a:r>
          </a:p>
        </p:txBody>
      </p:sp>
    </p:spTree>
    <p:extLst>
      <p:ext uri="{BB962C8B-B14F-4D97-AF65-F5344CB8AC3E}">
        <p14:creationId xmlns:p14="http://schemas.microsoft.com/office/powerpoint/2010/main" val="2357721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6C2EE2-EA94-4016-8B5C-164F39148DE9}"/>
              </a:ext>
            </a:extLst>
          </p:cNvPr>
          <p:cNvSpPr>
            <a:spLocks noGrp="1"/>
          </p:cNvSpPr>
          <p:nvPr>
            <p:ph type="title"/>
          </p:nvPr>
        </p:nvSpPr>
        <p:spPr>
          <a:xfrm>
            <a:off x="762000" y="4572000"/>
            <a:ext cx="3810001" cy="1524000"/>
          </a:xfrm>
        </p:spPr>
        <p:txBody>
          <a:bodyPr>
            <a:normAutofit/>
          </a:bodyPr>
          <a:lstStyle/>
          <a:p>
            <a:r>
              <a:rPr lang="en-US"/>
              <a:t>Our solution?</a:t>
            </a:r>
            <a:endParaRPr lang="en-GB"/>
          </a:p>
        </p:txBody>
      </p:sp>
      <p:pic>
        <p:nvPicPr>
          <p:cNvPr id="5" name="Picture 4">
            <a:extLst>
              <a:ext uri="{FF2B5EF4-FFF2-40B4-BE49-F238E27FC236}">
                <a16:creationId xmlns:a16="http://schemas.microsoft.com/office/drawing/2014/main" id="{7AFE1282-0BBD-4146-B3FF-C9EA897BF4DC}"/>
              </a:ext>
            </a:extLst>
          </p:cNvPr>
          <p:cNvPicPr>
            <a:picLocks noChangeAspect="1"/>
          </p:cNvPicPr>
          <p:nvPr/>
        </p:nvPicPr>
        <p:blipFill rotWithShape="1">
          <a:blip r:embed="rId2"/>
          <a:srcRect t="17844" r="1" b="26439"/>
          <a:stretch/>
        </p:blipFill>
        <p:spPr>
          <a:xfrm>
            <a:off x="476" y="-33773"/>
            <a:ext cx="12191524" cy="3820944"/>
          </a:xfrm>
          <a:custGeom>
            <a:avLst/>
            <a:gdLst/>
            <a:ahLst/>
            <a:cxnLst/>
            <a:rect l="l" t="t" r="r" b="b"/>
            <a:pathLst>
              <a:path w="12191524" h="3820944">
                <a:moveTo>
                  <a:pt x="0" y="0"/>
                </a:moveTo>
                <a:lnTo>
                  <a:pt x="12191524" y="0"/>
                </a:lnTo>
                <a:lnTo>
                  <a:pt x="12191524" y="999522"/>
                </a:lnTo>
                <a:lnTo>
                  <a:pt x="12191524" y="1442807"/>
                </a:lnTo>
                <a:lnTo>
                  <a:pt x="12122577" y="1473667"/>
                </a:lnTo>
                <a:cubicBezTo>
                  <a:pt x="12109137" y="1479237"/>
                  <a:pt x="12094348" y="1482309"/>
                  <a:pt x="12082252" y="1489797"/>
                </a:cubicBezTo>
                <a:cubicBezTo>
                  <a:pt x="12026558" y="1523980"/>
                  <a:pt x="11972595" y="1560851"/>
                  <a:pt x="11916137" y="1593691"/>
                </a:cubicBezTo>
                <a:cubicBezTo>
                  <a:pt x="11857951" y="1627681"/>
                  <a:pt x="11805909" y="1667816"/>
                  <a:pt x="11765771" y="1722164"/>
                </a:cubicBezTo>
                <a:cubicBezTo>
                  <a:pt x="11728516" y="1772670"/>
                  <a:pt x="11692413" y="1823942"/>
                  <a:pt x="11655351" y="1874640"/>
                </a:cubicBezTo>
                <a:cubicBezTo>
                  <a:pt x="11645941" y="1887507"/>
                  <a:pt x="11637298" y="1902679"/>
                  <a:pt x="11624432" y="1910938"/>
                </a:cubicBezTo>
                <a:cubicBezTo>
                  <a:pt x="11597739" y="1928220"/>
                  <a:pt x="11568548" y="1942239"/>
                  <a:pt x="11539935" y="1956449"/>
                </a:cubicBezTo>
                <a:cubicBezTo>
                  <a:pt x="11515354" y="1968548"/>
                  <a:pt x="11489237" y="1977572"/>
                  <a:pt x="11465234" y="1990631"/>
                </a:cubicBezTo>
                <a:cubicBezTo>
                  <a:pt x="11446031" y="2001003"/>
                  <a:pt x="11428938" y="2015406"/>
                  <a:pt x="11411078" y="2028464"/>
                </a:cubicBezTo>
                <a:cubicBezTo>
                  <a:pt x="11395523" y="2039793"/>
                  <a:pt x="11378432" y="2049587"/>
                  <a:pt x="11365374" y="2063224"/>
                </a:cubicBezTo>
                <a:cubicBezTo>
                  <a:pt x="11333494" y="2096253"/>
                  <a:pt x="11301423" y="2128708"/>
                  <a:pt x="11261864" y="2153097"/>
                </a:cubicBezTo>
                <a:cubicBezTo>
                  <a:pt x="11222880" y="2177292"/>
                  <a:pt x="11186009" y="2204371"/>
                  <a:pt x="11147219" y="2228952"/>
                </a:cubicBezTo>
                <a:cubicBezTo>
                  <a:pt x="11109194" y="2252957"/>
                  <a:pt x="11074820" y="2279264"/>
                  <a:pt x="11055040" y="2321898"/>
                </a:cubicBezTo>
                <a:cubicBezTo>
                  <a:pt x="11046207" y="2340716"/>
                  <a:pt x="11033723" y="2361265"/>
                  <a:pt x="11017016" y="2372212"/>
                </a:cubicBezTo>
                <a:cubicBezTo>
                  <a:pt x="10993203" y="2387766"/>
                  <a:pt x="10963054" y="2393336"/>
                  <a:pt x="10937127" y="2406587"/>
                </a:cubicBezTo>
                <a:cubicBezTo>
                  <a:pt x="10906594" y="2422142"/>
                  <a:pt x="10871260" y="2435584"/>
                  <a:pt x="10850520" y="2460357"/>
                </a:cubicBezTo>
                <a:cubicBezTo>
                  <a:pt x="10832083" y="2482442"/>
                  <a:pt x="10813456" y="2499725"/>
                  <a:pt x="10789065" y="2513743"/>
                </a:cubicBezTo>
                <a:cubicBezTo>
                  <a:pt x="10771977" y="2523538"/>
                  <a:pt x="10759302" y="2541396"/>
                  <a:pt x="10741635" y="2549463"/>
                </a:cubicBezTo>
                <a:cubicBezTo>
                  <a:pt x="10718398" y="2560217"/>
                  <a:pt x="10694970" y="2568667"/>
                  <a:pt x="10674613" y="2585374"/>
                </a:cubicBezTo>
                <a:cubicBezTo>
                  <a:pt x="10653488" y="2602657"/>
                  <a:pt x="10629485" y="2616291"/>
                  <a:pt x="10607400" y="2632424"/>
                </a:cubicBezTo>
                <a:cubicBezTo>
                  <a:pt x="10595686" y="2641064"/>
                  <a:pt x="10586083" y="2652395"/>
                  <a:pt x="10574755" y="2661421"/>
                </a:cubicBezTo>
                <a:cubicBezTo>
                  <a:pt x="10554014" y="2677936"/>
                  <a:pt x="10532889" y="2694066"/>
                  <a:pt x="10511572" y="2709621"/>
                </a:cubicBezTo>
                <a:cubicBezTo>
                  <a:pt x="10490258" y="2725177"/>
                  <a:pt x="10469901" y="2743228"/>
                  <a:pt x="10446472" y="2754559"/>
                </a:cubicBezTo>
                <a:cubicBezTo>
                  <a:pt x="10406530" y="2773763"/>
                  <a:pt x="10362937" y="2785286"/>
                  <a:pt x="10324143" y="2806024"/>
                </a:cubicBezTo>
                <a:cubicBezTo>
                  <a:pt x="10284778" y="2827147"/>
                  <a:pt x="10247712" y="2853650"/>
                  <a:pt x="10212763" y="2881687"/>
                </a:cubicBezTo>
                <a:cubicBezTo>
                  <a:pt x="10185110" y="2903772"/>
                  <a:pt x="10159185" y="2925665"/>
                  <a:pt x="10124423" y="2936993"/>
                </a:cubicBezTo>
                <a:cubicBezTo>
                  <a:pt x="10105029" y="2943332"/>
                  <a:pt x="10084674" y="2957158"/>
                  <a:pt x="10072957" y="2973291"/>
                </a:cubicBezTo>
                <a:cubicBezTo>
                  <a:pt x="10047608" y="3008432"/>
                  <a:pt x="10015155" y="3033205"/>
                  <a:pt x="9978476" y="3054330"/>
                </a:cubicBezTo>
                <a:cubicBezTo>
                  <a:pt x="9929506" y="3082751"/>
                  <a:pt x="9881112" y="3111748"/>
                  <a:pt x="9831950" y="3139593"/>
                </a:cubicBezTo>
                <a:cubicBezTo>
                  <a:pt x="9802955" y="3156110"/>
                  <a:pt x="9774150" y="3173585"/>
                  <a:pt x="9743420" y="3185683"/>
                </a:cubicBezTo>
                <a:cubicBezTo>
                  <a:pt x="9680626" y="3210648"/>
                  <a:pt x="9616293" y="3231963"/>
                  <a:pt x="9552921" y="3255202"/>
                </a:cubicBezTo>
                <a:cubicBezTo>
                  <a:pt x="9532180" y="3262690"/>
                  <a:pt x="9512591" y="3273445"/>
                  <a:pt x="9491467" y="3279975"/>
                </a:cubicBezTo>
                <a:cubicBezTo>
                  <a:pt x="9468614" y="3287079"/>
                  <a:pt x="9444037" y="3289191"/>
                  <a:pt x="9421184" y="3296297"/>
                </a:cubicBezTo>
                <a:cubicBezTo>
                  <a:pt x="9383158" y="3308010"/>
                  <a:pt x="9346287" y="3322991"/>
                  <a:pt x="9308263" y="3334897"/>
                </a:cubicBezTo>
                <a:cubicBezTo>
                  <a:pt x="9234905" y="3357750"/>
                  <a:pt x="9161354" y="3379643"/>
                  <a:pt x="9087805" y="3401342"/>
                </a:cubicBezTo>
                <a:cubicBezTo>
                  <a:pt x="9072058" y="3405952"/>
                  <a:pt x="9054966" y="3406528"/>
                  <a:pt x="9039413" y="3411520"/>
                </a:cubicBezTo>
                <a:cubicBezTo>
                  <a:pt x="8998123" y="3424963"/>
                  <a:pt x="8957026" y="3439557"/>
                  <a:pt x="8916122" y="3454344"/>
                </a:cubicBezTo>
                <a:cubicBezTo>
                  <a:pt x="8891351" y="3463370"/>
                  <a:pt x="8867152" y="3474508"/>
                  <a:pt x="8842189" y="3483149"/>
                </a:cubicBezTo>
                <a:cubicBezTo>
                  <a:pt x="8822216" y="3490063"/>
                  <a:pt x="8801668" y="3495439"/>
                  <a:pt x="8780927" y="3499665"/>
                </a:cubicBezTo>
                <a:cubicBezTo>
                  <a:pt x="8763068" y="3503316"/>
                  <a:pt x="8744441" y="3502930"/>
                  <a:pt x="8726773" y="3507348"/>
                </a:cubicBezTo>
                <a:cubicBezTo>
                  <a:pt x="8678955" y="3519252"/>
                  <a:pt x="8631715" y="3532697"/>
                  <a:pt x="8584281" y="3545369"/>
                </a:cubicBezTo>
                <a:cubicBezTo>
                  <a:pt x="8565270" y="3550363"/>
                  <a:pt x="8545874" y="3554014"/>
                  <a:pt x="8527437" y="3560350"/>
                </a:cubicBezTo>
                <a:cubicBezTo>
                  <a:pt x="8478083" y="3577056"/>
                  <a:pt x="8429499" y="3596067"/>
                  <a:pt x="8379953" y="3611816"/>
                </a:cubicBezTo>
                <a:cubicBezTo>
                  <a:pt x="8338858" y="3624874"/>
                  <a:pt x="8296608" y="3634283"/>
                  <a:pt x="8254935" y="3645805"/>
                </a:cubicBezTo>
                <a:cubicBezTo>
                  <a:pt x="8237268" y="3650799"/>
                  <a:pt x="8220369" y="3657906"/>
                  <a:pt x="8202705" y="3662128"/>
                </a:cubicBezTo>
                <a:cubicBezTo>
                  <a:pt x="8163143" y="3671732"/>
                  <a:pt x="8123007" y="3679796"/>
                  <a:pt x="8083256" y="3689399"/>
                </a:cubicBezTo>
                <a:cubicBezTo>
                  <a:pt x="8060593" y="3694967"/>
                  <a:pt x="8038702" y="3704953"/>
                  <a:pt x="8015657" y="3708604"/>
                </a:cubicBezTo>
                <a:cubicBezTo>
                  <a:pt x="7960927" y="3717244"/>
                  <a:pt x="7905813" y="3723388"/>
                  <a:pt x="7850697" y="3730302"/>
                </a:cubicBezTo>
                <a:cubicBezTo>
                  <a:pt x="7793857" y="3737407"/>
                  <a:pt x="7737204" y="3744897"/>
                  <a:pt x="7680358" y="3751233"/>
                </a:cubicBezTo>
                <a:cubicBezTo>
                  <a:pt x="7649249" y="3754499"/>
                  <a:pt x="7617946" y="3755075"/>
                  <a:pt x="7586836" y="3758148"/>
                </a:cubicBezTo>
                <a:cubicBezTo>
                  <a:pt x="7559567" y="3760838"/>
                  <a:pt x="7532490" y="3765830"/>
                  <a:pt x="7505221" y="3769096"/>
                </a:cubicBezTo>
                <a:cubicBezTo>
                  <a:pt x="7481600" y="3771782"/>
                  <a:pt x="7457787" y="3773318"/>
                  <a:pt x="7434167" y="3776008"/>
                </a:cubicBezTo>
                <a:cubicBezTo>
                  <a:pt x="7396337" y="3780424"/>
                  <a:pt x="7358696" y="3785419"/>
                  <a:pt x="7321059" y="3790027"/>
                </a:cubicBezTo>
                <a:cubicBezTo>
                  <a:pt x="7305312" y="3791755"/>
                  <a:pt x="7288795" y="3796555"/>
                  <a:pt x="7274008" y="3793677"/>
                </a:cubicBezTo>
                <a:cubicBezTo>
                  <a:pt x="7236753" y="3786377"/>
                  <a:pt x="7200073" y="3788491"/>
                  <a:pt x="7163010" y="3793483"/>
                </a:cubicBezTo>
                <a:cubicBezTo>
                  <a:pt x="7150336" y="3795213"/>
                  <a:pt x="7136701" y="3794827"/>
                  <a:pt x="7124411" y="3791563"/>
                </a:cubicBezTo>
                <a:cubicBezTo>
                  <a:pt x="7099253" y="3785033"/>
                  <a:pt x="7074865" y="3775814"/>
                  <a:pt x="7050092" y="3767750"/>
                </a:cubicBezTo>
                <a:cubicBezTo>
                  <a:pt x="7047401" y="3766790"/>
                  <a:pt x="7044138" y="3766598"/>
                  <a:pt x="7041259" y="3766022"/>
                </a:cubicBezTo>
                <a:cubicBezTo>
                  <a:pt x="7024935" y="3762756"/>
                  <a:pt x="7008806" y="3759492"/>
                  <a:pt x="6992479" y="3756611"/>
                </a:cubicBezTo>
                <a:cubicBezTo>
                  <a:pt x="6983647" y="3755075"/>
                  <a:pt x="6974621" y="3754883"/>
                  <a:pt x="6965786" y="3753539"/>
                </a:cubicBezTo>
                <a:cubicBezTo>
                  <a:pt x="6931605" y="3748161"/>
                  <a:pt x="6893965" y="3757188"/>
                  <a:pt x="6864390" y="3733953"/>
                </a:cubicBezTo>
                <a:cubicBezTo>
                  <a:pt x="6845188" y="3718972"/>
                  <a:pt x="6826559" y="3722430"/>
                  <a:pt x="6806012" y="3724734"/>
                </a:cubicBezTo>
                <a:cubicBezTo>
                  <a:pt x="6790457" y="3726462"/>
                  <a:pt x="6774517" y="3725884"/>
                  <a:pt x="6758771" y="3726078"/>
                </a:cubicBezTo>
                <a:cubicBezTo>
                  <a:pt x="6731118" y="3726652"/>
                  <a:pt x="6703464" y="3726846"/>
                  <a:pt x="6675809" y="3727806"/>
                </a:cubicBezTo>
                <a:cubicBezTo>
                  <a:pt x="6666975" y="3728190"/>
                  <a:pt x="6657953" y="3732993"/>
                  <a:pt x="6649308" y="3732225"/>
                </a:cubicBezTo>
                <a:cubicBezTo>
                  <a:pt x="6609365" y="3728574"/>
                  <a:pt x="6569421" y="3722812"/>
                  <a:pt x="6529475" y="3719548"/>
                </a:cubicBezTo>
                <a:cubicBezTo>
                  <a:pt x="6506816" y="3717630"/>
                  <a:pt x="6483579" y="3721276"/>
                  <a:pt x="6461111" y="3718588"/>
                </a:cubicBezTo>
                <a:cubicBezTo>
                  <a:pt x="6435188" y="3715516"/>
                  <a:pt x="6409839" y="3707644"/>
                  <a:pt x="6384104" y="3702841"/>
                </a:cubicBezTo>
                <a:cubicBezTo>
                  <a:pt x="6377000" y="3701497"/>
                  <a:pt x="6369125" y="3703225"/>
                  <a:pt x="6361637" y="3703609"/>
                </a:cubicBezTo>
                <a:cubicBezTo>
                  <a:pt x="6353187" y="3703993"/>
                  <a:pt x="6344928" y="3704761"/>
                  <a:pt x="6336480" y="3704953"/>
                </a:cubicBezTo>
                <a:cubicBezTo>
                  <a:pt x="6310745" y="3705339"/>
                  <a:pt x="6285014" y="3704761"/>
                  <a:pt x="6259279" y="3706108"/>
                </a:cubicBezTo>
                <a:cubicBezTo>
                  <a:pt x="6243533" y="3706876"/>
                  <a:pt x="6227020" y="3714748"/>
                  <a:pt x="6212421" y="3711868"/>
                </a:cubicBezTo>
                <a:cubicBezTo>
                  <a:pt x="6182658" y="3706298"/>
                  <a:pt x="6152891" y="3718780"/>
                  <a:pt x="6123127" y="3708412"/>
                </a:cubicBezTo>
                <a:cubicBezTo>
                  <a:pt x="6113907" y="3705339"/>
                  <a:pt x="6101232" y="3713020"/>
                  <a:pt x="6090095" y="3713404"/>
                </a:cubicBezTo>
                <a:cubicBezTo>
                  <a:pt x="6062249" y="3714364"/>
                  <a:pt x="6034404" y="3714172"/>
                  <a:pt x="6006559" y="3713980"/>
                </a:cubicBezTo>
                <a:cubicBezTo>
                  <a:pt x="5981594" y="3713788"/>
                  <a:pt x="5955667" y="3716476"/>
                  <a:pt x="5931664" y="3711100"/>
                </a:cubicBezTo>
                <a:cubicBezTo>
                  <a:pt x="5906505" y="3705339"/>
                  <a:pt x="5883846" y="3706108"/>
                  <a:pt x="5859457" y="3712636"/>
                </a:cubicBezTo>
                <a:cubicBezTo>
                  <a:pt x="5842749" y="3717052"/>
                  <a:pt x="5825082" y="3717630"/>
                  <a:pt x="5807800" y="3718972"/>
                </a:cubicBezTo>
                <a:cubicBezTo>
                  <a:pt x="5789173" y="3720508"/>
                  <a:pt x="5768624" y="3716476"/>
                  <a:pt x="5751725" y="3722812"/>
                </a:cubicBezTo>
                <a:cubicBezTo>
                  <a:pt x="5701409" y="3741633"/>
                  <a:pt x="5649751" y="3745665"/>
                  <a:pt x="5597135" y="3745665"/>
                </a:cubicBezTo>
                <a:cubicBezTo>
                  <a:pt x="5587530" y="3745665"/>
                  <a:pt x="5577737" y="3742979"/>
                  <a:pt x="5568522" y="3740097"/>
                </a:cubicBezTo>
                <a:cubicBezTo>
                  <a:pt x="5514748" y="3722812"/>
                  <a:pt x="5460785" y="3724348"/>
                  <a:pt x="5406055" y="3734911"/>
                </a:cubicBezTo>
                <a:cubicBezTo>
                  <a:pt x="5394725" y="3737217"/>
                  <a:pt x="5382052" y="3737601"/>
                  <a:pt x="5370722" y="3735297"/>
                </a:cubicBezTo>
                <a:cubicBezTo>
                  <a:pt x="5338843" y="3728574"/>
                  <a:pt x="5307923" y="3717436"/>
                  <a:pt x="5275854" y="3712636"/>
                </a:cubicBezTo>
                <a:cubicBezTo>
                  <a:pt x="5222853" y="3704761"/>
                  <a:pt x="5176956" y="3731262"/>
                  <a:pt x="5129523" y="3748547"/>
                </a:cubicBezTo>
                <a:cubicBezTo>
                  <a:pt x="5084393" y="3764870"/>
                  <a:pt x="5045986" y="3801741"/>
                  <a:pt x="4992598" y="3793483"/>
                </a:cubicBezTo>
                <a:cubicBezTo>
                  <a:pt x="4987223" y="3792715"/>
                  <a:pt x="4981269" y="3797899"/>
                  <a:pt x="4975315" y="3799245"/>
                </a:cubicBezTo>
                <a:cubicBezTo>
                  <a:pt x="4958992" y="3802893"/>
                  <a:pt x="4942670" y="3807309"/>
                  <a:pt x="4926153" y="3809040"/>
                </a:cubicBezTo>
                <a:cubicBezTo>
                  <a:pt x="4905990" y="3811344"/>
                  <a:pt x="4885441" y="3810576"/>
                  <a:pt x="4865279" y="3812496"/>
                </a:cubicBezTo>
                <a:cubicBezTo>
                  <a:pt x="4839352" y="3814800"/>
                  <a:pt x="4813813" y="3820944"/>
                  <a:pt x="4788077" y="3820944"/>
                </a:cubicBezTo>
                <a:cubicBezTo>
                  <a:pt x="4767337" y="3820944"/>
                  <a:pt x="4746790" y="3813840"/>
                  <a:pt x="4726243" y="3810382"/>
                </a:cubicBezTo>
                <a:cubicBezTo>
                  <a:pt x="4697244" y="3805581"/>
                  <a:pt x="4665364" y="3806925"/>
                  <a:pt x="4639824" y="3794635"/>
                </a:cubicBezTo>
                <a:cubicBezTo>
                  <a:pt x="4612556" y="3781576"/>
                  <a:pt x="4586629" y="3775624"/>
                  <a:pt x="4558401" y="3779656"/>
                </a:cubicBezTo>
                <a:cubicBezTo>
                  <a:pt x="4548990" y="3781000"/>
                  <a:pt x="4536892" y="3789067"/>
                  <a:pt x="4532667" y="3797323"/>
                </a:cubicBezTo>
                <a:cubicBezTo>
                  <a:pt x="4523257" y="3815760"/>
                  <a:pt x="4510393" y="3819026"/>
                  <a:pt x="4492916" y="3812686"/>
                </a:cubicBezTo>
                <a:cubicBezTo>
                  <a:pt x="4477745" y="3807309"/>
                  <a:pt x="4459117" y="3804621"/>
                  <a:pt x="4448748" y="3794251"/>
                </a:cubicBezTo>
                <a:cubicBezTo>
                  <a:pt x="4419365" y="3764870"/>
                  <a:pt x="4381917" y="3763910"/>
                  <a:pt x="4345430" y="3756037"/>
                </a:cubicBezTo>
                <a:cubicBezTo>
                  <a:pt x="4323158" y="3751233"/>
                  <a:pt x="4302414" y="3751043"/>
                  <a:pt x="4280138" y="3754307"/>
                </a:cubicBezTo>
                <a:cubicBezTo>
                  <a:pt x="4231745" y="3761606"/>
                  <a:pt x="4184696" y="3751233"/>
                  <a:pt x="4138222" y="3737985"/>
                </a:cubicBezTo>
                <a:cubicBezTo>
                  <a:pt x="4107495" y="3729150"/>
                  <a:pt x="4076002" y="3723774"/>
                  <a:pt x="4045468" y="3714748"/>
                </a:cubicBezTo>
                <a:cubicBezTo>
                  <a:pt x="4022615" y="3707836"/>
                  <a:pt x="3999765" y="3699577"/>
                  <a:pt x="3978834" y="3688439"/>
                </a:cubicBezTo>
                <a:cubicBezTo>
                  <a:pt x="3948489" y="3672114"/>
                  <a:pt x="3921990" y="3647533"/>
                  <a:pt x="3883388" y="3654063"/>
                </a:cubicBezTo>
                <a:cubicBezTo>
                  <a:pt x="3849397" y="3659824"/>
                  <a:pt x="3818673" y="3647727"/>
                  <a:pt x="3787562" y="3636205"/>
                </a:cubicBezTo>
                <a:cubicBezTo>
                  <a:pt x="3764709" y="3627754"/>
                  <a:pt x="3741860" y="3619112"/>
                  <a:pt x="3718236" y="3613736"/>
                </a:cubicBezTo>
                <a:cubicBezTo>
                  <a:pt x="3690198" y="3607398"/>
                  <a:pt x="3658511" y="3610088"/>
                  <a:pt x="3633546" y="3598371"/>
                </a:cubicBezTo>
                <a:cubicBezTo>
                  <a:pt x="3607429" y="3586081"/>
                  <a:pt x="3585730" y="3594339"/>
                  <a:pt x="3562493" y="3597797"/>
                </a:cubicBezTo>
                <a:cubicBezTo>
                  <a:pt x="3525430" y="3603173"/>
                  <a:pt x="3488557" y="3613160"/>
                  <a:pt x="3451111" y="3600485"/>
                </a:cubicBezTo>
                <a:cubicBezTo>
                  <a:pt x="3405599" y="3585123"/>
                  <a:pt x="3360470" y="3568608"/>
                  <a:pt x="3314766" y="3554014"/>
                </a:cubicBezTo>
                <a:cubicBezTo>
                  <a:pt x="3297095" y="3548441"/>
                  <a:pt x="3278088" y="3546137"/>
                  <a:pt x="3259650" y="3543641"/>
                </a:cubicBezTo>
                <a:cubicBezTo>
                  <a:pt x="3242177" y="3541529"/>
                  <a:pt x="3221244" y="3546905"/>
                  <a:pt x="3207800" y="3538841"/>
                </a:cubicBezTo>
                <a:cubicBezTo>
                  <a:pt x="3173232" y="3518102"/>
                  <a:pt x="3137707" y="3507924"/>
                  <a:pt x="3097761" y="3507924"/>
                </a:cubicBezTo>
                <a:cubicBezTo>
                  <a:pt x="3082781" y="3507924"/>
                  <a:pt x="3068186" y="3499281"/>
                  <a:pt x="3053018" y="3497743"/>
                </a:cubicBezTo>
                <a:cubicBezTo>
                  <a:pt x="3032275" y="3495825"/>
                  <a:pt x="3008462" y="3490639"/>
                  <a:pt x="2990411" y="3497937"/>
                </a:cubicBezTo>
                <a:cubicBezTo>
                  <a:pt x="2947971" y="3515220"/>
                  <a:pt x="2913598" y="3500817"/>
                  <a:pt x="2876535" y="3483727"/>
                </a:cubicBezTo>
                <a:cubicBezTo>
                  <a:pt x="2840045" y="3466826"/>
                  <a:pt x="2801638" y="3453386"/>
                  <a:pt x="2762848" y="3442245"/>
                </a:cubicBezTo>
                <a:cubicBezTo>
                  <a:pt x="2748254" y="3438213"/>
                  <a:pt x="2730779" y="3444935"/>
                  <a:pt x="2714647" y="3446277"/>
                </a:cubicBezTo>
                <a:cubicBezTo>
                  <a:pt x="2708884" y="3446663"/>
                  <a:pt x="2702546" y="3447239"/>
                  <a:pt x="2697364" y="3445319"/>
                </a:cubicBezTo>
                <a:cubicBezTo>
                  <a:pt x="2647242" y="3426883"/>
                  <a:pt x="2596350" y="3412864"/>
                  <a:pt x="2542006" y="3422464"/>
                </a:cubicBezTo>
                <a:cubicBezTo>
                  <a:pt x="2537013" y="3423426"/>
                  <a:pt x="2531443" y="3421314"/>
                  <a:pt x="2526449" y="3419970"/>
                </a:cubicBezTo>
                <a:cubicBezTo>
                  <a:pt x="2502060" y="3413056"/>
                  <a:pt x="2478247" y="3402110"/>
                  <a:pt x="2453476" y="3399614"/>
                </a:cubicBezTo>
                <a:cubicBezTo>
                  <a:pt x="2392408" y="3393469"/>
                  <a:pt x="2330957" y="3390971"/>
                  <a:pt x="2269501" y="3386939"/>
                </a:cubicBezTo>
                <a:cubicBezTo>
                  <a:pt x="2265661" y="3386747"/>
                  <a:pt x="2261629" y="3386747"/>
                  <a:pt x="2258173" y="3385403"/>
                </a:cubicBezTo>
                <a:cubicBezTo>
                  <a:pt x="2235512" y="3377145"/>
                  <a:pt x="2215733" y="3379835"/>
                  <a:pt x="2196526" y="3395579"/>
                </a:cubicBezTo>
                <a:cubicBezTo>
                  <a:pt x="2188078" y="3402494"/>
                  <a:pt x="2176555" y="3406142"/>
                  <a:pt x="2165995" y="3409984"/>
                </a:cubicBezTo>
                <a:cubicBezTo>
                  <a:pt x="2150438" y="3415746"/>
                  <a:pt x="2134500" y="3421314"/>
                  <a:pt x="2118369" y="3424963"/>
                </a:cubicBezTo>
                <a:cubicBezTo>
                  <a:pt x="2102428" y="3428419"/>
                  <a:pt x="2085338" y="3433219"/>
                  <a:pt x="2069975" y="3430533"/>
                </a:cubicBezTo>
                <a:cubicBezTo>
                  <a:pt x="2042322" y="3425731"/>
                  <a:pt x="2016011" y="3414978"/>
                  <a:pt x="1988742" y="3407870"/>
                </a:cubicBezTo>
                <a:cubicBezTo>
                  <a:pt x="1979334" y="3405374"/>
                  <a:pt x="1968961" y="3405760"/>
                  <a:pt x="1959169" y="3405566"/>
                </a:cubicBezTo>
                <a:cubicBezTo>
                  <a:pt x="1936700" y="3404992"/>
                  <a:pt x="1913655" y="3410560"/>
                  <a:pt x="1893300" y="3394621"/>
                </a:cubicBezTo>
                <a:cubicBezTo>
                  <a:pt x="1874482" y="3379643"/>
                  <a:pt x="1855467" y="3384057"/>
                  <a:pt x="1835688" y="3395389"/>
                </a:cubicBezTo>
                <a:cubicBezTo>
                  <a:pt x="1821477" y="3403456"/>
                  <a:pt x="1805349" y="3409792"/>
                  <a:pt x="1789408" y="3412864"/>
                </a:cubicBezTo>
                <a:cubicBezTo>
                  <a:pt x="1767515" y="3417088"/>
                  <a:pt x="1745815" y="3418818"/>
                  <a:pt x="1722194" y="3416320"/>
                </a:cubicBezTo>
                <a:cubicBezTo>
                  <a:pt x="1705487" y="3414592"/>
                  <a:pt x="1691850" y="3413824"/>
                  <a:pt x="1678792" y="3403646"/>
                </a:cubicBezTo>
                <a:cubicBezTo>
                  <a:pt x="1676682" y="3402110"/>
                  <a:pt x="1672842" y="3401726"/>
                  <a:pt x="1669960" y="3401920"/>
                </a:cubicBezTo>
                <a:cubicBezTo>
                  <a:pt x="1632128" y="3405184"/>
                  <a:pt x="1594681" y="3403456"/>
                  <a:pt x="1556465" y="3401150"/>
                </a:cubicBezTo>
                <a:cubicBezTo>
                  <a:pt x="1507881" y="3398077"/>
                  <a:pt x="1456797" y="3407102"/>
                  <a:pt x="1414742" y="3439365"/>
                </a:cubicBezTo>
                <a:cubicBezTo>
                  <a:pt x="1408597" y="3444167"/>
                  <a:pt x="1399379" y="3446277"/>
                  <a:pt x="1391313" y="3447431"/>
                </a:cubicBezTo>
                <a:cubicBezTo>
                  <a:pt x="1353289" y="3452424"/>
                  <a:pt x="1315074" y="3455882"/>
                  <a:pt x="1277050" y="3461450"/>
                </a:cubicBezTo>
                <a:cubicBezTo>
                  <a:pt x="1256309" y="3464522"/>
                  <a:pt x="1234609" y="3467212"/>
                  <a:pt x="1215792" y="3475661"/>
                </a:cubicBezTo>
                <a:cubicBezTo>
                  <a:pt x="1197357" y="3483917"/>
                  <a:pt x="1182567" y="3493711"/>
                  <a:pt x="1171622" y="3476429"/>
                </a:cubicBezTo>
                <a:cubicBezTo>
                  <a:pt x="1152035" y="3485647"/>
                  <a:pt x="1134940" y="3493329"/>
                  <a:pt x="1118238" y="3501586"/>
                </a:cubicBezTo>
                <a:cubicBezTo>
                  <a:pt x="1112090" y="3504658"/>
                  <a:pt x="1106906" y="3509652"/>
                  <a:pt x="1100759" y="3512532"/>
                </a:cubicBezTo>
                <a:cubicBezTo>
                  <a:pt x="1094229" y="3515606"/>
                  <a:pt x="1086933" y="3517524"/>
                  <a:pt x="1079829" y="3519060"/>
                </a:cubicBezTo>
                <a:cubicBezTo>
                  <a:pt x="1048141" y="3525974"/>
                  <a:pt x="1016454" y="3532311"/>
                  <a:pt x="984963" y="3539801"/>
                </a:cubicBezTo>
                <a:cubicBezTo>
                  <a:pt x="978814" y="3541337"/>
                  <a:pt x="973630" y="3547483"/>
                  <a:pt x="968060" y="3551515"/>
                </a:cubicBezTo>
                <a:cubicBezTo>
                  <a:pt x="964412" y="3554204"/>
                  <a:pt x="960764" y="3558236"/>
                  <a:pt x="956730" y="3558814"/>
                </a:cubicBezTo>
                <a:cubicBezTo>
                  <a:pt x="926004" y="3563422"/>
                  <a:pt x="895471" y="3568800"/>
                  <a:pt x="864554" y="3571104"/>
                </a:cubicBezTo>
                <a:cubicBezTo>
                  <a:pt x="838629" y="3573022"/>
                  <a:pt x="813662" y="3572448"/>
                  <a:pt x="806942" y="3605862"/>
                </a:cubicBezTo>
                <a:cubicBezTo>
                  <a:pt x="805790" y="3611624"/>
                  <a:pt x="797532" y="3617770"/>
                  <a:pt x="791197" y="3620648"/>
                </a:cubicBezTo>
                <a:cubicBezTo>
                  <a:pt x="773144" y="3628906"/>
                  <a:pt x="753938" y="3634475"/>
                  <a:pt x="736079" y="3642925"/>
                </a:cubicBezTo>
                <a:cubicBezTo>
                  <a:pt x="677509" y="3671154"/>
                  <a:pt x="616250" y="3689015"/>
                  <a:pt x="550764" y="3685751"/>
                </a:cubicBezTo>
                <a:cubicBezTo>
                  <a:pt x="530409" y="3684791"/>
                  <a:pt x="510628" y="3674418"/>
                  <a:pt x="497762" y="3670578"/>
                </a:cubicBezTo>
                <a:cubicBezTo>
                  <a:pt x="460700" y="3685751"/>
                  <a:pt x="429589" y="3700345"/>
                  <a:pt x="397134" y="3711290"/>
                </a:cubicBezTo>
                <a:cubicBezTo>
                  <a:pt x="368521" y="3721084"/>
                  <a:pt x="338562" y="3727230"/>
                  <a:pt x="309178" y="3734335"/>
                </a:cubicBezTo>
                <a:cubicBezTo>
                  <a:pt x="298424" y="3737025"/>
                  <a:pt x="287479" y="3738561"/>
                  <a:pt x="276533" y="3739905"/>
                </a:cubicBezTo>
                <a:cubicBezTo>
                  <a:pt x="242352" y="3744129"/>
                  <a:pt x="206632" y="3733953"/>
                  <a:pt x="173219" y="3750083"/>
                </a:cubicBezTo>
                <a:cubicBezTo>
                  <a:pt x="155742" y="3758534"/>
                  <a:pt x="138458" y="3768710"/>
                  <a:pt x="120023" y="3773128"/>
                </a:cubicBezTo>
                <a:cubicBezTo>
                  <a:pt x="100244" y="3777928"/>
                  <a:pt x="80895" y="3785419"/>
                  <a:pt x="61139" y="3790771"/>
                </a:cubicBezTo>
                <a:lnTo>
                  <a:pt x="0" y="3795581"/>
                </a:lnTo>
                <a:lnTo>
                  <a:pt x="0" y="3082393"/>
                </a:lnTo>
                <a:close/>
              </a:path>
            </a:pathLst>
          </a:custGeom>
          <a:effectLst>
            <a:outerShdw blurRad="381000" dist="152400" dir="5400000" algn="t" rotWithShape="0">
              <a:prstClr val="black">
                <a:alpha val="10000"/>
              </a:prstClr>
            </a:outerShdw>
          </a:effectLst>
        </p:spPr>
      </p:pic>
      <p:sp>
        <p:nvSpPr>
          <p:cNvPr id="20" name="Freeform: Shape 19">
            <a:extLst>
              <a:ext uri="{FF2B5EF4-FFF2-40B4-BE49-F238E27FC236}">
                <a16:creationId xmlns:a16="http://schemas.microsoft.com/office/drawing/2014/main" id="{A027D562-8F7E-478A-942E-D959A950C5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 y="965747"/>
            <a:ext cx="12191524" cy="2821422"/>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48A28C56-2619-47F0-B448-9D145309B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 y="965747"/>
            <a:ext cx="12191524" cy="2821422"/>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9FF5250-7E1F-4BBA-92A3-4468F58770BA}"/>
              </a:ext>
            </a:extLst>
          </p:cNvPr>
          <p:cNvSpPr>
            <a:spLocks noGrp="1"/>
          </p:cNvSpPr>
          <p:nvPr>
            <p:ph idx="1"/>
          </p:nvPr>
        </p:nvSpPr>
        <p:spPr>
          <a:xfrm>
            <a:off x="5334000" y="4572000"/>
            <a:ext cx="4571999" cy="1524000"/>
          </a:xfrm>
        </p:spPr>
        <p:txBody>
          <a:bodyPr>
            <a:normAutofit/>
          </a:bodyPr>
          <a:lstStyle/>
          <a:p>
            <a:pPr marL="0" indent="0">
              <a:buNone/>
            </a:pPr>
            <a:r>
              <a:rPr lang="en-US" sz="2000" dirty="0"/>
              <a:t>An app that will allow communities to pool their resources in times of emergency, so that they can help find and provide aid to the people who need it most.</a:t>
            </a:r>
            <a:endParaRPr lang="en-GB" sz="2000" dirty="0"/>
          </a:p>
          <a:p>
            <a:pPr marL="0" indent="0">
              <a:buNone/>
            </a:pPr>
            <a:endParaRPr lang="en-GB" sz="2000" dirty="0"/>
          </a:p>
        </p:txBody>
      </p:sp>
    </p:spTree>
    <p:extLst>
      <p:ext uri="{BB962C8B-B14F-4D97-AF65-F5344CB8AC3E}">
        <p14:creationId xmlns:p14="http://schemas.microsoft.com/office/powerpoint/2010/main" val="1467391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Graphical user interface&#10;&#10;Description automatically generated">
            <a:extLst>
              <a:ext uri="{FF2B5EF4-FFF2-40B4-BE49-F238E27FC236}">
                <a16:creationId xmlns:a16="http://schemas.microsoft.com/office/drawing/2014/main" id="{4C474467-E20C-476E-8B48-6608A8194D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50" y="0"/>
            <a:ext cx="3857625" cy="6858000"/>
          </a:xfrm>
          <a:prstGeom prst="rect">
            <a:avLst/>
          </a:prstGeom>
        </p:spPr>
      </p:pic>
      <p:sp>
        <p:nvSpPr>
          <p:cNvPr id="10" name="TextBox 9">
            <a:extLst>
              <a:ext uri="{FF2B5EF4-FFF2-40B4-BE49-F238E27FC236}">
                <a16:creationId xmlns:a16="http://schemas.microsoft.com/office/drawing/2014/main" id="{C5999AF9-9D4E-4E9F-A2E9-876D4761E39F}"/>
              </a:ext>
            </a:extLst>
          </p:cNvPr>
          <p:cNvSpPr txBox="1"/>
          <p:nvPr/>
        </p:nvSpPr>
        <p:spPr>
          <a:xfrm>
            <a:off x="4420997" y="3013501"/>
            <a:ext cx="7516536" cy="830997"/>
          </a:xfrm>
          <a:prstGeom prst="rect">
            <a:avLst/>
          </a:prstGeom>
          <a:noFill/>
        </p:spPr>
        <p:txBody>
          <a:bodyPr wrap="square" rtlCol="0">
            <a:spAutoFit/>
          </a:bodyPr>
          <a:lstStyle/>
          <a:p>
            <a:r>
              <a:rPr lang="en-US" sz="2400" dirty="0"/>
              <a:t>We wanted to keep it simple, in an emergency you don’t want to be navigating through a complicated App.</a:t>
            </a:r>
          </a:p>
        </p:txBody>
      </p:sp>
    </p:spTree>
    <p:extLst>
      <p:ext uri="{BB962C8B-B14F-4D97-AF65-F5344CB8AC3E}">
        <p14:creationId xmlns:p14="http://schemas.microsoft.com/office/powerpoint/2010/main" val="3494979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8739A89-8070-4124-BC08-C8207B1EC8AE}"/>
              </a:ext>
            </a:extLst>
          </p:cNvPr>
          <p:cNvPicPr>
            <a:picLocks noChangeAspect="1"/>
          </p:cNvPicPr>
          <p:nvPr/>
        </p:nvPicPr>
        <p:blipFill>
          <a:blip r:embed="rId2"/>
          <a:stretch>
            <a:fillRect/>
          </a:stretch>
        </p:blipFill>
        <p:spPr>
          <a:xfrm>
            <a:off x="7891" y="0"/>
            <a:ext cx="4102233" cy="6858000"/>
          </a:xfrm>
          <a:prstGeom prst="rect">
            <a:avLst/>
          </a:prstGeom>
        </p:spPr>
      </p:pic>
      <p:sp>
        <p:nvSpPr>
          <p:cNvPr id="2" name="TextBox 1">
            <a:extLst>
              <a:ext uri="{FF2B5EF4-FFF2-40B4-BE49-F238E27FC236}">
                <a16:creationId xmlns:a16="http://schemas.microsoft.com/office/drawing/2014/main" id="{F7C78FF7-A73B-4155-87D6-7D3C81271507}"/>
              </a:ext>
            </a:extLst>
          </p:cNvPr>
          <p:cNvSpPr txBox="1"/>
          <p:nvPr/>
        </p:nvSpPr>
        <p:spPr>
          <a:xfrm>
            <a:off x="1303997" y="4857226"/>
            <a:ext cx="1510019" cy="369332"/>
          </a:xfrm>
          <a:prstGeom prst="rect">
            <a:avLst/>
          </a:prstGeom>
          <a:noFill/>
        </p:spPr>
        <p:txBody>
          <a:bodyPr wrap="square" rtlCol="0">
            <a:spAutoFit/>
          </a:bodyPr>
          <a:lstStyle/>
          <a:p>
            <a:r>
              <a:rPr lang="en-US" dirty="0"/>
              <a:t>DISPLAY GPS</a:t>
            </a:r>
            <a:endParaRPr lang="en-GB" dirty="0"/>
          </a:p>
        </p:txBody>
      </p:sp>
      <p:sp>
        <p:nvSpPr>
          <p:cNvPr id="3" name="TextBox 2">
            <a:extLst>
              <a:ext uri="{FF2B5EF4-FFF2-40B4-BE49-F238E27FC236}">
                <a16:creationId xmlns:a16="http://schemas.microsoft.com/office/drawing/2014/main" id="{EB0EF808-3CB9-4F83-98FD-C02D117C98CB}"/>
              </a:ext>
            </a:extLst>
          </p:cNvPr>
          <p:cNvSpPr txBox="1"/>
          <p:nvPr/>
        </p:nvSpPr>
        <p:spPr>
          <a:xfrm>
            <a:off x="4588779" y="2449585"/>
            <a:ext cx="6904138" cy="1384995"/>
          </a:xfrm>
          <a:prstGeom prst="rect">
            <a:avLst/>
          </a:prstGeom>
          <a:noFill/>
        </p:spPr>
        <p:txBody>
          <a:bodyPr wrap="square" rtlCol="0">
            <a:spAutoFit/>
          </a:bodyPr>
          <a:lstStyle/>
          <a:p>
            <a:r>
              <a:rPr lang="en-US" sz="2800" dirty="0"/>
              <a:t>Will connect you with someone to help you, and display your GPS incase location services are not available.</a:t>
            </a:r>
            <a:endParaRPr lang="en-GB" sz="2800" dirty="0"/>
          </a:p>
        </p:txBody>
      </p:sp>
    </p:spTree>
    <p:extLst>
      <p:ext uri="{BB962C8B-B14F-4D97-AF65-F5344CB8AC3E}">
        <p14:creationId xmlns:p14="http://schemas.microsoft.com/office/powerpoint/2010/main" val="1698718837"/>
      </p:ext>
    </p:extLst>
  </p:cSld>
  <p:clrMapOvr>
    <a:masterClrMapping/>
  </p:clrMapOvr>
</p:sld>
</file>

<file path=ppt/theme/theme1.xml><?xml version="1.0" encoding="utf-8"?>
<a:theme xmlns:a="http://schemas.openxmlformats.org/drawingml/2006/main" name="TornVTI">
  <a:themeElements>
    <a:clrScheme name="AnalogousFromDarkSeedLeftStep">
      <a:dk1>
        <a:srgbClr val="000000"/>
      </a:dk1>
      <a:lt1>
        <a:srgbClr val="FFFFFF"/>
      </a:lt1>
      <a:dk2>
        <a:srgbClr val="392B20"/>
      </a:dk2>
      <a:lt2>
        <a:srgbClr val="E6E2E8"/>
      </a:lt2>
      <a:accent1>
        <a:srgbClr val="4EB722"/>
      </a:accent1>
      <a:accent2>
        <a:srgbClr val="84B014"/>
      </a:accent2>
      <a:accent3>
        <a:srgbClr val="B4A021"/>
      </a:accent3>
      <a:accent4>
        <a:srgbClr val="D46D18"/>
      </a:accent4>
      <a:accent5>
        <a:srgbClr val="E6312A"/>
      </a:accent5>
      <a:accent6>
        <a:srgbClr val="D41860"/>
      </a:accent6>
      <a:hlink>
        <a:srgbClr val="BF593F"/>
      </a:hlink>
      <a:folHlink>
        <a:srgbClr val="7F7F7F"/>
      </a:folHlink>
    </a:clrScheme>
    <a:fontScheme name="Torn">
      <a:majorFont>
        <a:latin typeface="Impact"/>
        <a:ea typeface=""/>
        <a:cs typeface=""/>
      </a:majorFont>
      <a:minorFont>
        <a:latin typeface="Arial Nova C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0</TotalTime>
  <Words>478</Words>
  <Application>Microsoft Office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vt:lpstr>
      <vt:lpstr>Arial Nova Cond</vt:lpstr>
      <vt:lpstr>IBM Plex Sans</vt:lpstr>
      <vt:lpstr>Impact</vt:lpstr>
      <vt:lpstr>Slack-Lato</vt:lpstr>
      <vt:lpstr>TornVTI</vt:lpstr>
      <vt:lpstr>Meet the Team: </vt:lpstr>
      <vt:lpstr>Call for Code 2020 </vt:lpstr>
      <vt:lpstr>PowerPoint Presentation</vt:lpstr>
      <vt:lpstr>Did you know that..</vt:lpstr>
      <vt:lpstr>PowerPoint Presentation</vt:lpstr>
      <vt:lpstr>Moving onto Natural Disasters..</vt:lpstr>
      <vt:lpstr>Our solution?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Meet the Team: </dc:title>
  <dc:creator>Lewis B</dc:creator>
  <cp:lastModifiedBy>Lewis B</cp:lastModifiedBy>
  <cp:revision>1</cp:revision>
  <dcterms:created xsi:type="dcterms:W3CDTF">2020-11-15T10:05:16Z</dcterms:created>
  <dcterms:modified xsi:type="dcterms:W3CDTF">2020-11-15T10:05:36Z</dcterms:modified>
</cp:coreProperties>
</file>