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E7D"/>
    <a:srgbClr val="FBFFB9"/>
    <a:srgbClr val="F6B352"/>
    <a:srgbClr val="56A902"/>
    <a:srgbClr val="75D701"/>
    <a:srgbClr val="F8F8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10" d="100"/>
          <a:sy n="110" d="100"/>
        </p:scale>
        <p:origin x="1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FAC0-1217-9057-3547-D984C7528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C4D6C-B8F3-612A-1652-460B734A3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C374C-6D76-8BCC-483B-A81F82EB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10DC-81BC-514E-9BA6-E553E9107A13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E57F-5493-BCCF-8604-FAD0219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A71AC-3CFB-77BB-908C-4A2DB7C3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0D3-C483-204A-8A73-8E3F5103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CA39-F56B-FCB7-1691-6FD83B90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732B9-1601-B1DE-C83B-542956134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26C16-FA3F-CEB2-3A4D-0539B552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10DC-81BC-514E-9BA6-E553E9107A13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6CB1D-2305-FE9F-082B-9D952D76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782E7-FA49-5952-5CB2-AE0DFF5F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0D3-C483-204A-8A73-8E3F5103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0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C7C15-B36C-7A07-98A5-C1AD36E99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20EF8-DB74-78C7-E836-8AB526277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284EE-A0B5-C822-570A-188B60D8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10DC-81BC-514E-9BA6-E553E9107A13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71395-B027-C20A-D1D1-6DC21762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4DBB0-692C-3E39-49AE-5482A1E0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0D3-C483-204A-8A73-8E3F5103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7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4A34-3E88-E478-CD83-25E9C8D3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2C27-195B-B0EB-497C-224AF6DB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7E975-F7FB-CF4A-ED40-E3122448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10DC-81BC-514E-9BA6-E553E9107A13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1B785-295A-0C1A-5693-0467B0DF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AD465-D12E-58AD-BDC6-15BDA8F6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0D3-C483-204A-8A73-8E3F5103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766C-5EAD-B8EB-E85F-33FB405F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69DB2-6650-3CFD-149F-5E79E087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06DFF-1E16-8AE7-A8FC-124EEC32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10DC-81BC-514E-9BA6-E553E9107A13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1E887-F357-8C14-FEAB-40C749F4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D73B-CB34-35CA-887E-218CA5F1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0D3-C483-204A-8A73-8E3F5103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C4F3-75BC-6F8A-3C1A-A68089D4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02DB-FEC7-68EF-40D0-5D0A69433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335B4-6D74-322F-8945-E8A24ACF7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A237A-F6F7-300A-880C-AB33C378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10DC-81BC-514E-9BA6-E553E9107A13}" type="datetimeFigureOut">
              <a:rPr lang="en-US" smtClean="0"/>
              <a:t>8/12/23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4D8F4-4AB5-F32F-9E03-9D85FCF1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84B42-E144-7AC1-CCDC-724CE3F3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0D3-C483-204A-8A73-8E3F5103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6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2968-826E-1C67-A53F-B00754A7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2B095-0670-0D16-1451-328DBDBD0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22133-B850-EB85-2355-20B9EBD88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5A217-7F42-2344-EEEC-CFA6B5BF8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ABAC4-3351-EE0F-E0E5-017E44A87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4166C-A5F1-C1F1-61FB-ACF617AD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10DC-81BC-514E-9BA6-E553E9107A13}" type="datetimeFigureOut">
              <a:rPr lang="en-US" smtClean="0"/>
              <a:t>8/12/23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2DAB0-0956-94DA-97DC-9FE105CB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5A061-AC95-312C-95C3-47838147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0D3-C483-204A-8A73-8E3F5103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7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4B-5919-1196-2918-22ACF062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BCC86-646B-E930-16DE-AAA88523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10DC-81BC-514E-9BA6-E553E9107A13}" type="datetimeFigureOut">
              <a:rPr lang="en-US" smtClean="0"/>
              <a:t>8/12/23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EF8C2-DFB6-4D73-2588-48A7D8F8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9AA3B-5147-B4D8-D197-E8EEB903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0D3-C483-204A-8A73-8E3F5103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0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3E07F-E14F-DC26-A834-084FB270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10DC-81BC-514E-9BA6-E553E9107A13}" type="datetimeFigureOut">
              <a:rPr lang="en-US" smtClean="0"/>
              <a:t>8/12/23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DBF89-2470-DC83-D4B9-4C401527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376F6-B060-1C39-8233-097BAB7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0D3-C483-204A-8A73-8E3F5103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6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9E7A-838C-0014-90CB-112F488F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3C8D-F6EF-C756-E5E4-E6148F75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90647-5DCC-C645-BF0E-B0533EBF4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3CB7D-F17E-72DC-8C6F-F18EC96E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10DC-81BC-514E-9BA6-E553E9107A13}" type="datetimeFigureOut">
              <a:rPr lang="en-US" smtClean="0"/>
              <a:t>8/12/23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2452B-2ADB-591F-8E80-AE6F44B9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B1103-80D1-A8C9-DCBB-23483280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0D3-C483-204A-8A73-8E3F5103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E8BB-0F1D-56C4-0F41-E78F8D32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5B6D2-6458-65B2-ED87-846815379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FC071-5D35-C0D9-4056-4E0B78BD7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D8219-6244-9C37-519A-2E062A08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10DC-81BC-514E-9BA6-E553E9107A13}" type="datetimeFigureOut">
              <a:rPr lang="en-US" smtClean="0"/>
              <a:t>8/12/23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6C129-0DA5-9C51-2716-2D66C3D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D4009-C82B-C5FD-48A0-A1864057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0D3-C483-204A-8A73-8E3F5103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7AEAE-954E-2DDE-1A19-1770FF1A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576AB-73DD-9C0F-42F4-5ABA77C23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D0D86-1135-E558-0734-3772F73EF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10DC-81BC-514E-9BA6-E553E9107A13}" type="datetimeFigureOut">
              <a:rPr lang="en-US" smtClean="0"/>
              <a:t>8/12/23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A8B1-DC23-6724-5DF3-D04328C9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6E8C-8C9A-119F-032D-4A0E4DC23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3B0D3-C483-204A-8A73-8E3F5103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9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638500-19EB-575E-4A19-77AB8F9EFBB6}"/>
              </a:ext>
            </a:extLst>
          </p:cNvPr>
          <p:cNvSpPr/>
          <p:nvPr/>
        </p:nvSpPr>
        <p:spPr>
          <a:xfrm>
            <a:off x="3234905" y="996538"/>
            <a:ext cx="4642325" cy="52876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695864-5AAD-52C0-FC22-8FCC8598F543}"/>
              </a:ext>
            </a:extLst>
          </p:cNvPr>
          <p:cNvSpPr/>
          <p:nvPr/>
        </p:nvSpPr>
        <p:spPr>
          <a:xfrm>
            <a:off x="3590838" y="2674205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46E01C-AC31-4C86-FE97-62D6FD7556D7}"/>
              </a:ext>
            </a:extLst>
          </p:cNvPr>
          <p:cNvSpPr/>
          <p:nvPr/>
        </p:nvSpPr>
        <p:spPr>
          <a:xfrm>
            <a:off x="4554369" y="3454907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CCD287-C1A3-49D4-C787-758A75564DDA}"/>
              </a:ext>
            </a:extLst>
          </p:cNvPr>
          <p:cNvSpPr/>
          <p:nvPr/>
        </p:nvSpPr>
        <p:spPr>
          <a:xfrm>
            <a:off x="6601738" y="2621383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5AF2DF-DD7B-B846-5D21-9440E3D4FE4E}"/>
              </a:ext>
            </a:extLst>
          </p:cNvPr>
          <p:cNvSpPr/>
          <p:nvPr/>
        </p:nvSpPr>
        <p:spPr>
          <a:xfrm>
            <a:off x="3783996" y="3372533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5D00BC-6816-0C9E-09D5-29848E819398}"/>
              </a:ext>
            </a:extLst>
          </p:cNvPr>
          <p:cNvSpPr/>
          <p:nvPr/>
        </p:nvSpPr>
        <p:spPr>
          <a:xfrm>
            <a:off x="4936842" y="2664446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0F518-8F32-BDE6-7AC8-F732AEB53ABC}"/>
              </a:ext>
            </a:extLst>
          </p:cNvPr>
          <p:cNvSpPr txBox="1"/>
          <p:nvPr/>
        </p:nvSpPr>
        <p:spPr>
          <a:xfrm>
            <a:off x="4696568" y="1091367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kNN</a:t>
            </a:r>
            <a:r>
              <a:rPr lang="zh-CN" altLang="en-US" sz="2000" b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Edges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3754E5-1EE1-7357-C23F-0146523E4177}"/>
              </a:ext>
            </a:extLst>
          </p:cNvPr>
          <p:cNvSpPr/>
          <p:nvPr/>
        </p:nvSpPr>
        <p:spPr>
          <a:xfrm>
            <a:off x="6218240" y="3488990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720EBF-5DAD-45B7-105E-FC9EBB83F99B}"/>
              </a:ext>
            </a:extLst>
          </p:cNvPr>
          <p:cNvSpPr/>
          <p:nvPr/>
        </p:nvSpPr>
        <p:spPr>
          <a:xfrm>
            <a:off x="5292021" y="3362774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1CF9D2-F00A-286F-3242-1A151DFCE271}"/>
              </a:ext>
            </a:extLst>
          </p:cNvPr>
          <p:cNvSpPr/>
          <p:nvPr/>
        </p:nvSpPr>
        <p:spPr>
          <a:xfrm>
            <a:off x="6978112" y="3372533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241071-0637-1E90-FB64-AB1D302260E3}"/>
              </a:ext>
            </a:extLst>
          </p:cNvPr>
          <p:cNvSpPr/>
          <p:nvPr/>
        </p:nvSpPr>
        <p:spPr>
          <a:xfrm>
            <a:off x="3624596" y="4333986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F88544-FEE5-CEA7-F9F3-73D0ECDBDEB7}"/>
              </a:ext>
            </a:extLst>
          </p:cNvPr>
          <p:cNvSpPr/>
          <p:nvPr/>
        </p:nvSpPr>
        <p:spPr>
          <a:xfrm>
            <a:off x="5017754" y="4333987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3C1803-16D8-261D-5A45-1B96FCB37F98}"/>
              </a:ext>
            </a:extLst>
          </p:cNvPr>
          <p:cNvSpPr/>
          <p:nvPr/>
        </p:nvSpPr>
        <p:spPr>
          <a:xfrm>
            <a:off x="4415221" y="1941794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AFA56F-BA5A-06B3-6365-B98507AEE992}"/>
              </a:ext>
            </a:extLst>
          </p:cNvPr>
          <p:cNvSpPr/>
          <p:nvPr/>
        </p:nvSpPr>
        <p:spPr>
          <a:xfrm>
            <a:off x="3644848" y="1859420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E2FC84-A325-A69B-C70A-27107A8ED081}"/>
              </a:ext>
            </a:extLst>
          </p:cNvPr>
          <p:cNvSpPr/>
          <p:nvPr/>
        </p:nvSpPr>
        <p:spPr>
          <a:xfrm>
            <a:off x="6079092" y="1975877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ECA3D5-E477-23AB-030B-0CE7549B63FB}"/>
              </a:ext>
            </a:extLst>
          </p:cNvPr>
          <p:cNvSpPr/>
          <p:nvPr/>
        </p:nvSpPr>
        <p:spPr>
          <a:xfrm>
            <a:off x="5152873" y="1849661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3073246-8429-0C6B-8096-1F961D9398CD}"/>
              </a:ext>
            </a:extLst>
          </p:cNvPr>
          <p:cNvSpPr/>
          <p:nvPr/>
        </p:nvSpPr>
        <p:spPr>
          <a:xfrm>
            <a:off x="6838964" y="1859420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CD334F-DF18-426C-8F25-2978555FF081}"/>
              </a:ext>
            </a:extLst>
          </p:cNvPr>
          <p:cNvSpPr/>
          <p:nvPr/>
        </p:nvSpPr>
        <p:spPr>
          <a:xfrm>
            <a:off x="5309744" y="2472258"/>
            <a:ext cx="2083093" cy="2022179"/>
          </a:xfrm>
          <a:prstGeom prst="ellipse">
            <a:avLst/>
          </a:prstGeom>
          <a:noFill/>
          <a:ln w="254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F6CAC4-15F8-0D93-6993-CF9773FD35C4}"/>
              </a:ext>
            </a:extLst>
          </p:cNvPr>
          <p:cNvSpPr/>
          <p:nvPr/>
        </p:nvSpPr>
        <p:spPr>
          <a:xfrm>
            <a:off x="6285113" y="4342537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8B60EC-DDA2-5DE3-DC89-03EEC1C86A0E}"/>
              </a:ext>
            </a:extLst>
          </p:cNvPr>
          <p:cNvSpPr/>
          <p:nvPr/>
        </p:nvSpPr>
        <p:spPr>
          <a:xfrm>
            <a:off x="4390843" y="5229307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023F53-86B5-11EE-8DBE-87306639E1AC}"/>
              </a:ext>
            </a:extLst>
          </p:cNvPr>
          <p:cNvSpPr/>
          <p:nvPr/>
        </p:nvSpPr>
        <p:spPr>
          <a:xfrm>
            <a:off x="3620470" y="5146933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58BD1C5-7D35-A3F5-FE39-F6E464B1FEEC}"/>
              </a:ext>
            </a:extLst>
          </p:cNvPr>
          <p:cNvSpPr/>
          <p:nvPr/>
        </p:nvSpPr>
        <p:spPr>
          <a:xfrm>
            <a:off x="6054714" y="5263390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DABCE0-5B35-AECA-0E39-2483756B065B}"/>
              </a:ext>
            </a:extLst>
          </p:cNvPr>
          <p:cNvSpPr/>
          <p:nvPr/>
        </p:nvSpPr>
        <p:spPr>
          <a:xfrm>
            <a:off x="5128495" y="5137174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4C4D8C-33FF-E979-E6F5-39510935AC58}"/>
              </a:ext>
            </a:extLst>
          </p:cNvPr>
          <p:cNvSpPr/>
          <p:nvPr/>
        </p:nvSpPr>
        <p:spPr>
          <a:xfrm>
            <a:off x="6814586" y="5146933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B5A6D0-0EF9-905F-1275-54E0A429F5B2}"/>
              </a:ext>
            </a:extLst>
          </p:cNvPr>
          <p:cNvSpPr/>
          <p:nvPr/>
        </p:nvSpPr>
        <p:spPr>
          <a:xfrm>
            <a:off x="4428540" y="2489582"/>
            <a:ext cx="2083093" cy="2022179"/>
          </a:xfrm>
          <a:prstGeom prst="ellipse">
            <a:avLst/>
          </a:prstGeom>
          <a:noFill/>
          <a:ln w="25400">
            <a:solidFill>
              <a:schemeClr val="accent3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4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638500-19EB-575E-4A19-77AB8F9EFBB6}"/>
              </a:ext>
            </a:extLst>
          </p:cNvPr>
          <p:cNvSpPr/>
          <p:nvPr/>
        </p:nvSpPr>
        <p:spPr>
          <a:xfrm>
            <a:off x="525010" y="785191"/>
            <a:ext cx="4642325" cy="52876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695864-5AAD-52C0-FC22-8FCC8598F543}"/>
              </a:ext>
            </a:extLst>
          </p:cNvPr>
          <p:cNvSpPr/>
          <p:nvPr/>
        </p:nvSpPr>
        <p:spPr>
          <a:xfrm>
            <a:off x="880943" y="2462858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46E01C-AC31-4C86-FE97-62D6FD7556D7}"/>
              </a:ext>
            </a:extLst>
          </p:cNvPr>
          <p:cNvSpPr/>
          <p:nvPr/>
        </p:nvSpPr>
        <p:spPr>
          <a:xfrm>
            <a:off x="1844474" y="3243560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CCD287-C1A3-49D4-C787-758A75564DDA}"/>
              </a:ext>
            </a:extLst>
          </p:cNvPr>
          <p:cNvSpPr/>
          <p:nvPr/>
        </p:nvSpPr>
        <p:spPr>
          <a:xfrm>
            <a:off x="3891843" y="2410036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5AF2DF-DD7B-B846-5D21-9440E3D4FE4E}"/>
              </a:ext>
            </a:extLst>
          </p:cNvPr>
          <p:cNvSpPr/>
          <p:nvPr/>
        </p:nvSpPr>
        <p:spPr>
          <a:xfrm>
            <a:off x="1074101" y="316118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5D00BC-6816-0C9E-09D5-29848E819398}"/>
              </a:ext>
            </a:extLst>
          </p:cNvPr>
          <p:cNvSpPr/>
          <p:nvPr/>
        </p:nvSpPr>
        <p:spPr>
          <a:xfrm>
            <a:off x="2226947" y="2453099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0F518-8F32-BDE6-7AC8-F732AEB53ABC}"/>
              </a:ext>
            </a:extLst>
          </p:cNvPr>
          <p:cNvSpPr txBox="1"/>
          <p:nvPr/>
        </p:nvSpPr>
        <p:spPr>
          <a:xfrm>
            <a:off x="2005418" y="89695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kNN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Edges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3754E5-1EE1-7357-C23F-0146523E4177}"/>
              </a:ext>
            </a:extLst>
          </p:cNvPr>
          <p:cNvSpPr/>
          <p:nvPr/>
        </p:nvSpPr>
        <p:spPr>
          <a:xfrm>
            <a:off x="3508345" y="3277643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720EBF-5DAD-45B7-105E-FC9EBB83F99B}"/>
              </a:ext>
            </a:extLst>
          </p:cNvPr>
          <p:cNvSpPr/>
          <p:nvPr/>
        </p:nvSpPr>
        <p:spPr>
          <a:xfrm>
            <a:off x="2582126" y="3151427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1CF9D2-F00A-286F-3242-1A151DFCE271}"/>
              </a:ext>
            </a:extLst>
          </p:cNvPr>
          <p:cNvSpPr/>
          <p:nvPr/>
        </p:nvSpPr>
        <p:spPr>
          <a:xfrm>
            <a:off x="4268217" y="316118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241071-0637-1E90-FB64-AB1D302260E3}"/>
              </a:ext>
            </a:extLst>
          </p:cNvPr>
          <p:cNvSpPr/>
          <p:nvPr/>
        </p:nvSpPr>
        <p:spPr>
          <a:xfrm>
            <a:off x="914701" y="4122639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F88544-FEE5-CEA7-F9F3-73D0ECDBDEB7}"/>
              </a:ext>
            </a:extLst>
          </p:cNvPr>
          <p:cNvSpPr/>
          <p:nvPr/>
        </p:nvSpPr>
        <p:spPr>
          <a:xfrm>
            <a:off x="2307859" y="4122640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3C1803-16D8-261D-5A45-1B96FCB37F98}"/>
              </a:ext>
            </a:extLst>
          </p:cNvPr>
          <p:cNvSpPr/>
          <p:nvPr/>
        </p:nvSpPr>
        <p:spPr>
          <a:xfrm>
            <a:off x="1705326" y="1730447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AFA56F-BA5A-06B3-6365-B98507AEE992}"/>
              </a:ext>
            </a:extLst>
          </p:cNvPr>
          <p:cNvSpPr/>
          <p:nvPr/>
        </p:nvSpPr>
        <p:spPr>
          <a:xfrm>
            <a:off x="934953" y="1648073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E2FC84-A325-A69B-C70A-27107A8ED081}"/>
              </a:ext>
            </a:extLst>
          </p:cNvPr>
          <p:cNvSpPr/>
          <p:nvPr/>
        </p:nvSpPr>
        <p:spPr>
          <a:xfrm>
            <a:off x="3369197" y="1764530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ECA3D5-E477-23AB-030B-0CE7549B63FB}"/>
              </a:ext>
            </a:extLst>
          </p:cNvPr>
          <p:cNvSpPr/>
          <p:nvPr/>
        </p:nvSpPr>
        <p:spPr>
          <a:xfrm>
            <a:off x="2442978" y="1638314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3073246-8429-0C6B-8096-1F961D9398CD}"/>
              </a:ext>
            </a:extLst>
          </p:cNvPr>
          <p:cNvSpPr/>
          <p:nvPr/>
        </p:nvSpPr>
        <p:spPr>
          <a:xfrm>
            <a:off x="4129069" y="1648073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CD334F-DF18-426C-8F25-2978555FF081}"/>
              </a:ext>
            </a:extLst>
          </p:cNvPr>
          <p:cNvSpPr/>
          <p:nvPr/>
        </p:nvSpPr>
        <p:spPr>
          <a:xfrm>
            <a:off x="2599849" y="2260911"/>
            <a:ext cx="2083093" cy="2022179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F6CAC4-15F8-0D93-6993-CF9773FD35C4}"/>
              </a:ext>
            </a:extLst>
          </p:cNvPr>
          <p:cNvSpPr/>
          <p:nvPr/>
        </p:nvSpPr>
        <p:spPr>
          <a:xfrm>
            <a:off x="3575218" y="4131190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8B60EC-DDA2-5DE3-DC89-03EEC1C86A0E}"/>
              </a:ext>
            </a:extLst>
          </p:cNvPr>
          <p:cNvSpPr/>
          <p:nvPr/>
        </p:nvSpPr>
        <p:spPr>
          <a:xfrm>
            <a:off x="1680948" y="5017960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023F53-86B5-11EE-8DBE-87306639E1AC}"/>
              </a:ext>
            </a:extLst>
          </p:cNvPr>
          <p:cNvSpPr/>
          <p:nvPr/>
        </p:nvSpPr>
        <p:spPr>
          <a:xfrm>
            <a:off x="910575" y="493558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58BD1C5-7D35-A3F5-FE39-F6E464B1FEEC}"/>
              </a:ext>
            </a:extLst>
          </p:cNvPr>
          <p:cNvSpPr/>
          <p:nvPr/>
        </p:nvSpPr>
        <p:spPr>
          <a:xfrm>
            <a:off x="3344819" y="5052043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DABCE0-5B35-AECA-0E39-2483756B065B}"/>
              </a:ext>
            </a:extLst>
          </p:cNvPr>
          <p:cNvSpPr/>
          <p:nvPr/>
        </p:nvSpPr>
        <p:spPr>
          <a:xfrm>
            <a:off x="2418600" y="4925827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4C4D8C-33FF-E979-E6F5-39510935AC58}"/>
              </a:ext>
            </a:extLst>
          </p:cNvPr>
          <p:cNvSpPr/>
          <p:nvPr/>
        </p:nvSpPr>
        <p:spPr>
          <a:xfrm>
            <a:off x="4104691" y="493558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B5A6D0-0EF9-905F-1275-54E0A429F5B2}"/>
              </a:ext>
            </a:extLst>
          </p:cNvPr>
          <p:cNvSpPr/>
          <p:nvPr/>
        </p:nvSpPr>
        <p:spPr>
          <a:xfrm>
            <a:off x="1718645" y="2278235"/>
            <a:ext cx="2083093" cy="2022179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AA19BC-50FA-B34E-43E0-FEF3F0D0C2D0}"/>
              </a:ext>
            </a:extLst>
          </p:cNvPr>
          <p:cNvSpPr/>
          <p:nvPr/>
        </p:nvSpPr>
        <p:spPr>
          <a:xfrm>
            <a:off x="6212135" y="794324"/>
            <a:ext cx="4642325" cy="52876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9B05186-F4AB-5EA5-5E0F-8E7C05872B3D}"/>
              </a:ext>
            </a:extLst>
          </p:cNvPr>
          <p:cNvSpPr/>
          <p:nvPr/>
        </p:nvSpPr>
        <p:spPr>
          <a:xfrm>
            <a:off x="6568068" y="2471991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FADE71-3353-BCD1-8C49-6A5BD303FA38}"/>
              </a:ext>
            </a:extLst>
          </p:cNvPr>
          <p:cNvSpPr/>
          <p:nvPr/>
        </p:nvSpPr>
        <p:spPr>
          <a:xfrm>
            <a:off x="7531599" y="3252693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C67B9D-0EFB-C113-1A11-961EA0DDAAB5}"/>
              </a:ext>
            </a:extLst>
          </p:cNvPr>
          <p:cNvSpPr/>
          <p:nvPr/>
        </p:nvSpPr>
        <p:spPr>
          <a:xfrm>
            <a:off x="9578968" y="2419169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6B0B29-A7EE-7E1B-3C2B-61A02E3AD442}"/>
              </a:ext>
            </a:extLst>
          </p:cNvPr>
          <p:cNvSpPr/>
          <p:nvPr/>
        </p:nvSpPr>
        <p:spPr>
          <a:xfrm>
            <a:off x="6761226" y="3170319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866D8A4-CDF4-96AD-4085-58C620B9C76F}"/>
              </a:ext>
            </a:extLst>
          </p:cNvPr>
          <p:cNvSpPr/>
          <p:nvPr/>
        </p:nvSpPr>
        <p:spPr>
          <a:xfrm>
            <a:off x="7914072" y="2462232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9FF7BCB-DEE0-C1D9-EA27-EFD6E46A8DA5}"/>
              </a:ext>
            </a:extLst>
          </p:cNvPr>
          <p:cNvSpPr/>
          <p:nvPr/>
        </p:nvSpPr>
        <p:spPr>
          <a:xfrm>
            <a:off x="9195470" y="3286776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DFE7E1A-4D4A-55F9-5F52-9E3BB49E18B2}"/>
              </a:ext>
            </a:extLst>
          </p:cNvPr>
          <p:cNvSpPr/>
          <p:nvPr/>
        </p:nvSpPr>
        <p:spPr>
          <a:xfrm>
            <a:off x="8269251" y="3160560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B636293-4F1E-260E-A0B1-83070D90624B}"/>
              </a:ext>
            </a:extLst>
          </p:cNvPr>
          <p:cNvSpPr/>
          <p:nvPr/>
        </p:nvSpPr>
        <p:spPr>
          <a:xfrm>
            <a:off x="9955342" y="3170319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2E4A0A5-5933-2D17-8106-F6EE5A7390FA}"/>
              </a:ext>
            </a:extLst>
          </p:cNvPr>
          <p:cNvSpPr/>
          <p:nvPr/>
        </p:nvSpPr>
        <p:spPr>
          <a:xfrm>
            <a:off x="6601826" y="4131772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6216F63-ABE9-792C-CB10-C32ADE43873E}"/>
              </a:ext>
            </a:extLst>
          </p:cNvPr>
          <p:cNvSpPr/>
          <p:nvPr/>
        </p:nvSpPr>
        <p:spPr>
          <a:xfrm>
            <a:off x="7994984" y="4131773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D42CA4-A718-4554-2EE1-877245AE70F3}"/>
              </a:ext>
            </a:extLst>
          </p:cNvPr>
          <p:cNvSpPr/>
          <p:nvPr/>
        </p:nvSpPr>
        <p:spPr>
          <a:xfrm>
            <a:off x="7392451" y="1739580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C7E6E0-4C76-DA1F-2A7E-B7FFDD730B9E}"/>
              </a:ext>
            </a:extLst>
          </p:cNvPr>
          <p:cNvSpPr/>
          <p:nvPr/>
        </p:nvSpPr>
        <p:spPr>
          <a:xfrm>
            <a:off x="6622078" y="165720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5420D16-7F1E-7F45-229A-A3E4552FFE25}"/>
              </a:ext>
            </a:extLst>
          </p:cNvPr>
          <p:cNvSpPr/>
          <p:nvPr/>
        </p:nvSpPr>
        <p:spPr>
          <a:xfrm>
            <a:off x="9056322" y="1773663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AC9B20B-388B-0279-50A4-98DD3C045CBA}"/>
              </a:ext>
            </a:extLst>
          </p:cNvPr>
          <p:cNvSpPr/>
          <p:nvPr/>
        </p:nvSpPr>
        <p:spPr>
          <a:xfrm>
            <a:off x="8130103" y="1647447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BD003A7-2991-47B9-17D1-F66FDA17A292}"/>
              </a:ext>
            </a:extLst>
          </p:cNvPr>
          <p:cNvSpPr/>
          <p:nvPr/>
        </p:nvSpPr>
        <p:spPr>
          <a:xfrm>
            <a:off x="9816194" y="165720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FA0B131-9E51-CF25-2562-1978C9BF8F5A}"/>
              </a:ext>
            </a:extLst>
          </p:cNvPr>
          <p:cNvSpPr/>
          <p:nvPr/>
        </p:nvSpPr>
        <p:spPr>
          <a:xfrm>
            <a:off x="8286974" y="2270044"/>
            <a:ext cx="2083093" cy="2022179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E423592-0732-7D24-548B-5B63FBBAB10D}"/>
              </a:ext>
            </a:extLst>
          </p:cNvPr>
          <p:cNvSpPr/>
          <p:nvPr/>
        </p:nvSpPr>
        <p:spPr>
          <a:xfrm>
            <a:off x="9262343" y="4140323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97B476D-3CD7-7499-86FE-18F273A679BB}"/>
              </a:ext>
            </a:extLst>
          </p:cNvPr>
          <p:cNvSpPr/>
          <p:nvPr/>
        </p:nvSpPr>
        <p:spPr>
          <a:xfrm>
            <a:off x="7368073" y="5027093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1A9E7FE-103B-23F0-5263-CAF872462328}"/>
              </a:ext>
            </a:extLst>
          </p:cNvPr>
          <p:cNvSpPr/>
          <p:nvPr/>
        </p:nvSpPr>
        <p:spPr>
          <a:xfrm>
            <a:off x="6597700" y="4944719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D805278-E4CE-D496-B03A-597B2C669C10}"/>
              </a:ext>
            </a:extLst>
          </p:cNvPr>
          <p:cNvSpPr/>
          <p:nvPr/>
        </p:nvSpPr>
        <p:spPr>
          <a:xfrm>
            <a:off x="9031944" y="5061176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4600FC1-800A-F637-C2AC-B040644E2530}"/>
              </a:ext>
            </a:extLst>
          </p:cNvPr>
          <p:cNvSpPr/>
          <p:nvPr/>
        </p:nvSpPr>
        <p:spPr>
          <a:xfrm>
            <a:off x="8105725" y="4934960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82E7066-C864-84A9-496E-B3EE34505A52}"/>
              </a:ext>
            </a:extLst>
          </p:cNvPr>
          <p:cNvSpPr/>
          <p:nvPr/>
        </p:nvSpPr>
        <p:spPr>
          <a:xfrm>
            <a:off x="9791816" y="4944719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F11A962-91FD-37F6-CDFE-A53672B8C439}"/>
              </a:ext>
            </a:extLst>
          </p:cNvPr>
          <p:cNvSpPr/>
          <p:nvPr/>
        </p:nvSpPr>
        <p:spPr>
          <a:xfrm>
            <a:off x="7405770" y="2287368"/>
            <a:ext cx="2083093" cy="2022179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8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638500-19EB-575E-4A19-77AB8F9EFBB6}"/>
              </a:ext>
            </a:extLst>
          </p:cNvPr>
          <p:cNvSpPr/>
          <p:nvPr/>
        </p:nvSpPr>
        <p:spPr>
          <a:xfrm>
            <a:off x="525010" y="785191"/>
            <a:ext cx="4642325" cy="5287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695864-5AAD-52C0-FC22-8FCC8598F543}"/>
              </a:ext>
            </a:extLst>
          </p:cNvPr>
          <p:cNvSpPr/>
          <p:nvPr/>
        </p:nvSpPr>
        <p:spPr>
          <a:xfrm>
            <a:off x="880943" y="2462858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46E01C-AC31-4C86-FE97-62D6FD7556D7}"/>
              </a:ext>
            </a:extLst>
          </p:cNvPr>
          <p:cNvSpPr/>
          <p:nvPr/>
        </p:nvSpPr>
        <p:spPr>
          <a:xfrm>
            <a:off x="1844474" y="3243560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CCD287-C1A3-49D4-C787-758A75564DDA}"/>
              </a:ext>
            </a:extLst>
          </p:cNvPr>
          <p:cNvSpPr/>
          <p:nvPr/>
        </p:nvSpPr>
        <p:spPr>
          <a:xfrm>
            <a:off x="3891843" y="2410036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5AF2DF-DD7B-B846-5D21-9440E3D4FE4E}"/>
              </a:ext>
            </a:extLst>
          </p:cNvPr>
          <p:cNvSpPr/>
          <p:nvPr/>
        </p:nvSpPr>
        <p:spPr>
          <a:xfrm>
            <a:off x="1074101" y="316118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5D00BC-6816-0C9E-09D5-29848E819398}"/>
              </a:ext>
            </a:extLst>
          </p:cNvPr>
          <p:cNvSpPr/>
          <p:nvPr/>
        </p:nvSpPr>
        <p:spPr>
          <a:xfrm>
            <a:off x="2226947" y="2453099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0F518-8F32-BDE6-7AC8-F732AEB53ABC}"/>
              </a:ext>
            </a:extLst>
          </p:cNvPr>
          <p:cNvSpPr txBox="1"/>
          <p:nvPr/>
        </p:nvSpPr>
        <p:spPr>
          <a:xfrm>
            <a:off x="2005418" y="89695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kNN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Edges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3754E5-1EE1-7357-C23F-0146523E4177}"/>
              </a:ext>
            </a:extLst>
          </p:cNvPr>
          <p:cNvSpPr/>
          <p:nvPr/>
        </p:nvSpPr>
        <p:spPr>
          <a:xfrm>
            <a:off x="3508345" y="3277643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720EBF-5DAD-45B7-105E-FC9EBB83F99B}"/>
              </a:ext>
            </a:extLst>
          </p:cNvPr>
          <p:cNvSpPr/>
          <p:nvPr/>
        </p:nvSpPr>
        <p:spPr>
          <a:xfrm>
            <a:off x="2582126" y="3151427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1CF9D2-F00A-286F-3242-1A151DFCE271}"/>
              </a:ext>
            </a:extLst>
          </p:cNvPr>
          <p:cNvSpPr/>
          <p:nvPr/>
        </p:nvSpPr>
        <p:spPr>
          <a:xfrm>
            <a:off x="4268217" y="316118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241071-0637-1E90-FB64-AB1D302260E3}"/>
              </a:ext>
            </a:extLst>
          </p:cNvPr>
          <p:cNvSpPr/>
          <p:nvPr/>
        </p:nvSpPr>
        <p:spPr>
          <a:xfrm>
            <a:off x="914701" y="4122639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F88544-FEE5-CEA7-F9F3-73D0ECDBDEB7}"/>
              </a:ext>
            </a:extLst>
          </p:cNvPr>
          <p:cNvSpPr/>
          <p:nvPr/>
        </p:nvSpPr>
        <p:spPr>
          <a:xfrm>
            <a:off x="2307859" y="4122640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3C1803-16D8-261D-5A45-1B96FCB37F98}"/>
              </a:ext>
            </a:extLst>
          </p:cNvPr>
          <p:cNvSpPr/>
          <p:nvPr/>
        </p:nvSpPr>
        <p:spPr>
          <a:xfrm>
            <a:off x="1705326" y="1730447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AFA56F-BA5A-06B3-6365-B98507AEE992}"/>
              </a:ext>
            </a:extLst>
          </p:cNvPr>
          <p:cNvSpPr/>
          <p:nvPr/>
        </p:nvSpPr>
        <p:spPr>
          <a:xfrm>
            <a:off x="934953" y="1648073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E2FC84-A325-A69B-C70A-27107A8ED081}"/>
              </a:ext>
            </a:extLst>
          </p:cNvPr>
          <p:cNvSpPr/>
          <p:nvPr/>
        </p:nvSpPr>
        <p:spPr>
          <a:xfrm>
            <a:off x="3369197" y="1764530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ECA3D5-E477-23AB-030B-0CE7549B63FB}"/>
              </a:ext>
            </a:extLst>
          </p:cNvPr>
          <p:cNvSpPr/>
          <p:nvPr/>
        </p:nvSpPr>
        <p:spPr>
          <a:xfrm>
            <a:off x="2442978" y="1638314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3073246-8429-0C6B-8096-1F961D9398CD}"/>
              </a:ext>
            </a:extLst>
          </p:cNvPr>
          <p:cNvSpPr/>
          <p:nvPr/>
        </p:nvSpPr>
        <p:spPr>
          <a:xfrm>
            <a:off x="4129069" y="1648073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CD334F-DF18-426C-8F25-2978555FF081}"/>
              </a:ext>
            </a:extLst>
          </p:cNvPr>
          <p:cNvSpPr/>
          <p:nvPr/>
        </p:nvSpPr>
        <p:spPr>
          <a:xfrm>
            <a:off x="2599849" y="2260911"/>
            <a:ext cx="2083093" cy="2022179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F6CAC4-15F8-0D93-6993-CF9773FD35C4}"/>
              </a:ext>
            </a:extLst>
          </p:cNvPr>
          <p:cNvSpPr/>
          <p:nvPr/>
        </p:nvSpPr>
        <p:spPr>
          <a:xfrm>
            <a:off x="3575218" y="4131190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8B60EC-DDA2-5DE3-DC89-03EEC1C86A0E}"/>
              </a:ext>
            </a:extLst>
          </p:cNvPr>
          <p:cNvSpPr/>
          <p:nvPr/>
        </p:nvSpPr>
        <p:spPr>
          <a:xfrm>
            <a:off x="1680948" y="5017960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023F53-86B5-11EE-8DBE-87306639E1AC}"/>
              </a:ext>
            </a:extLst>
          </p:cNvPr>
          <p:cNvSpPr/>
          <p:nvPr/>
        </p:nvSpPr>
        <p:spPr>
          <a:xfrm>
            <a:off x="910575" y="493558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58BD1C5-7D35-A3F5-FE39-F6E464B1FEEC}"/>
              </a:ext>
            </a:extLst>
          </p:cNvPr>
          <p:cNvSpPr/>
          <p:nvPr/>
        </p:nvSpPr>
        <p:spPr>
          <a:xfrm>
            <a:off x="3344819" y="5052043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DABCE0-5B35-AECA-0E39-2483756B065B}"/>
              </a:ext>
            </a:extLst>
          </p:cNvPr>
          <p:cNvSpPr/>
          <p:nvPr/>
        </p:nvSpPr>
        <p:spPr>
          <a:xfrm>
            <a:off x="2418600" y="4925827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4C4D8C-33FF-E979-E6F5-39510935AC58}"/>
              </a:ext>
            </a:extLst>
          </p:cNvPr>
          <p:cNvSpPr/>
          <p:nvPr/>
        </p:nvSpPr>
        <p:spPr>
          <a:xfrm>
            <a:off x="4104691" y="493558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B5A6D0-0EF9-905F-1275-54E0A429F5B2}"/>
              </a:ext>
            </a:extLst>
          </p:cNvPr>
          <p:cNvSpPr/>
          <p:nvPr/>
        </p:nvSpPr>
        <p:spPr>
          <a:xfrm>
            <a:off x="1718645" y="2278235"/>
            <a:ext cx="2083093" cy="2022179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AA19BC-50FA-B34E-43E0-FEF3F0D0C2D0}"/>
              </a:ext>
            </a:extLst>
          </p:cNvPr>
          <p:cNvSpPr/>
          <p:nvPr/>
        </p:nvSpPr>
        <p:spPr>
          <a:xfrm>
            <a:off x="6212135" y="794324"/>
            <a:ext cx="4642325" cy="5287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9B05186-F4AB-5EA5-5E0F-8E7C05872B3D}"/>
              </a:ext>
            </a:extLst>
          </p:cNvPr>
          <p:cNvSpPr/>
          <p:nvPr/>
        </p:nvSpPr>
        <p:spPr>
          <a:xfrm>
            <a:off x="6568068" y="2471991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FADE71-3353-BCD1-8C49-6A5BD303FA38}"/>
              </a:ext>
            </a:extLst>
          </p:cNvPr>
          <p:cNvSpPr/>
          <p:nvPr/>
        </p:nvSpPr>
        <p:spPr>
          <a:xfrm>
            <a:off x="7531599" y="3252693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C67B9D-0EFB-C113-1A11-961EA0DDAAB5}"/>
              </a:ext>
            </a:extLst>
          </p:cNvPr>
          <p:cNvSpPr/>
          <p:nvPr/>
        </p:nvSpPr>
        <p:spPr>
          <a:xfrm>
            <a:off x="9578968" y="2419169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6B0B29-A7EE-7E1B-3C2B-61A02E3AD442}"/>
              </a:ext>
            </a:extLst>
          </p:cNvPr>
          <p:cNvSpPr/>
          <p:nvPr/>
        </p:nvSpPr>
        <p:spPr>
          <a:xfrm>
            <a:off x="6761226" y="3170319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866D8A4-CDF4-96AD-4085-58C620B9C76F}"/>
              </a:ext>
            </a:extLst>
          </p:cNvPr>
          <p:cNvSpPr/>
          <p:nvPr/>
        </p:nvSpPr>
        <p:spPr>
          <a:xfrm>
            <a:off x="7914072" y="2462232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4602FD-59F0-5335-052C-55E057176BCB}"/>
              </a:ext>
            </a:extLst>
          </p:cNvPr>
          <p:cNvSpPr txBox="1"/>
          <p:nvPr/>
        </p:nvSpPr>
        <p:spPr>
          <a:xfrm>
            <a:off x="7692543" y="906083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9FF7BCB-DEE0-C1D9-EA27-EFD6E46A8DA5}"/>
              </a:ext>
            </a:extLst>
          </p:cNvPr>
          <p:cNvSpPr/>
          <p:nvPr/>
        </p:nvSpPr>
        <p:spPr>
          <a:xfrm>
            <a:off x="9195470" y="3286776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DFE7E1A-4D4A-55F9-5F52-9E3BB49E18B2}"/>
              </a:ext>
            </a:extLst>
          </p:cNvPr>
          <p:cNvSpPr/>
          <p:nvPr/>
        </p:nvSpPr>
        <p:spPr>
          <a:xfrm>
            <a:off x="8269251" y="3160560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B636293-4F1E-260E-A0B1-83070D90624B}"/>
              </a:ext>
            </a:extLst>
          </p:cNvPr>
          <p:cNvSpPr/>
          <p:nvPr/>
        </p:nvSpPr>
        <p:spPr>
          <a:xfrm>
            <a:off x="9955342" y="3170319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2E4A0A5-5933-2D17-8106-F6EE5A7390FA}"/>
              </a:ext>
            </a:extLst>
          </p:cNvPr>
          <p:cNvSpPr/>
          <p:nvPr/>
        </p:nvSpPr>
        <p:spPr>
          <a:xfrm>
            <a:off x="6601826" y="4131772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6216F63-ABE9-792C-CB10-C32ADE43873E}"/>
              </a:ext>
            </a:extLst>
          </p:cNvPr>
          <p:cNvSpPr/>
          <p:nvPr/>
        </p:nvSpPr>
        <p:spPr>
          <a:xfrm>
            <a:off x="7994984" y="4131773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D42CA4-A718-4554-2EE1-877245AE70F3}"/>
              </a:ext>
            </a:extLst>
          </p:cNvPr>
          <p:cNvSpPr/>
          <p:nvPr/>
        </p:nvSpPr>
        <p:spPr>
          <a:xfrm>
            <a:off x="7392451" y="1739580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C7E6E0-4C76-DA1F-2A7E-B7FFDD730B9E}"/>
              </a:ext>
            </a:extLst>
          </p:cNvPr>
          <p:cNvSpPr/>
          <p:nvPr/>
        </p:nvSpPr>
        <p:spPr>
          <a:xfrm>
            <a:off x="6622078" y="165720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5420D16-7F1E-7F45-229A-A3E4552FFE25}"/>
              </a:ext>
            </a:extLst>
          </p:cNvPr>
          <p:cNvSpPr/>
          <p:nvPr/>
        </p:nvSpPr>
        <p:spPr>
          <a:xfrm>
            <a:off x="9056322" y="1773663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AC9B20B-388B-0279-50A4-98DD3C045CBA}"/>
              </a:ext>
            </a:extLst>
          </p:cNvPr>
          <p:cNvSpPr/>
          <p:nvPr/>
        </p:nvSpPr>
        <p:spPr>
          <a:xfrm>
            <a:off x="8130103" y="1647447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BD003A7-2991-47B9-17D1-F66FDA17A292}"/>
              </a:ext>
            </a:extLst>
          </p:cNvPr>
          <p:cNvSpPr/>
          <p:nvPr/>
        </p:nvSpPr>
        <p:spPr>
          <a:xfrm>
            <a:off x="9816194" y="165720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FA0B131-9E51-CF25-2562-1978C9BF8F5A}"/>
              </a:ext>
            </a:extLst>
          </p:cNvPr>
          <p:cNvSpPr/>
          <p:nvPr/>
        </p:nvSpPr>
        <p:spPr>
          <a:xfrm>
            <a:off x="8286974" y="2270044"/>
            <a:ext cx="2083093" cy="2022179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E423592-0732-7D24-548B-5B63FBBAB10D}"/>
              </a:ext>
            </a:extLst>
          </p:cNvPr>
          <p:cNvSpPr/>
          <p:nvPr/>
        </p:nvSpPr>
        <p:spPr>
          <a:xfrm>
            <a:off x="9262343" y="4140323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97B476D-3CD7-7499-86FE-18F273A679BB}"/>
              </a:ext>
            </a:extLst>
          </p:cNvPr>
          <p:cNvSpPr/>
          <p:nvPr/>
        </p:nvSpPr>
        <p:spPr>
          <a:xfrm>
            <a:off x="7368073" y="5027093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1A9E7FE-103B-23F0-5263-CAF872462328}"/>
              </a:ext>
            </a:extLst>
          </p:cNvPr>
          <p:cNvSpPr/>
          <p:nvPr/>
        </p:nvSpPr>
        <p:spPr>
          <a:xfrm>
            <a:off x="6597700" y="4944719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D805278-E4CE-D496-B03A-597B2C669C10}"/>
              </a:ext>
            </a:extLst>
          </p:cNvPr>
          <p:cNvSpPr/>
          <p:nvPr/>
        </p:nvSpPr>
        <p:spPr>
          <a:xfrm>
            <a:off x="9031944" y="5061176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4600FC1-800A-F637-C2AC-B040644E2530}"/>
              </a:ext>
            </a:extLst>
          </p:cNvPr>
          <p:cNvSpPr/>
          <p:nvPr/>
        </p:nvSpPr>
        <p:spPr>
          <a:xfrm>
            <a:off x="8105725" y="4934960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82E7066-C864-84A9-496E-B3EE34505A52}"/>
              </a:ext>
            </a:extLst>
          </p:cNvPr>
          <p:cNvSpPr/>
          <p:nvPr/>
        </p:nvSpPr>
        <p:spPr>
          <a:xfrm>
            <a:off x="9791816" y="4944719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F11A962-91FD-37F6-CDFE-A53672B8C439}"/>
              </a:ext>
            </a:extLst>
          </p:cNvPr>
          <p:cNvSpPr/>
          <p:nvPr/>
        </p:nvSpPr>
        <p:spPr>
          <a:xfrm>
            <a:off x="7405770" y="2287368"/>
            <a:ext cx="2083093" cy="2022179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3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638500-19EB-575E-4A19-77AB8F9EFBB6}"/>
              </a:ext>
            </a:extLst>
          </p:cNvPr>
          <p:cNvSpPr/>
          <p:nvPr/>
        </p:nvSpPr>
        <p:spPr>
          <a:xfrm>
            <a:off x="525010" y="785191"/>
            <a:ext cx="4642325" cy="5287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695864-5AAD-52C0-FC22-8FCC8598F543}"/>
              </a:ext>
            </a:extLst>
          </p:cNvPr>
          <p:cNvSpPr/>
          <p:nvPr/>
        </p:nvSpPr>
        <p:spPr>
          <a:xfrm>
            <a:off x="880943" y="2462858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46E01C-AC31-4C86-FE97-62D6FD7556D7}"/>
              </a:ext>
            </a:extLst>
          </p:cNvPr>
          <p:cNvSpPr/>
          <p:nvPr/>
        </p:nvSpPr>
        <p:spPr>
          <a:xfrm>
            <a:off x="1844474" y="3243560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CCD287-C1A3-49D4-C787-758A75564DDA}"/>
              </a:ext>
            </a:extLst>
          </p:cNvPr>
          <p:cNvSpPr/>
          <p:nvPr/>
        </p:nvSpPr>
        <p:spPr>
          <a:xfrm>
            <a:off x="3891843" y="2410036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5AF2DF-DD7B-B846-5D21-9440E3D4FE4E}"/>
              </a:ext>
            </a:extLst>
          </p:cNvPr>
          <p:cNvSpPr/>
          <p:nvPr/>
        </p:nvSpPr>
        <p:spPr>
          <a:xfrm>
            <a:off x="1074101" y="316118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5D00BC-6816-0C9E-09D5-29848E819398}"/>
              </a:ext>
            </a:extLst>
          </p:cNvPr>
          <p:cNvSpPr/>
          <p:nvPr/>
        </p:nvSpPr>
        <p:spPr>
          <a:xfrm>
            <a:off x="2226947" y="2453099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0F518-8F32-BDE6-7AC8-F732AEB53ABC}"/>
              </a:ext>
            </a:extLst>
          </p:cNvPr>
          <p:cNvSpPr txBox="1"/>
          <p:nvPr/>
        </p:nvSpPr>
        <p:spPr>
          <a:xfrm>
            <a:off x="2005418" y="89695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kNN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Edges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3754E5-1EE1-7357-C23F-0146523E4177}"/>
              </a:ext>
            </a:extLst>
          </p:cNvPr>
          <p:cNvSpPr/>
          <p:nvPr/>
        </p:nvSpPr>
        <p:spPr>
          <a:xfrm>
            <a:off x="3508345" y="3277643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720EBF-5DAD-45B7-105E-FC9EBB83F99B}"/>
              </a:ext>
            </a:extLst>
          </p:cNvPr>
          <p:cNvSpPr/>
          <p:nvPr/>
        </p:nvSpPr>
        <p:spPr>
          <a:xfrm>
            <a:off x="2582126" y="3151427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1CF9D2-F00A-286F-3242-1A151DFCE271}"/>
              </a:ext>
            </a:extLst>
          </p:cNvPr>
          <p:cNvSpPr/>
          <p:nvPr/>
        </p:nvSpPr>
        <p:spPr>
          <a:xfrm>
            <a:off x="4268217" y="316118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241071-0637-1E90-FB64-AB1D302260E3}"/>
              </a:ext>
            </a:extLst>
          </p:cNvPr>
          <p:cNvSpPr/>
          <p:nvPr/>
        </p:nvSpPr>
        <p:spPr>
          <a:xfrm>
            <a:off x="914701" y="4122639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F88544-FEE5-CEA7-F9F3-73D0ECDBDEB7}"/>
              </a:ext>
            </a:extLst>
          </p:cNvPr>
          <p:cNvSpPr/>
          <p:nvPr/>
        </p:nvSpPr>
        <p:spPr>
          <a:xfrm>
            <a:off x="2307859" y="4122640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3C1803-16D8-261D-5A45-1B96FCB37F98}"/>
              </a:ext>
            </a:extLst>
          </p:cNvPr>
          <p:cNvSpPr/>
          <p:nvPr/>
        </p:nvSpPr>
        <p:spPr>
          <a:xfrm>
            <a:off x="1705326" y="1730447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AFA56F-BA5A-06B3-6365-B98507AEE992}"/>
              </a:ext>
            </a:extLst>
          </p:cNvPr>
          <p:cNvSpPr/>
          <p:nvPr/>
        </p:nvSpPr>
        <p:spPr>
          <a:xfrm>
            <a:off x="934953" y="1648073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E2FC84-A325-A69B-C70A-27107A8ED081}"/>
              </a:ext>
            </a:extLst>
          </p:cNvPr>
          <p:cNvSpPr/>
          <p:nvPr/>
        </p:nvSpPr>
        <p:spPr>
          <a:xfrm>
            <a:off x="3369197" y="1764530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ECA3D5-E477-23AB-030B-0CE7549B63FB}"/>
              </a:ext>
            </a:extLst>
          </p:cNvPr>
          <p:cNvSpPr/>
          <p:nvPr/>
        </p:nvSpPr>
        <p:spPr>
          <a:xfrm>
            <a:off x="2442978" y="1638314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3073246-8429-0C6B-8096-1F961D9398CD}"/>
              </a:ext>
            </a:extLst>
          </p:cNvPr>
          <p:cNvSpPr/>
          <p:nvPr/>
        </p:nvSpPr>
        <p:spPr>
          <a:xfrm>
            <a:off x="4129069" y="1648073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CD334F-DF18-426C-8F25-2978555FF081}"/>
              </a:ext>
            </a:extLst>
          </p:cNvPr>
          <p:cNvSpPr/>
          <p:nvPr/>
        </p:nvSpPr>
        <p:spPr>
          <a:xfrm>
            <a:off x="2599849" y="2260911"/>
            <a:ext cx="2083093" cy="2022179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F6CAC4-15F8-0D93-6993-CF9773FD35C4}"/>
              </a:ext>
            </a:extLst>
          </p:cNvPr>
          <p:cNvSpPr/>
          <p:nvPr/>
        </p:nvSpPr>
        <p:spPr>
          <a:xfrm>
            <a:off x="3575218" y="4131190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8B60EC-DDA2-5DE3-DC89-03EEC1C86A0E}"/>
              </a:ext>
            </a:extLst>
          </p:cNvPr>
          <p:cNvSpPr/>
          <p:nvPr/>
        </p:nvSpPr>
        <p:spPr>
          <a:xfrm>
            <a:off x="1680948" y="5017960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023F53-86B5-11EE-8DBE-87306639E1AC}"/>
              </a:ext>
            </a:extLst>
          </p:cNvPr>
          <p:cNvSpPr/>
          <p:nvPr/>
        </p:nvSpPr>
        <p:spPr>
          <a:xfrm>
            <a:off x="910575" y="493558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58BD1C5-7D35-A3F5-FE39-F6E464B1FEEC}"/>
              </a:ext>
            </a:extLst>
          </p:cNvPr>
          <p:cNvSpPr/>
          <p:nvPr/>
        </p:nvSpPr>
        <p:spPr>
          <a:xfrm>
            <a:off x="3344819" y="5052043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DABCE0-5B35-AECA-0E39-2483756B065B}"/>
              </a:ext>
            </a:extLst>
          </p:cNvPr>
          <p:cNvSpPr/>
          <p:nvPr/>
        </p:nvSpPr>
        <p:spPr>
          <a:xfrm>
            <a:off x="2418600" y="4925827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4C4D8C-33FF-E979-E6F5-39510935AC58}"/>
              </a:ext>
            </a:extLst>
          </p:cNvPr>
          <p:cNvSpPr/>
          <p:nvPr/>
        </p:nvSpPr>
        <p:spPr>
          <a:xfrm>
            <a:off x="4104691" y="493558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B5A6D0-0EF9-905F-1275-54E0A429F5B2}"/>
              </a:ext>
            </a:extLst>
          </p:cNvPr>
          <p:cNvSpPr/>
          <p:nvPr/>
        </p:nvSpPr>
        <p:spPr>
          <a:xfrm>
            <a:off x="1718645" y="2278235"/>
            <a:ext cx="2083093" cy="2022179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AA19BC-50FA-B34E-43E0-FEF3F0D0C2D0}"/>
              </a:ext>
            </a:extLst>
          </p:cNvPr>
          <p:cNvSpPr/>
          <p:nvPr/>
        </p:nvSpPr>
        <p:spPr>
          <a:xfrm>
            <a:off x="6212135" y="794324"/>
            <a:ext cx="4642325" cy="5287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9B05186-F4AB-5EA5-5E0F-8E7C05872B3D}"/>
              </a:ext>
            </a:extLst>
          </p:cNvPr>
          <p:cNvSpPr/>
          <p:nvPr/>
        </p:nvSpPr>
        <p:spPr>
          <a:xfrm>
            <a:off x="6568068" y="2471991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FADE71-3353-BCD1-8C49-6A5BD303FA38}"/>
              </a:ext>
            </a:extLst>
          </p:cNvPr>
          <p:cNvSpPr/>
          <p:nvPr/>
        </p:nvSpPr>
        <p:spPr>
          <a:xfrm>
            <a:off x="7531599" y="3252693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C67B9D-0EFB-C113-1A11-961EA0DDAAB5}"/>
              </a:ext>
            </a:extLst>
          </p:cNvPr>
          <p:cNvSpPr/>
          <p:nvPr/>
        </p:nvSpPr>
        <p:spPr>
          <a:xfrm>
            <a:off x="9578968" y="2419169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6B0B29-A7EE-7E1B-3C2B-61A02E3AD442}"/>
              </a:ext>
            </a:extLst>
          </p:cNvPr>
          <p:cNvSpPr/>
          <p:nvPr/>
        </p:nvSpPr>
        <p:spPr>
          <a:xfrm>
            <a:off x="6761226" y="3170319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866D8A4-CDF4-96AD-4085-58C620B9C76F}"/>
              </a:ext>
            </a:extLst>
          </p:cNvPr>
          <p:cNvSpPr/>
          <p:nvPr/>
        </p:nvSpPr>
        <p:spPr>
          <a:xfrm>
            <a:off x="7914072" y="2462232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4602FD-59F0-5335-052C-55E057176BCB}"/>
              </a:ext>
            </a:extLst>
          </p:cNvPr>
          <p:cNvSpPr txBox="1"/>
          <p:nvPr/>
        </p:nvSpPr>
        <p:spPr>
          <a:xfrm>
            <a:off x="7692543" y="906083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>
              <a:solidFill>
                <a:schemeClr val="bg1">
                  <a:lumMod val="50000"/>
                </a:schemeClr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9FF7BCB-DEE0-C1D9-EA27-EFD6E46A8DA5}"/>
              </a:ext>
            </a:extLst>
          </p:cNvPr>
          <p:cNvSpPr/>
          <p:nvPr/>
        </p:nvSpPr>
        <p:spPr>
          <a:xfrm>
            <a:off x="9195470" y="3286776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DFE7E1A-4D4A-55F9-5F52-9E3BB49E18B2}"/>
              </a:ext>
            </a:extLst>
          </p:cNvPr>
          <p:cNvSpPr/>
          <p:nvPr/>
        </p:nvSpPr>
        <p:spPr>
          <a:xfrm>
            <a:off x="8269251" y="3160560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B636293-4F1E-260E-A0B1-83070D90624B}"/>
              </a:ext>
            </a:extLst>
          </p:cNvPr>
          <p:cNvSpPr/>
          <p:nvPr/>
        </p:nvSpPr>
        <p:spPr>
          <a:xfrm>
            <a:off x="9955342" y="3170319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2E4A0A5-5933-2D17-8106-F6EE5A7390FA}"/>
              </a:ext>
            </a:extLst>
          </p:cNvPr>
          <p:cNvSpPr/>
          <p:nvPr/>
        </p:nvSpPr>
        <p:spPr>
          <a:xfrm>
            <a:off x="6601826" y="4131772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6216F63-ABE9-792C-CB10-C32ADE43873E}"/>
              </a:ext>
            </a:extLst>
          </p:cNvPr>
          <p:cNvSpPr/>
          <p:nvPr/>
        </p:nvSpPr>
        <p:spPr>
          <a:xfrm>
            <a:off x="7994984" y="4131773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D42CA4-A718-4554-2EE1-877245AE70F3}"/>
              </a:ext>
            </a:extLst>
          </p:cNvPr>
          <p:cNvSpPr/>
          <p:nvPr/>
        </p:nvSpPr>
        <p:spPr>
          <a:xfrm>
            <a:off x="7392451" y="1739580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C7E6E0-4C76-DA1F-2A7E-B7FFDD730B9E}"/>
              </a:ext>
            </a:extLst>
          </p:cNvPr>
          <p:cNvSpPr/>
          <p:nvPr/>
        </p:nvSpPr>
        <p:spPr>
          <a:xfrm>
            <a:off x="6622078" y="165720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5420D16-7F1E-7F45-229A-A3E4552FFE25}"/>
              </a:ext>
            </a:extLst>
          </p:cNvPr>
          <p:cNvSpPr/>
          <p:nvPr/>
        </p:nvSpPr>
        <p:spPr>
          <a:xfrm>
            <a:off x="9056322" y="1773663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AC9B20B-388B-0279-50A4-98DD3C045CBA}"/>
              </a:ext>
            </a:extLst>
          </p:cNvPr>
          <p:cNvSpPr/>
          <p:nvPr/>
        </p:nvSpPr>
        <p:spPr>
          <a:xfrm>
            <a:off x="8130103" y="1647447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BD003A7-2991-47B9-17D1-F66FDA17A292}"/>
              </a:ext>
            </a:extLst>
          </p:cNvPr>
          <p:cNvSpPr/>
          <p:nvPr/>
        </p:nvSpPr>
        <p:spPr>
          <a:xfrm>
            <a:off x="9816194" y="1657206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FA0B131-9E51-CF25-2562-1978C9BF8F5A}"/>
              </a:ext>
            </a:extLst>
          </p:cNvPr>
          <p:cNvSpPr/>
          <p:nvPr/>
        </p:nvSpPr>
        <p:spPr>
          <a:xfrm>
            <a:off x="8286974" y="2270044"/>
            <a:ext cx="2083093" cy="2022179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E423592-0732-7D24-548B-5B63FBBAB10D}"/>
              </a:ext>
            </a:extLst>
          </p:cNvPr>
          <p:cNvSpPr/>
          <p:nvPr/>
        </p:nvSpPr>
        <p:spPr>
          <a:xfrm>
            <a:off x="9262343" y="4140323"/>
            <a:ext cx="278296" cy="26835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97B476D-3CD7-7499-86FE-18F273A679BB}"/>
              </a:ext>
            </a:extLst>
          </p:cNvPr>
          <p:cNvSpPr/>
          <p:nvPr/>
        </p:nvSpPr>
        <p:spPr>
          <a:xfrm>
            <a:off x="7368073" y="5027093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1A9E7FE-103B-23F0-5263-CAF872462328}"/>
              </a:ext>
            </a:extLst>
          </p:cNvPr>
          <p:cNvSpPr/>
          <p:nvPr/>
        </p:nvSpPr>
        <p:spPr>
          <a:xfrm>
            <a:off x="6597700" y="4944719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D805278-E4CE-D496-B03A-597B2C669C10}"/>
              </a:ext>
            </a:extLst>
          </p:cNvPr>
          <p:cNvSpPr/>
          <p:nvPr/>
        </p:nvSpPr>
        <p:spPr>
          <a:xfrm>
            <a:off x="9031944" y="5061176"/>
            <a:ext cx="278296" cy="268357"/>
          </a:xfrm>
          <a:prstGeom prst="ellipse">
            <a:avLst/>
          </a:prstGeom>
          <a:solidFill>
            <a:srgbClr val="FEEE7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4600FC1-800A-F637-C2AC-B040644E2530}"/>
              </a:ext>
            </a:extLst>
          </p:cNvPr>
          <p:cNvSpPr/>
          <p:nvPr/>
        </p:nvSpPr>
        <p:spPr>
          <a:xfrm>
            <a:off x="8105725" y="4934960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82E7066-C864-84A9-496E-B3EE34505A52}"/>
              </a:ext>
            </a:extLst>
          </p:cNvPr>
          <p:cNvSpPr/>
          <p:nvPr/>
        </p:nvSpPr>
        <p:spPr>
          <a:xfrm>
            <a:off x="9791816" y="4944719"/>
            <a:ext cx="388189" cy="384814"/>
          </a:xfrm>
          <a:prstGeom prst="ellipse">
            <a:avLst/>
          </a:prstGeom>
          <a:solidFill>
            <a:srgbClr val="F6B35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F11A962-91FD-37F6-CDFE-A53672B8C439}"/>
              </a:ext>
            </a:extLst>
          </p:cNvPr>
          <p:cNvSpPr/>
          <p:nvPr/>
        </p:nvSpPr>
        <p:spPr>
          <a:xfrm>
            <a:off x="7405770" y="2287368"/>
            <a:ext cx="2083093" cy="2022179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1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Sue Ricketts</dc:creator>
  <cp:lastModifiedBy>Sue Ricketts</cp:lastModifiedBy>
  <cp:revision>1</cp:revision>
  <dcterms:created xsi:type="dcterms:W3CDTF">2023-08-12T02:14:43Z</dcterms:created>
  <dcterms:modified xsi:type="dcterms:W3CDTF">2023-08-12T02:53:46Z</dcterms:modified>
</cp:coreProperties>
</file>