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385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0125" autoAdjust="0"/>
  </p:normalViewPr>
  <p:slideViewPr>
    <p:cSldViewPr>
      <p:cViewPr varScale="1">
        <p:scale>
          <a:sx n="132" d="100"/>
          <a:sy n="132" d="100"/>
        </p:scale>
        <p:origin x="264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DevZone/docs/html/C/doc/ptx_isa_3.0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 to 8.  Maybe 1 if all threads are in the same warp and issued at the same time.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2A67C-3A10-4D31-BE05-55C97FF55A68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55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D44A40-DE43-40DC-A3D3-26BC0C973492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053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CECD65-171F-4642-994E-16B79BE18440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1386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A738C0-3104-4D20-BE52-6DEA9E3DDD6C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13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52C45B-FA81-48B6-BE36-8EC38D7DC1F7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6322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7863F-5D6B-46FA-9C50-1665C338BEA7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351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AEE538-2095-48D8-A66F-544E0A1B7DB4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73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A5D5D7-DA08-45CF-B7A4-F3EE442EBDCA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669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E9EC-4DB1-42D2-A69B-6FE593F54D70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511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39D64D-48BA-4CBF-AC6A-31DA15759FCD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545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A60412-2B9D-4BA1-80A6-870C0899446C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017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8 – no race condition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7F4C43-49F8-4D0D-9929-718EF82BE471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5098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Work together:  use atomics, __syncthreads() only works within a thread block.</a:t>
            </a:r>
          </a:p>
          <a:p>
            <a:r>
              <a:rPr lang="en-US" smtClean="0"/>
              <a:t>Sparingly:  kills parallelism.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33D34-597D-43CC-A537-0ED892F2A05E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259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05EEF1-87EF-404B-B452-4779A4B561A9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719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C73062-C35E-4D37-B86F-D1B99653C1B4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448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FD8CD-E91C-4AAF-8360-439BB85637A3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072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There is a PTX instruction for CAS and other atomics. </a:t>
            </a:r>
            <a:r>
              <a:rPr lang="en-US" smtClean="0">
                <a:hlinkClick r:id="rId3"/>
              </a:rPr>
              <a:t>http://developer.download.nvidia.com/compute/DevZone/docs/html/C/doc/ptx_isa_3.0.pdf</a:t>
            </a:r>
            <a:r>
              <a:rPr lang="en-US" smtClean="0"/>
              <a:t>.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18F762-B16C-4F8E-86B9-2AAAA06C2F5A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087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3A9B07-EDE1-4AC8-B87E-4FB0F4379DD7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148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07353A-3F3B-4058-B9D3-E98AD7A94AFF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0977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664FF0-0579-4A26-997B-E0F711622C2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001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CUDA Atomics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</a:t>
            </a:r>
            <a:r>
              <a:rPr lang="en-US" dirty="0" smtClean="0"/>
              <a:t>2016</a:t>
            </a:r>
            <a:endParaRPr lang="en-US" dirty="0" smtClean="0"/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ChangeArrowheads="1"/>
          </p:cNvSpPr>
          <p:nvPr/>
        </p:nvSpPr>
        <p:spPr bwMode="auto">
          <a:xfrm>
            <a:off x="1447800" y="44958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0596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ChangeArrowheads="1"/>
          </p:cNvSpPr>
          <p:nvPr/>
        </p:nvSpPr>
        <p:spPr bwMode="auto">
          <a:xfrm>
            <a:off x="1447800" y="495300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1620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2643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ChangeArrowheads="1"/>
          </p:cNvSpPr>
          <p:nvPr/>
        </p:nvSpPr>
        <p:spPr bwMode="auto">
          <a:xfrm>
            <a:off x="1066800" y="38862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3668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38862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1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ChangeArrowheads="1"/>
          </p:cNvSpPr>
          <p:nvPr/>
        </p:nvSpPr>
        <p:spPr bwMode="auto">
          <a:xfrm>
            <a:off x="1066800" y="44196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4692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4196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1066800" y="49530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5716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9530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Again, 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dirty="0" smtClean="0"/>
              <a:t>given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3352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685800" y="2667000"/>
            <a:ext cx="35814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200" kern="0" dirty="0">
                <a:solidFill>
                  <a:schemeClr val="tx2"/>
                </a:solidFill>
                <a:latin typeface="Courier New" charset="0"/>
              </a:rPr>
              <a:t>	</a:t>
            </a:r>
          </a:p>
        </p:txBody>
      </p:sp>
      <p:sp>
        <p:nvSpPr>
          <p:cNvPr id="118789" name="TextBox 2"/>
          <p:cNvSpPr txBox="1">
            <a:spLocks noChangeArrowheads="1"/>
          </p:cNvSpPr>
          <p:nvPr/>
        </p:nvSpPr>
        <p:spPr bwMode="auto">
          <a:xfrm>
            <a:off x="6324600" y="2667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Read original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1066800" y="4038600"/>
            <a:ext cx="4800600" cy="838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19813" name="TextBox 2"/>
          <p:cNvSpPr txBox="1">
            <a:spLocks noChangeArrowheads="1"/>
          </p:cNvSpPr>
          <p:nvPr/>
        </p:nvSpPr>
        <p:spPr bwMode="auto">
          <a:xfrm>
            <a:off x="6324600" y="4022725"/>
            <a:ext cx="2667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If the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didn’t change, increment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3528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++count;</a:t>
            </a:r>
          </a:p>
        </p:txBody>
      </p:sp>
      <p:sp>
        <p:nvSpPr>
          <p:cNvPr id="102404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What is the value of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3200"/>
              <a:t> if 8 threads execute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++count</a:t>
            </a:r>
            <a:r>
              <a:rPr lang="en-US" sz="320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1066800" y="4946650"/>
            <a:ext cx="4267200" cy="4635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assumed + val);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0837" name="TextBox 2"/>
          <p:cNvSpPr txBox="1">
            <a:spLocks noChangeArrowheads="1"/>
          </p:cNvSpPr>
          <p:nvPr/>
        </p:nvSpPr>
        <p:spPr bwMode="auto">
          <a:xfrm>
            <a:off x="6324600" y="4953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Otherwise, loop until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>
                <a:solidFill>
                  <a:srgbClr val="FF0000"/>
                </a:solidFill>
              </a:rPr>
              <a:t> succeeds.  </a:t>
            </a: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4419600" y="5830888"/>
            <a:ext cx="4572000" cy="922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after this function returns is not necessarily the original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 + val</a:t>
            </a:r>
            <a:r>
              <a:rPr lang="en-US">
                <a:solidFill>
                  <a:srgbClr val="FF0000"/>
                </a:solidFill>
              </a:rPr>
              <a:t>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1859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Lots of atomics: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7432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Arithmetic      // Bitwise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atomicAnd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atomicSub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atomicOr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atomicExch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atomicXor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atomicMin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atomicMax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atomicDec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B.10 in the NVIDIA CUDA C Programming Guide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2883" name="Content Placeholder 2"/>
          <p:cNvSpPr txBox="1">
            <a:spLocks/>
          </p:cNvSpPr>
          <p:nvPr/>
        </p:nvSpPr>
        <p:spPr bwMode="auto">
          <a:xfrm>
            <a:off x="457200" y="1981200"/>
            <a:ext cx="6781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can threads from different blocks work together?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Use atomics sparingly.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Read-modify-write atomic operation</a:t>
            </a:r>
          </a:p>
          <a:p>
            <a:pPr lvl="1"/>
            <a:r>
              <a:rPr lang="en-US" smtClean="0"/>
              <a:t>Guaranteed no interference from other threads</a:t>
            </a:r>
          </a:p>
          <a:p>
            <a:pPr lvl="1"/>
            <a:r>
              <a:rPr lang="en-US" smtClean="0"/>
              <a:t>No guarantee on order</a:t>
            </a:r>
          </a:p>
          <a:p>
            <a:r>
              <a:rPr lang="en-US" smtClean="0"/>
              <a:t>Shared or global memory</a:t>
            </a:r>
          </a:p>
          <a:p>
            <a:r>
              <a:rPr lang="en-US" smtClean="0"/>
              <a:t>Requires compute capability 1.1 (&gt; G80)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G.1 in the NVIDIA CUDA C Programming Guide for full compute capability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atomic ++count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(&amp;count, 1);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What is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if 8 threads execute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 below?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 err="1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0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r>
              <a:rPr lang="en-US" sz="2000" kern="0" dirty="0" smtClean="0">
                <a:solidFill>
                  <a:srgbClr val="008000"/>
                </a:solidFill>
                <a:latin typeface="Courier New" charset="0"/>
              </a:rPr>
              <a:t>: __lock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</a:t>
            </a:r>
            <a:r>
              <a:rPr lang="en-US" sz="20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old;</a:t>
            </a:r>
            <a:endParaRPr lang="en-US" sz="20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0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(address)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   old = *address;</a:t>
            </a:r>
            <a:endParaRPr lang="en-US" sz="20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   *address += val;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return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old;</a:t>
            </a:r>
            <a:endParaRPr lang="en-US" sz="20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</a:p>
          <a:p>
            <a:pPr>
              <a:defRPr/>
            </a:pPr>
            <a:r>
              <a:rPr lang="en-US" dirty="0" smtClean="0"/>
              <a:t>What if you were given an atomic compare and swap?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45720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9571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8516</TotalTime>
  <Words>995</Words>
  <Application>Microsoft Office PowerPoint</Application>
  <PresentationFormat>On-screen Show (4:3)</PresentationFormat>
  <Paragraphs>224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Courier New</vt:lpstr>
      <vt:lpstr>Times New Roman</vt:lpstr>
      <vt:lpstr>Wingdings</vt:lpstr>
      <vt:lpstr>Pixel</vt:lpstr>
      <vt:lpstr>CUDA Atomics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294</cp:revision>
  <cp:lastPrinted>2012-01-29T21:57:59Z</cp:lastPrinted>
  <dcterms:created xsi:type="dcterms:W3CDTF">2011-01-14T02:17:40Z</dcterms:created>
  <dcterms:modified xsi:type="dcterms:W3CDTF">2016-10-16T16:07:00Z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