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8473DE-2DD7-43E2-9546-35087CB3A004}">
  <a:tblStyle styleId="{F38473DE-2DD7-43E2-9546-35087CB3A004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0C0C0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b1b09d8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b1b09d8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b1b09d8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b1b09d8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bce276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bce276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b1b09d8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b1b09d8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e447d7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e447d7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e447d7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e447d7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b1b09d8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b1b09d8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1b09d8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1b09d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dfb32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dfb32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b1b09d8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b1b09d8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1b09d8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1b09d8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b1f0b2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b1f0b2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b1f0b2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b1f0b2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b1f0b2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b1f0b2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b1f0b24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b1f0b2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 Plane</a:t>
            </a:r>
            <a:br>
              <a:rPr lang="de"/>
            </a:br>
            <a:r>
              <a:rPr lang="de" sz="2400"/>
              <a:t>deine Fluggesellschaftsmanagementplattform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gestaltet von: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Chen, Bowen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Eichner, Dennis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Gohres, Kevin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Constantin, Melanie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Datenbankschema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88" y="492900"/>
            <a:ext cx="6975827" cy="465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942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575" y="0"/>
            <a:ext cx="50650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942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75" y="563175"/>
            <a:ext cx="6415174" cy="418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 vor der Demonstration?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1026650" y="20528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{F38473DE-2DD7-43E2-9546-35087CB3A004}</a:tableStyleId>
              </a:tblPr>
              <a:tblGrid>
                <a:gridCol w="1891675"/>
                <a:gridCol w="5202600"/>
              </a:tblGrid>
              <a:tr h="2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01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Fluggesellschaftsmanager möchte ich, dass der Kunde über eine Nachricht an ihr Postfach und via Telegram-Messenger bei Stornierung eines von ihnen gebuchten Fluges automatisiert informiert wird, um manuelle Mehrarbeit zu vermeiden.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  <p:sp>
        <p:nvSpPr>
          <p:cNvPr id="95" name="Google Shape;95;p1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1177613" y="2200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{F38473DE-2DD7-43E2-9546-35087CB3A004}</a:tableStyleId>
              </a:tblPr>
              <a:tblGrid>
                <a:gridCol w="1958300"/>
                <a:gridCol w="4834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Admin möchte ich die Möglichkeit haben Gutscheine zu erstellen und die Gültigkeit zu prüfen, damit der Fluggesellschaftsmanager sie an die Kunden zum Einlösen weitergeben kann.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Bowen Chen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Vortragendee: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1421400" y="22475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{F38473DE-2DD7-43E2-9546-35087CB3A004}</a:tableStyleId>
              </a:tblPr>
              <a:tblGrid>
                <a:gridCol w="1946825"/>
                <a:gridCol w="435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ich die Möglichkeit haben ein temporäres Passwort in Telegram zu bekommen, wenn ich mein Passwort vergessen habe, und damit kann ich auch Passwort zurücksetzen.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Bowen Chen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100" y="1258450"/>
            <a:ext cx="5645789" cy="3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60900" y="1807875"/>
            <a:ext cx="1478700" cy="763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Erweiterung um Rentabilität und Stornokosten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213" y="1258450"/>
            <a:ext cx="5631567" cy="3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160900" y="1807875"/>
            <a:ext cx="1478700" cy="393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Fluglinien-Karte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613" y="1473250"/>
            <a:ext cx="576262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07325" y="1625800"/>
            <a:ext cx="1778700" cy="763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Buchungsübersicht mit Stornobsp. und Reiseinformationen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472650"/>
            <a:ext cx="576262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07325" y="1829325"/>
            <a:ext cx="1682100" cy="62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Reiseinfos - Bsp. Routenberechnung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1478025"/>
            <a:ext cx="5762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07325" y="1829325"/>
            <a:ext cx="1532400" cy="62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Reiseinfos - Bsp. Hotelsuche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