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" panose="02010600030101010101" charset="0"/>
      <p:regular r:id="rId23"/>
      <p:bold r:id="rId24"/>
      <p:italic r:id="rId25"/>
      <p:boldItalic r:id="rId26"/>
    </p:embeddedFont>
    <p:embeddedFont>
      <p:font typeface="Raleway" panose="02010600030101010101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70255-534A-4CBB-9AF9-B8E9EF91A822}">
  <a:tblStyle styleId="{E8570255-534A-4CBB-9AF9-B8E9EF91A822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0C0C0"/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0b1b09d84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0b1b09d84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b1b09d84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b1b09d84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bce2769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bce2769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b1b09d84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b1b09d84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e447d7c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e447d7c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5e447d7c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5e447d7c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b1b09d84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0b1b09d84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b1b09d8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b1b09d8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dfb32d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dfb32d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b1b09d84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b1b09d84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b1b09d84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b1b09d84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b1f0b2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b1f0b2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b1f0b2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b1f0b2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b1f0b24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b1f0b24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b1f0b24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b1f0b24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 Plane</a:t>
            </a:r>
            <a:br>
              <a:rPr lang="de"/>
            </a:br>
            <a:r>
              <a:rPr lang="de" sz="2400"/>
              <a:t>deine Fluggesellschaftsmanagementplattform</a:t>
            </a:r>
            <a:endParaRPr sz="2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/>
              <a:t>gestaltet von: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/>
              <a:t>Chen, Bowen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/>
              <a:t>Eichner, Dennis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/>
              <a:t>Gohres, Kevin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i="1"/>
              <a:t>Constantin, Melanie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925" y="614475"/>
            <a:ext cx="3294275" cy="44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125" y="1853850"/>
            <a:ext cx="1045447" cy="3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550" y="675823"/>
            <a:ext cx="3846149" cy="446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400" y="1853850"/>
            <a:ext cx="1244625" cy="3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Aktivitätsdiagramm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Kevin Gohres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025" y="671725"/>
            <a:ext cx="3207226" cy="416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Datenbankschema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088" y="492900"/>
            <a:ext cx="6975827" cy="465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194250" y="122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Systemtests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575" y="0"/>
            <a:ext cx="50650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194250" y="1224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Systemtests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75" y="563175"/>
            <a:ext cx="6415174" cy="418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 vor der Demonstration?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1026650" y="2052825"/>
          <a:ext cx="7094275" cy="2797875"/>
        </p:xfrm>
        <a:graphic>
          <a:graphicData uri="http://schemas.openxmlformats.org/drawingml/2006/table">
            <a:tbl>
              <a:tblPr bandRow="1">
                <a:noFill/>
                <a:tableStyleId>{E8570255-534A-4CBB-9AF9-B8E9EF91A822}</a:tableStyleId>
              </a:tblPr>
              <a:tblGrid>
                <a:gridCol w="189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Fluggesellschaftsmanager möchte ich, dass der Kunde über eine Nachricht an ihr Postfach und via Telegram-Messenger bei Stornierung eines von ihnen gebuchten Fluges automatisiert informiert wird, um manuelle Mehrarbeit zu vermeiden.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Melanie Constantin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3.03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Google Shape;95;p14"/>
          <p:cNvSpPr txBox="1"/>
          <p:nvPr/>
        </p:nvSpPr>
        <p:spPr>
          <a:xfrm>
            <a:off x="6309600" y="-14287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" dirty="0">
                <a:latin typeface="Lato"/>
                <a:ea typeface="Lato"/>
                <a:cs typeface="Lato"/>
                <a:sym typeface="Lato"/>
              </a:rPr>
              <a:t>Vortragender: </a:t>
            </a:r>
            <a:r>
              <a:rPr lang="de-DE" altLang="zh-CN" dirty="0">
                <a:latin typeface="Calibri"/>
                <a:ea typeface="Calibri"/>
                <a:cs typeface="Calibri"/>
                <a:sym typeface="Calibri"/>
              </a:rPr>
              <a:t>Melanie Constantin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1177613" y="2200500"/>
          <a:ext cx="6792350" cy="2346960"/>
        </p:xfrm>
        <a:graphic>
          <a:graphicData uri="http://schemas.openxmlformats.org/drawingml/2006/table">
            <a:tbl>
              <a:tblPr bandRow="1">
                <a:noFill/>
                <a:tableStyleId>{E8570255-534A-4CBB-9AF9-B8E9EF91A822}</a:tableStyleId>
              </a:tblPr>
              <a:tblGrid>
                <a:gridCol w="195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Admin möchte ich die Möglichkeit haben Gutscheine zu erstellen und die Gültigkeit zu prüfen, damit der Fluggesellschaftsmanager sie an die Kunden zum Einlösen weitergeben kann.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Bowen Chen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Stories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Vortragendee: Bowen Chen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1421400" y="2247525"/>
          <a:ext cx="6304800" cy="2346960"/>
        </p:xfrm>
        <a:graphic>
          <a:graphicData uri="http://schemas.openxmlformats.org/drawingml/2006/table">
            <a:tbl>
              <a:tblPr bandRow="1">
                <a:noFill/>
                <a:tableStyleId>{E8570255-534A-4CBB-9AF9-B8E9EF91A822}</a:tableStyleId>
              </a:tblPr>
              <a:tblGrid>
                <a:gridCol w="19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Story-ID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Story-Beschreibung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 Kunde möchte ich die Möglichkeit haben ein temporäres Passwort in Telegram zu bekommen, wenn ich mein Passwort vergessen habe, und damit kann ich auch Passwort zurücksetzen.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Geschätzter Realisierungsaufwand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MT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Priorität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hoch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Autor(en)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Bowen Chen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Abhängigkeiten zu anderen User Stories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3025" marR="7302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100" y="1258450"/>
            <a:ext cx="5645789" cy="3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60900" y="1807875"/>
            <a:ext cx="1478700" cy="763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Erweiterung um Rentabilität und Stornokosten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213" y="1258450"/>
            <a:ext cx="5631567" cy="3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160900" y="1807875"/>
            <a:ext cx="1478700" cy="393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Fluglinien-Karte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613" y="1473250"/>
            <a:ext cx="576262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07325" y="1625800"/>
            <a:ext cx="1778700" cy="7638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Buchungsübersicht mit Stornobsp. und Reiseinformationen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1472650"/>
            <a:ext cx="576262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07325" y="1829325"/>
            <a:ext cx="1682100" cy="625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Reiseinfos - Bsp. Routenberechnung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727650" y="60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Papierprototypen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309600" y="0"/>
            <a:ext cx="2834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Vortragender: Dennis Eichner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1478025"/>
            <a:ext cx="57626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07325" y="1829325"/>
            <a:ext cx="1532400" cy="6252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Reiseinfos - Bsp. Hotelsuche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全屏显示(16:9)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Lato</vt:lpstr>
      <vt:lpstr>Calibri</vt:lpstr>
      <vt:lpstr>Raleway</vt:lpstr>
      <vt:lpstr>Arial</vt:lpstr>
      <vt:lpstr>Streamline</vt:lpstr>
      <vt:lpstr>SE Plane deine Fluggesellschaftsmanagementplattform</vt:lpstr>
      <vt:lpstr>User Stories</vt:lpstr>
      <vt:lpstr>User Stories</vt:lpstr>
      <vt:lpstr>User Stories</vt:lpstr>
      <vt:lpstr>Papierprototypen</vt:lpstr>
      <vt:lpstr>Papierprototypen</vt:lpstr>
      <vt:lpstr>Papierprototypen</vt:lpstr>
      <vt:lpstr>Papierprototypen</vt:lpstr>
      <vt:lpstr>Papierprototypen</vt:lpstr>
      <vt:lpstr>Aktivitätsdiagramm</vt:lpstr>
      <vt:lpstr>Aktivitätsdiagramm</vt:lpstr>
      <vt:lpstr>Aktivitätsdiagramm</vt:lpstr>
      <vt:lpstr>Datenbankschema</vt:lpstr>
      <vt:lpstr>Systemtests</vt:lpstr>
      <vt:lpstr>Systemtests</vt:lpstr>
      <vt:lpstr>Fragen vor der Demonstration?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Plane deine Fluggesellschaftsmanagementplattform</dc:title>
  <cp:lastModifiedBy>BowenChen</cp:lastModifiedBy>
  <cp:revision>1</cp:revision>
  <dcterms:modified xsi:type="dcterms:W3CDTF">2020-01-23T14:15:44Z</dcterms:modified>
</cp:coreProperties>
</file>