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21F24-3AF3-411B-B828-A0574218CAC6}">
  <a:tblStyle styleId="{43F21F24-3AF3-411B-B828-A0574218CAC6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0C0C0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b1b09d84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b1b09d84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b1b09d8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b1b09d84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bce2769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bce2769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b1b09d8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b1b09d84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bce2769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bce2769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b1b09d84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b1b09d84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bce276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bce276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bce2769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bce2769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b1b09d84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b1b09d84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e447d7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e447d7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1b09d8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1b09d8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447d7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e447d7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b1b09d8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b1b09d8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dfb32d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dfb32d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b1b09d84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b1b09d84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1b09d8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1b09d8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b1b09d84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b1b09d84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b1b09d84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b1b09d84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bce276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bce2769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b1b09d84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b1b09d84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 Plane</a:t>
            </a:r>
            <a:br>
              <a:rPr lang="de"/>
            </a:br>
            <a:r>
              <a:rPr lang="de" sz="2400"/>
              <a:t>deine Fluggesellschaftsmanagementplattform</a:t>
            </a: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gestaltet von: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Chen, Bowen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Eichner, Dennis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Gohres, Kevin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Constantin, Melanie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7650" y="1238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5750"/>
            <a:ext cx="5161269" cy="30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64" y="683906"/>
            <a:ext cx="5308137" cy="3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7650" y="1231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88" y="1766550"/>
            <a:ext cx="4836824" cy="32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00" y="1258450"/>
            <a:ext cx="5331351" cy="3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0" y="1143275"/>
            <a:ext cx="5876599" cy="38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759250"/>
            <a:ext cx="6163749" cy="30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75" y="1143275"/>
            <a:ext cx="5839100" cy="390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2042450"/>
            <a:ext cx="3267299" cy="281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500" y="1688625"/>
            <a:ext cx="4905574" cy="3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r="-1574" b="-3950"/>
          <a:stretch/>
        </p:blipFill>
        <p:spPr>
          <a:xfrm>
            <a:off x="400613" y="2280300"/>
            <a:ext cx="3451575" cy="286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100" y="1486800"/>
            <a:ext cx="4866649" cy="3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263000" y="1893025"/>
            <a:ext cx="3471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Alternativentwurf zur Postbox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50" y="1759250"/>
            <a:ext cx="4812715" cy="30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0" y="61825"/>
            <a:ext cx="7715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Datenbankschema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59984-6150-4678-957D-25683E3E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1F301B-29C0-4E8A-96EE-D2D63E95E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 Stories</a:t>
            </a:r>
          </a:p>
          <a:p>
            <a:r>
              <a:rPr lang="de-DE" dirty="0"/>
              <a:t>Aktivitätsdiagramme</a:t>
            </a:r>
          </a:p>
          <a:p>
            <a:r>
              <a:rPr lang="de-DE" dirty="0"/>
              <a:t>Papierprototypen</a:t>
            </a:r>
          </a:p>
          <a:p>
            <a:r>
              <a:rPr lang="de-DE" dirty="0"/>
              <a:t>Datenbankschema </a:t>
            </a:r>
          </a:p>
          <a:p>
            <a:r>
              <a:rPr lang="de-DE" dirty="0"/>
              <a:t>Systemtests</a:t>
            </a:r>
          </a:p>
          <a:p>
            <a:endParaRPr lang="de-DE" dirty="0"/>
          </a:p>
          <a:p>
            <a:pPr marL="14605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E1D29-C841-4EC2-8505-EC17616D3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2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75" y="469050"/>
            <a:ext cx="5203474" cy="46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21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25" y="435400"/>
            <a:ext cx="5024274" cy="46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vor der Demonstration?</a:t>
            </a: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729450" y="2007025"/>
          <a:ext cx="6823900" cy="2486725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6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13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Fluggesellschafts-Manager möchte ich verschlüsselte Nachrichten an den Kunden versenden können, um Datenschutz zu gewährleisten.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Dennis Eichner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653250" y="1930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7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14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eine Option für die Buchung von Hin- und Rückflug nutzen können, da ich in der Regel von Zuhause aus fliege und wieder zurück und so schneller buchen kann.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556875" y="1960025"/>
          <a:ext cx="7113825" cy="26864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75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15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Tickets für mehrere Personen buchen können, um Tickets für meine Familie direkt in einem Schritt buchen zu können.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693175" y="1990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70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Buchungen stornieren können, falls ich meine Meinung ändere.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50" y="1893425"/>
            <a:ext cx="367637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76" y="431075"/>
            <a:ext cx="2526425" cy="4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22" y="592600"/>
            <a:ext cx="4493100" cy="388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349" y="1892550"/>
            <a:ext cx="2371775" cy="3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00" y="413725"/>
            <a:ext cx="7779749" cy="45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Bildschirmpräsentation (16:9)</PresentationFormat>
  <Paragraphs>118</Paragraphs>
  <Slides>22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Lato</vt:lpstr>
      <vt:lpstr>Raleway</vt:lpstr>
      <vt:lpstr>Streamline</vt:lpstr>
      <vt:lpstr>SE Plane deine Fluggesellschaftsmanagementplattform</vt:lpstr>
      <vt:lpstr>Agenda  </vt:lpstr>
      <vt:lpstr>User Stories</vt:lpstr>
      <vt:lpstr>User Stories</vt:lpstr>
      <vt:lpstr>User Stories</vt:lpstr>
      <vt:lpstr>User Stories</vt:lpstr>
      <vt:lpstr>Aktivitätsdiagramm</vt:lpstr>
      <vt:lpstr>Aktivitätsdiagramm</vt:lpstr>
      <vt:lpstr>Aktivitätsdiagramm</vt:lpstr>
      <vt:lpstr>Papierprototypen</vt:lpstr>
      <vt:lpstr>Papierprototypen</vt:lpstr>
      <vt:lpstr>Papierprototypen</vt:lpstr>
      <vt:lpstr>Papierprototypen</vt:lpstr>
      <vt:lpstr>Papierprototypen</vt:lpstr>
      <vt:lpstr>Papierprototypen</vt:lpstr>
      <vt:lpstr>Papierprototypen</vt:lpstr>
      <vt:lpstr>Papierprototypen</vt:lpstr>
      <vt:lpstr>Papierprototypen</vt:lpstr>
      <vt:lpstr>Datenbankschema</vt:lpstr>
      <vt:lpstr>Systemtests</vt:lpstr>
      <vt:lpstr>Systemtests</vt:lpstr>
      <vt:lpstr>Fragen vor der Demonstration?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Plane deine Fluggesellschaftsmanagementplattform</dc:title>
  <cp:lastModifiedBy>Dennis Eichner</cp:lastModifiedBy>
  <cp:revision>1</cp:revision>
  <dcterms:modified xsi:type="dcterms:W3CDTF">2019-12-10T21:44:58Z</dcterms:modified>
</cp:coreProperties>
</file>