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570255-534A-4CBB-9AF9-B8E9EF91A822}">
  <a:tblStyle styleId="{E8570255-534A-4CBB-9AF9-B8E9EF91A822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0C0C0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b1b09d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b1b09d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b1b09d8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b1b09d8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bce2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bce2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b1b09d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b1b09d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e447d7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e447d7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e447d7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e447d7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1b09d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b1b09d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dfb32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dfb32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b1f0b2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b1f0b2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1f0b2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1f0b2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1f0b2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1f0b2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b1f0b2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b1f0b2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gestaltet von: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Chen, Bowen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Eichner, Dennis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Gohres, Kevin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25" y="614475"/>
            <a:ext cx="3294275" cy="4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25" y="1853850"/>
            <a:ext cx="1045447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50" y="675823"/>
            <a:ext cx="3846149" cy="446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400" y="1853850"/>
            <a:ext cx="1244625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25" y="671725"/>
            <a:ext cx="3207226" cy="41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88" y="492900"/>
            <a:ext cx="6975827" cy="465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75" y="0"/>
            <a:ext cx="50650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75" y="563175"/>
            <a:ext cx="6415174" cy="41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026650" y="2052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891675"/>
                <a:gridCol w="5202600"/>
              </a:tblGrid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0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Fluggesellschaftsmanager möchte ich, dass der Kunde über eine Nachricht an ihr Postfach und via Telegram-Messenger bei Stornierung eines von ihnen gebuchten Fluges automatisiert informiert wird, um manuelle Mehrarbeit zu vermeiden.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177613" y="2200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958300"/>
                <a:gridCol w="4834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Admin möchte ich die Möglichkeit haben Gutscheine zu erstellen und die Gültigkeit zu prüfen, damit der Fluggesellschaftsmanager sie an die Kunden zum Einlösen weitergeben kann.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Vortragendee: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421400" y="22475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946825"/>
                <a:gridCol w="435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die Möglichkeit haben ein temporäres Passwort in Telegram zu bekommen, wenn ich mein Passwort vergessen habe, und damit kann ich auch Passwort zurücksetzen.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00" y="1258450"/>
            <a:ext cx="5645789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60900" y="1807875"/>
            <a:ext cx="1478700" cy="763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Erweiterung um Rentabilität und Stornokosten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13" y="1258450"/>
            <a:ext cx="5631567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60900" y="1807875"/>
            <a:ext cx="1478700" cy="393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Fluglinien-Karte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13" y="1473250"/>
            <a:ext cx="57626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07325" y="1625800"/>
            <a:ext cx="1778700" cy="763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Buchungsübersicht mit Stornobsp. und Reiseinformationen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472650"/>
            <a:ext cx="576262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07325" y="1829325"/>
            <a:ext cx="1682100" cy="62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Routenberechnung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478025"/>
            <a:ext cx="5762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07325" y="1829325"/>
            <a:ext cx="1532400" cy="62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Hotelsuche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