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F21F24-3AF3-411B-B828-A0574218CAC6}">
  <a:tblStyle styleId="{43F21F24-3AF3-411B-B828-A0574218CAC6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0C0C0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b1b09d8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0b1b09d8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b1b09d84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b1b09d8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bce2769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bce2769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b1b09d84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b1b09d8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bce276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bce276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b1b09d84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b1b09d84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bce276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5bce276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bce276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bce276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0b1b09d8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0b1b09d8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e447d7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e447d7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1b09d8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1b09d8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e447d7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5e447d7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b1b09d8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0b1b09d8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dfb32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dfb32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b1b09d8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b1b09d8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1b09d84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1b09d8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b1b09d8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b1b09d8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b1b09d84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b1b09d8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bce276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bce276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b1b09d8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0b1b09d8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 Plane</a:t>
            </a:r>
            <a:br>
              <a:rPr lang="de"/>
            </a:br>
            <a:r>
              <a:rPr lang="de" sz="2400"/>
              <a:t>deine Fluggesellschaftsmanagementplattform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gestaltet von: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Chen, Bowen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Eichner, Dennis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Gohres, Kevin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Constantin, Melanie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7650" y="1231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88" y="1766550"/>
            <a:ext cx="4836824" cy="32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00" y="1258450"/>
            <a:ext cx="5331351" cy="37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50" y="1143275"/>
            <a:ext cx="5876599" cy="38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25" y="1759250"/>
            <a:ext cx="6163749" cy="30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575" y="1143275"/>
            <a:ext cx="5839100" cy="390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5" y="2042450"/>
            <a:ext cx="3267299" cy="281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500" y="1688625"/>
            <a:ext cx="4905574" cy="31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b="-3950" l="0" r="-1574" t="0"/>
          <a:stretch/>
        </p:blipFill>
        <p:spPr>
          <a:xfrm>
            <a:off x="400613" y="2280300"/>
            <a:ext cx="3451575" cy="286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100" y="1486800"/>
            <a:ext cx="4866649" cy="31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263000" y="1893025"/>
            <a:ext cx="3471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Alternativentwurf zur Postbox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50" y="1759250"/>
            <a:ext cx="4812715" cy="30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00" y="61825"/>
            <a:ext cx="7715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Datenbankschema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Systemtests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675" y="469050"/>
            <a:ext cx="5203474" cy="46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729450" y="2007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{43F21F24-3AF3-411B-B828-A0574218CAC6}</a:tableStyleId>
              </a:tblPr>
              <a:tblGrid>
                <a:gridCol w="1675650"/>
                <a:gridCol w="5148250"/>
              </a:tblGrid>
              <a:tr h="2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13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72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Fluggesellschafts-Manager möchte ich verschlüsselte Nachrichten an den Kunden versenden können, um Datenschutz zu gewährleisten.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Dennis Eichner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Systemtests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225" y="435400"/>
            <a:ext cx="5024274" cy="462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 vor der Demonstration?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653250" y="1930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{43F21F24-3AF3-411B-B828-A0574218CAC6}</a:tableStyleId>
              </a:tblPr>
              <a:tblGrid>
                <a:gridCol w="1719150"/>
                <a:gridCol w="5281850"/>
              </a:tblGrid>
              <a:tr h="25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14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99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ich eine Option für die Buchung von Hin- und Rückflug nutzen können, da ich in der Regel von Zuhause aus fliege und wieder zurück und so schneller buchen kann.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51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5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5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51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556875" y="1960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{43F21F24-3AF3-411B-B828-A0574218CAC6}</a:tableStyleId>
              </a:tblPr>
              <a:tblGrid>
                <a:gridCol w="1758350"/>
                <a:gridCol w="5355475"/>
              </a:tblGrid>
              <a:tr h="2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15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7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ich Tickets für mehrere Personen buchen können, um Tickets für meine Familie direkt in einem Schritt buchen zu können.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9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9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9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693175" y="1990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{43F21F24-3AF3-411B-B828-A0574218CAC6}</a:tableStyleId>
              </a:tblPr>
              <a:tblGrid>
                <a:gridCol w="1709950"/>
                <a:gridCol w="5208100"/>
              </a:tblGrid>
              <a:tr h="2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16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70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Buchungen stornieren können, falls ich meine Meinung ändere.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50" y="1893425"/>
            <a:ext cx="367637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476" y="431075"/>
            <a:ext cx="2526425" cy="47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022" y="592600"/>
            <a:ext cx="4493100" cy="3888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349" y="1892550"/>
            <a:ext cx="2371775" cy="3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00" y="413725"/>
            <a:ext cx="7779749" cy="45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7650" y="123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5750"/>
            <a:ext cx="5161269" cy="30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64" y="683906"/>
            <a:ext cx="5308137" cy="30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