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76" y="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19C-BFF3-4E6E-9B08-8D9770FE1F9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AB22-BFA0-45D7-8ABC-E24973F7C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85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19C-BFF3-4E6E-9B08-8D9770FE1F9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AB22-BFA0-45D7-8ABC-E24973F7C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31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19C-BFF3-4E6E-9B08-8D9770FE1F9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AB22-BFA0-45D7-8ABC-E24973F7C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27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19C-BFF3-4E6E-9B08-8D9770FE1F9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AB22-BFA0-45D7-8ABC-E24973F7C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1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19C-BFF3-4E6E-9B08-8D9770FE1F9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AB22-BFA0-45D7-8ABC-E24973F7C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47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19C-BFF3-4E6E-9B08-8D9770FE1F9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AB22-BFA0-45D7-8ABC-E24973F7C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66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19C-BFF3-4E6E-9B08-8D9770FE1F9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AB22-BFA0-45D7-8ABC-E24973F7C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9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19C-BFF3-4E6E-9B08-8D9770FE1F9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AB22-BFA0-45D7-8ABC-E24973F7C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1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19C-BFF3-4E6E-9B08-8D9770FE1F9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AB22-BFA0-45D7-8ABC-E24973F7C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9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19C-BFF3-4E6E-9B08-8D9770FE1F9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AB22-BFA0-45D7-8ABC-E24973F7C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6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19C-BFF3-4E6E-9B08-8D9770FE1F9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AB22-BFA0-45D7-8ABC-E24973F7C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58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19C-BFF3-4E6E-9B08-8D9770FE1F9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AB22-BFA0-45D7-8ABC-E24973F7C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6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07377" y="-1932234"/>
            <a:ext cx="9097645" cy="8059136"/>
            <a:chOff x="607377" y="-1932234"/>
            <a:chExt cx="9097645" cy="8059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07377" y="-1932234"/>
              <a:ext cx="9097645" cy="3534268"/>
              <a:chOff x="1547177" y="1661866"/>
              <a:chExt cx="9097645" cy="353426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7177" y="1661866"/>
                <a:ext cx="9097645" cy="3534268"/>
              </a:xfrm>
              <a:prstGeom prst="rect">
                <a:avLst/>
              </a:prstGeom>
            </p:spPr>
          </p:pic>
          <p:sp>
            <p:nvSpPr>
              <p:cNvPr id="6" name="Rounded Rectangle 5"/>
              <p:cNvSpPr/>
              <p:nvPr/>
            </p:nvSpPr>
            <p:spPr>
              <a:xfrm>
                <a:off x="8712200" y="2338450"/>
                <a:ext cx="431800" cy="419100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ight Arrow 12"/>
              <p:cNvSpPr/>
              <p:nvPr/>
            </p:nvSpPr>
            <p:spPr>
              <a:xfrm rot="19312359">
                <a:off x="7132703" y="2805573"/>
                <a:ext cx="1498600" cy="8509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r="233"/>
            <a:stretch/>
          </p:blipFill>
          <p:spPr>
            <a:xfrm>
              <a:off x="607377" y="2592634"/>
              <a:ext cx="9095423" cy="3534268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5292726" y="4292600"/>
              <a:ext cx="2984500" cy="34290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ight Arrow 16"/>
            <p:cNvSpPr/>
            <p:nvPr/>
          </p:nvSpPr>
          <p:spPr>
            <a:xfrm rot="19312359">
              <a:off x="3852929" y="4741474"/>
              <a:ext cx="1498600" cy="8509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334957" y="-169780"/>
              <a:ext cx="690497" cy="8365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 smtClean="0">
                  <a:solidFill>
                    <a:srgbClr val="FF0000"/>
                  </a:solidFill>
                </a:rPr>
                <a:t>1.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59624" y="5204698"/>
              <a:ext cx="690497" cy="8365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 smtClean="0">
                  <a:solidFill>
                    <a:srgbClr val="FF0000"/>
                  </a:solidFill>
                </a:rPr>
                <a:t>2.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7377" y="1602034"/>
              <a:ext cx="9095423" cy="990600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359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Bowden</dc:creator>
  <cp:lastModifiedBy>Christopher Bowden</cp:lastModifiedBy>
  <cp:revision>2</cp:revision>
  <dcterms:created xsi:type="dcterms:W3CDTF">2023-06-06T13:48:00Z</dcterms:created>
  <dcterms:modified xsi:type="dcterms:W3CDTF">2023-06-06T13:50:13Z</dcterms:modified>
</cp:coreProperties>
</file>