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Image 357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81225" y="321945"/>
            <a:ext cx="7829550" cy="62141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82" name="Image 358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18870" y="2065655"/>
            <a:ext cx="9954260" cy="27266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73" name="Image 357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65363" y="373698"/>
            <a:ext cx="7661275" cy="61106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74" name="Image 357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21498" y="440373"/>
            <a:ext cx="8549005" cy="59772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75" name="Image 357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75803" y="589915"/>
            <a:ext cx="8240395" cy="56781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76" name="Image 357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1730" y="857885"/>
            <a:ext cx="9908540" cy="51422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77" name="Image 357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61870" y="398780"/>
            <a:ext cx="7668260" cy="60604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78" name="Image 357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5038" y="1596390"/>
            <a:ext cx="10321925" cy="36652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79" name="Image 357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4803" y="1392238"/>
            <a:ext cx="5201285" cy="4073525"/>
          </a:xfrm>
          <a:prstGeom prst="rect">
            <a:avLst/>
          </a:prstGeom>
        </p:spPr>
      </p:pic>
      <p:pic>
        <p:nvPicPr>
          <p:cNvPr id="3580" name="Image 358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7238" y="1684020"/>
            <a:ext cx="5805805" cy="34899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81" name="Image 358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01483" y="661988"/>
            <a:ext cx="8789035" cy="5534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肖博文</cp:lastModifiedBy>
  <cp:revision>155</cp:revision>
  <dcterms:created xsi:type="dcterms:W3CDTF">2019-06-19T02:08:00Z</dcterms:created>
  <dcterms:modified xsi:type="dcterms:W3CDTF">2024-12-31T09:03:24Z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0688EC83E8184E13994C8B515CB90D40_11</vt:lpwstr>
  </property>
</Properties>
</file>