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KJiGMADydG8+lbaOpj+q8jiZ8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660e92d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b660e92d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6b660e92d5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660e92d5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660e92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6b660e92d5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c1b1f46d0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bc1b1f46d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bc1b1f46d0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c3ef8e758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ac3ef8e7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ac3ef8e758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c3ef8e75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ac3ef8e7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ac3ef8e758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660e92d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660e92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6b660e92d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660e92d5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660e92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6b660e92d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660e92d5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660e92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6b660e92d5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b660e92d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b660e92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6b660e92d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b660e92d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b660e92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6b660e92d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660e92d5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660e92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6b660e92d5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b660e92d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b660e92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b660e92d5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5"/>
          <p:cNvPicPr preferRelativeResize="0"/>
          <p:nvPr/>
        </p:nvPicPr>
        <p:blipFill rotWithShape="1">
          <a:blip r:embed="rId2">
            <a:alphaModFix/>
          </a:blip>
          <a:srcRect b="10714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5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7" name="Google Shape;27;p5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5"/>
            <p:cNvPicPr preferRelativeResize="0"/>
            <p:nvPr/>
          </p:nvPicPr>
          <p:blipFill rotWithShape="1">
            <a:blip r:embed="rId2">
              <a:alphaModFix/>
            </a:blip>
            <a:srcRect b="10714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/>
          <p:nvPr/>
        </p:nvSpPr>
        <p:spPr>
          <a:xfrm flipH="1" rot="10800000">
            <a:off x="0" y="6705716"/>
            <a:ext cx="9144000" cy="19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4"/>
          <p:cNvPicPr preferRelativeResize="0"/>
          <p:nvPr/>
        </p:nvPicPr>
        <p:blipFill rotWithShape="1">
          <a:blip r:embed="rId1">
            <a:alphaModFix/>
          </a:blip>
          <a:srcRect b="10714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4"/>
          <p:cNvPicPr preferRelativeResize="0"/>
          <p:nvPr/>
        </p:nvPicPr>
        <p:blipFill rotWithShape="1">
          <a:blip r:embed="rId1">
            <a:alphaModFix/>
          </a:blip>
          <a:srcRect b="10714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6146800" y="0"/>
            <a:ext cx="2997300" cy="876300"/>
            <a:chOff x="6096000" y="3924300"/>
            <a:chExt cx="2997300" cy="876300"/>
          </a:xfrm>
        </p:grpSpPr>
        <p:sp>
          <p:nvSpPr>
            <p:cNvPr id="20" name="Google Shape;20;p4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4"/>
            <p:cNvPicPr preferRelativeResize="0"/>
            <p:nvPr/>
          </p:nvPicPr>
          <p:blipFill rotWithShape="1">
            <a:blip r:embed="rId1">
              <a:alphaModFix/>
            </a:blip>
            <a:srcRect b="10714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4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6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api.github.com/users/jatinjaglan347" TargetMode="External"/><Relationship Id="rId6" Type="http://schemas.openxmlformats.org/officeDocument/2006/relationships/hyperlink" Target="https://api.github.com/users/jatinjaglan347/repos" TargetMode="External"/><Relationship Id="rId7" Type="http://schemas.openxmlformats.org/officeDocument/2006/relationships/hyperlink" Target="https://fontawesome.com/ico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457200" y="1062525"/>
            <a:ext cx="8229600" cy="20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9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Github Profile</a:t>
            </a:r>
            <a:br>
              <a:rPr b="1" lang="en-US" sz="49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9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Viewer</a:t>
            </a:r>
            <a:endParaRPr b="1" i="0" sz="4900" u="none" cap="none" strike="noStrike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42275" y="3284389"/>
            <a:ext cx="4038600" cy="243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 Arora (2210990486)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Jatin Jaglan (2210990458)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Kartikey Bartwal (2210990492)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Jaskirat Singh Bedi (2210990446)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5126275" y="3284700"/>
            <a:ext cx="3663000" cy="24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to: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Baljit Kaur</a:t>
            </a:r>
            <a:b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Vikas Patel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0" y="131250"/>
            <a:ext cx="625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660e92d5_0_6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Nature</a:t>
            </a:r>
            <a:endParaRPr/>
          </a:p>
        </p:txBody>
      </p:sp>
      <p:sp>
        <p:nvSpPr>
          <p:cNvPr id="125" name="Google Shape;125;g26b660e92d5_0_69"/>
          <p:cNvSpPr txBox="1"/>
          <p:nvPr>
            <p:ph idx="1" type="body"/>
          </p:nvPr>
        </p:nvSpPr>
        <p:spPr>
          <a:xfrm>
            <a:off x="152400" y="1093175"/>
            <a:ext cx="5757600" cy="160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Both the Pages, are responsive in nature, that means they are set to work in phone &amp; tab breakpoints.</a:t>
            </a:r>
            <a:endParaRPr sz="30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6" name="Google Shape;126;g26b660e92d5_0_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26b660e92d5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88" y="2640950"/>
            <a:ext cx="1776250" cy="3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b660e92d5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075" y="1029024"/>
            <a:ext cx="2314575" cy="543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6b660e92d5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31550"/>
            <a:ext cx="3994351" cy="32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b660e92d5_0_6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136" name="Google Shape;136;g26b660e92d5_0_62"/>
          <p:cNvSpPr txBox="1"/>
          <p:nvPr>
            <p:ph idx="1" type="body"/>
          </p:nvPr>
        </p:nvSpPr>
        <p:spPr>
          <a:xfrm>
            <a:off x="457200" y="1371600"/>
            <a:ext cx="8229600" cy="48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	HTML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CSS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JAVASCRIPT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		BOOTSTRAP</a:t>
            </a:r>
            <a:endParaRPr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endParaRPr/>
          </a:p>
        </p:txBody>
      </p:sp>
      <p:sp>
        <p:nvSpPr>
          <p:cNvPr id="137" name="Google Shape;137;g26b660e92d5_0_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26b660e92d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25" y="1488850"/>
            <a:ext cx="637025" cy="6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6b660e92d5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75" y="2351175"/>
            <a:ext cx="505925" cy="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6b660e92d5_0_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063" y="3352800"/>
            <a:ext cx="659743" cy="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b660e92d5_0_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837" y="436710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6b660e92d5_0_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975" y="5402025"/>
            <a:ext cx="659725" cy="6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c1b1f46d0_1_1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49" name="Google Shape;149;g1bc1b1f46d0_1_17"/>
          <p:cNvSpPr txBox="1"/>
          <p:nvPr>
            <p:ph idx="1" type="body"/>
          </p:nvPr>
        </p:nvSpPr>
        <p:spPr>
          <a:xfrm>
            <a:off x="383950" y="1759200"/>
            <a:ext cx="82296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highlight>
                  <a:schemeClr val="lt1"/>
                </a:highlight>
              </a:rPr>
              <a:t>Empowering GitHub Interaction:</a:t>
            </a:r>
            <a:endParaRPr b="1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chemeClr val="lt1"/>
                </a:highlight>
              </a:rPr>
              <a:t>The primary objective of the GitHub Explorer app is to revolutionize the way users engage with GitHub profiles, providing a seamless and enriched experience.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0" name="Google Shape;150;g1bc1b1f46d0_1_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c3ef8e758_0_5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7" name="Google Shape;157;g1ac3ef8e758_0_59"/>
          <p:cNvSpPr txBox="1"/>
          <p:nvPr>
            <p:ph idx="1" type="body"/>
          </p:nvPr>
        </p:nvSpPr>
        <p:spPr>
          <a:xfrm>
            <a:off x="148225" y="1029025"/>
            <a:ext cx="8730300" cy="5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Bootstrap</a:t>
            </a:r>
            <a:endParaRPr sz="2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https://getbootstrap.com/</a:t>
            </a:r>
            <a:endParaRPr sz="2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Github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https://github.com/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Github Api 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5"/>
              </a:rPr>
              <a:t>https://api.github.com/users/jatinjaglan347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https://api.github.com/users/jatinjaglan347/repos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/>
              <a:t>3) FontAwesome </a:t>
            </a:r>
            <a:endParaRPr sz="2800"/>
          </a:p>
          <a:p>
            <a:pPr indent="45720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800" u="sng">
                <a:solidFill>
                  <a:schemeClr val="hlink"/>
                </a:solidFill>
                <a:hlinkClick r:id="rId7"/>
              </a:rPr>
              <a:t>https://fontawesome.com/icons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158" name="Google Shape;158;g1ac3ef8e758_0_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c3ef8e758_0_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5" name="Google Shape;165;g1ac3ef8e758_0_7"/>
          <p:cNvSpPr txBox="1"/>
          <p:nvPr>
            <p:ph idx="1" type="body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highlight>
                  <a:schemeClr val="lt1"/>
                </a:highlight>
              </a:rPr>
              <a:t>GitHub Profile Viewer is not just a tool; it's a window into the vibrant world of coding on GitHub.</a:t>
            </a:r>
            <a:endParaRPr sz="2700">
              <a:highlight>
                <a:schemeClr val="lt1"/>
              </a:highlight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highlight>
                  <a:schemeClr val="lt1"/>
                </a:highlight>
              </a:rPr>
              <a:t>Empower your GitHub journey with GitHub Explorer, your passport to the Code Canvas!</a:t>
            </a:r>
            <a:endParaRPr sz="2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700">
                <a:highlight>
                  <a:schemeClr val="lt1"/>
                </a:highlight>
              </a:rPr>
              <a:t>Thank you for joining us today as we embark on this exciting exploration of GitHub Explorer. Let's unlock the full potential of GitHub profiles together!</a:t>
            </a:r>
            <a:endParaRPr i="1" sz="27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highlight>
                <a:schemeClr val="lt1"/>
              </a:highlight>
            </a:endParaRPr>
          </a:p>
        </p:txBody>
      </p:sp>
      <p:sp>
        <p:nvSpPr>
          <p:cNvPr id="166" name="Google Shape;166;g1ac3ef8e758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152400" y="914400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500"/>
              <a:buNone/>
            </a:pPr>
            <a:r>
              <a:rPr lang="en-US" sz="11500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5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2"/>
          <p:cNvSpPr txBox="1"/>
          <p:nvPr>
            <p:ph idx="1" type="body"/>
          </p:nvPr>
        </p:nvSpPr>
        <p:spPr>
          <a:xfrm>
            <a:off x="114300" y="1224250"/>
            <a:ext cx="8915400" cy="51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Introduction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Overview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Key Features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Steps to use it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Live Demo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Responsive Nature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Tech Stack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Objective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References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US" sz="2600"/>
              <a:t>Conclusion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660e92d5_0_3"/>
          <p:cNvSpPr txBox="1"/>
          <p:nvPr>
            <p:ph idx="1" type="body"/>
          </p:nvPr>
        </p:nvSpPr>
        <p:spPr>
          <a:xfrm>
            <a:off x="734850" y="2102675"/>
            <a:ext cx="5531100" cy="16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900"/>
              <a:t>GITHUB PROFILE VIEWER:</a:t>
            </a:r>
            <a:endParaRPr sz="4900"/>
          </a:p>
        </p:txBody>
      </p:sp>
      <p:sp>
        <p:nvSpPr>
          <p:cNvPr id="64" name="Google Shape;64;g26b660e92d5_0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g26b660e92d5_0_3"/>
          <p:cNvSpPr txBox="1"/>
          <p:nvPr/>
        </p:nvSpPr>
        <p:spPr>
          <a:xfrm>
            <a:off x="736800" y="4248475"/>
            <a:ext cx="7670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Unveiling the Code Canvas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6b660e92d5_0_3"/>
          <p:cNvSpPr txBox="1"/>
          <p:nvPr/>
        </p:nvSpPr>
        <p:spPr>
          <a:xfrm>
            <a:off x="1366350" y="6116225"/>
            <a:ext cx="767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26b660e92d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50" y="2232960"/>
            <a:ext cx="1791975" cy="1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b660e92d5_0_1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4" name="Google Shape;74;g26b660e92d5_0_11"/>
          <p:cNvSpPr txBox="1"/>
          <p:nvPr>
            <p:ph idx="1" type="body"/>
          </p:nvPr>
        </p:nvSpPr>
        <p:spPr>
          <a:xfrm>
            <a:off x="243950" y="1155250"/>
            <a:ext cx="8500800" cy="520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chemeClr val="lt1"/>
                </a:highlight>
              </a:rPr>
              <a:t>GitHub has become the heartbeat of the coding community, hosting millions of repositories across various domains.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chemeClr val="lt1"/>
                </a:highlight>
              </a:rPr>
              <a:t>Introducing "GitHub Profile Viewer," a powerful tool designed to revolutionize how we interact with and explore GitHub profilesa.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72525"/>
              </a:buClr>
              <a:buSzPts val="2500"/>
              <a:buFont typeface="Calibri"/>
              <a:buChar char="•"/>
            </a:pPr>
            <a:r>
              <a:rPr lang="en-US" sz="2500">
                <a:solidFill>
                  <a:srgbClr val="272525"/>
                </a:solidFill>
              </a:rPr>
              <a:t>The GitHub Profile Viewer is a web application designed to provide a visual representation of your coding journey on GitHub, enhancing the overall experience and facilitating effective collaboration within the community.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75" name="Google Shape;75;g26b660e92d5_0_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660e92d5_0_2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82" name="Google Shape;82;g26b660e92d5_0_21"/>
          <p:cNvSpPr txBox="1"/>
          <p:nvPr>
            <p:ph idx="1" type="body"/>
          </p:nvPr>
        </p:nvSpPr>
        <p:spPr>
          <a:xfrm>
            <a:off x="457200" y="1220450"/>
            <a:ext cx="8229600" cy="50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Seamless Navigation: Effortlessly navigate through GitHub profiles with an intuitive and user-friendly interface.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Comprehensive Insights: Gain a holistic view of a developer's contributions, repositories, and collaborations.</a:t>
            </a:r>
            <a:endParaRPr sz="2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highlight>
                  <a:schemeClr val="lt1"/>
                </a:highlight>
              </a:rPr>
              <a:t>Visual Repository Explorer: Dive into repositories through a visually engaging interface, making code exploration a delightful experience.</a:t>
            </a:r>
            <a:endParaRPr sz="2500"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83" name="Google Shape;83;g26b660e92d5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660e92d5_0_2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90" name="Google Shape;90;g26b660e92d5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g26b660e92d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1419213"/>
            <a:ext cx="88868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6b660e92d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12" y="4010025"/>
            <a:ext cx="8816975" cy="210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660e92d5_0_3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Github Profile Viewer Works</a:t>
            </a:r>
            <a:endParaRPr/>
          </a:p>
        </p:txBody>
      </p:sp>
      <p:sp>
        <p:nvSpPr>
          <p:cNvPr id="99" name="Google Shape;99;g26b660e92d5_0_38"/>
          <p:cNvSpPr txBox="1"/>
          <p:nvPr>
            <p:ph idx="1" type="body"/>
          </p:nvPr>
        </p:nvSpPr>
        <p:spPr>
          <a:xfrm>
            <a:off x="293700" y="1542575"/>
            <a:ext cx="8556600" cy="41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/>
              <a:t>1- Head over to the deployed link.</a:t>
            </a:r>
            <a:endParaRPr sz="33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/>
              <a:t>2- Insert the username you wish to check for.</a:t>
            </a:r>
            <a:endParaRPr sz="3300"/>
          </a:p>
          <a:p>
            <a:pPr indent="4572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300"/>
              <a:t>3- Click on View.</a:t>
            </a:r>
            <a:endParaRPr sz="3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just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It will then redirect to a new page where data of that user will be displayed. If the username is invalid, it will be notified as undefined.</a:t>
            </a:r>
            <a:endParaRPr sz="3000"/>
          </a:p>
        </p:txBody>
      </p:sp>
      <p:sp>
        <p:nvSpPr>
          <p:cNvPr id="100" name="Google Shape;100;g26b660e92d5_0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660e92d5_0_4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</a:t>
            </a:r>
            <a:endParaRPr/>
          </a:p>
        </p:txBody>
      </p:sp>
      <p:sp>
        <p:nvSpPr>
          <p:cNvPr id="107" name="Google Shape;107;g26b660e92d5_0_45"/>
          <p:cNvSpPr txBox="1"/>
          <p:nvPr>
            <p:ph idx="1" type="body"/>
          </p:nvPr>
        </p:nvSpPr>
        <p:spPr>
          <a:xfrm>
            <a:off x="325950" y="961425"/>
            <a:ext cx="8560800" cy="170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Home Page</a:t>
            </a:r>
            <a:r>
              <a:rPr lang="en-US" sz="2700"/>
              <a:t> </a:t>
            </a:r>
            <a:r>
              <a:rPr lang="en-US" sz="2500"/>
              <a:t>Person can enter the username they wish to look for in the input box.</a:t>
            </a:r>
            <a:endParaRPr sz="25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Background:</a:t>
            </a:r>
            <a:r>
              <a:rPr lang="en-US" sz="2700"/>
              <a:t> </a:t>
            </a:r>
            <a:r>
              <a:rPr lang="en-US" sz="2500"/>
              <a:t>We have used a linear gradient animation for background,  which looks soothing. </a:t>
            </a:r>
            <a:endParaRPr sz="25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08" name="Google Shape;108;g26b660e92d5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g26b660e92d5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13" y="2902625"/>
            <a:ext cx="8458675" cy="36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660e92d5_0_5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6b660e92d5_0_54"/>
          <p:cNvSpPr txBox="1"/>
          <p:nvPr>
            <p:ph idx="1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700"/>
              <a:t>Profile Section:</a:t>
            </a:r>
            <a:r>
              <a:rPr lang="en-US" sz="2700"/>
              <a:t> </a:t>
            </a:r>
            <a:r>
              <a:rPr lang="en-US" sz="2300"/>
              <a:t>We have used Github’s api calling to fetch the information in a more systematic way. This allows users to view informations like - Repos, Followers, Following, Description, and every other information in their github profiles.</a:t>
            </a:r>
            <a:endParaRPr sz="2300"/>
          </a:p>
        </p:txBody>
      </p:sp>
      <p:sp>
        <p:nvSpPr>
          <p:cNvPr id="117" name="Google Shape;117;g26b660e92d5_0_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26b660e92d5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0" y="2976825"/>
            <a:ext cx="8075898" cy="35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84C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2022-11-30T04:57:23Z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CD6E254D00B44B399858679B5C752696</vt:lpwstr>
  </property>
  <property fmtid="{D5CDD505-2E9C-101B-9397-08002B2CF9AE}" pid="3" name="KSOProductBuildVer">
    <vt:lpwstr>1033-11.2.0.11417</vt:lpwstr>
  </property>
</Properties>
</file>