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5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EA7-BE41-4A6A-B2C0-375EE9681600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037B-2EF0-4790-8EAE-1C20BAE7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167054"/>
            <a:ext cx="3349869" cy="69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066" y="1739428"/>
            <a:ext cx="2488223" cy="9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Security?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643" y="1743144"/>
            <a:ext cx="2488223" cy="9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FAQ’s</a:t>
            </a:r>
          </a:p>
        </p:txBody>
      </p:sp>
      <p:sp>
        <p:nvSpPr>
          <p:cNvPr id="7" name="Rectangle 6"/>
          <p:cNvSpPr/>
          <p:nvPr/>
        </p:nvSpPr>
        <p:spPr>
          <a:xfrm>
            <a:off x="8802117" y="1698095"/>
            <a:ext cx="2488223" cy="9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Home security practices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93066" y="2989384"/>
            <a:ext cx="825731" cy="861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Medical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33" y="2989385"/>
            <a:ext cx="832340" cy="861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0210" y="2989384"/>
            <a:ext cx="755754" cy="861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11" name="Arrow: Down 10"/>
          <p:cNvSpPr/>
          <p:nvPr/>
        </p:nvSpPr>
        <p:spPr>
          <a:xfrm rot="3563397">
            <a:off x="2666402" y="-27496"/>
            <a:ext cx="720969" cy="190008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899352"/>
            <a:ext cx="543261" cy="79874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 rot="18589249">
            <a:off x="8175087" y="37053"/>
            <a:ext cx="690048" cy="1678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6785337" y="887931"/>
            <a:ext cx="543261" cy="79874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39220" y="1698095"/>
            <a:ext cx="2488223" cy="94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8938" y="2688998"/>
            <a:ext cx="140677" cy="19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1069" y="2711871"/>
            <a:ext cx="0" cy="21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17885" y="2688998"/>
            <a:ext cx="163404" cy="19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8938" y="3974123"/>
            <a:ext cx="439616" cy="4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2345" y="3974122"/>
            <a:ext cx="439616" cy="4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8863" y="3974122"/>
            <a:ext cx="439616" cy="4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417463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Brianna Hales</dc:creator>
  <cp:lastModifiedBy>Brianna Hales</cp:lastModifiedBy>
  <cp:revision>4</cp:revision>
  <dcterms:created xsi:type="dcterms:W3CDTF">2017-05-07T01:05:29Z</dcterms:created>
  <dcterms:modified xsi:type="dcterms:W3CDTF">2017-05-07T01:43:00Z</dcterms:modified>
</cp:coreProperties>
</file>