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42"/>
  </p:notesMasterIdLst>
  <p:handoutMasterIdLst>
    <p:handoutMasterId r:id="rId43"/>
  </p:handoutMasterIdLst>
  <p:sldIdLst>
    <p:sldId id="258" r:id="rId3"/>
    <p:sldId id="260" r:id="rId4"/>
    <p:sldId id="261" r:id="rId5"/>
    <p:sldId id="262" r:id="rId6"/>
    <p:sldId id="276" r:id="rId7"/>
    <p:sldId id="273" r:id="rId8"/>
    <p:sldId id="263" r:id="rId9"/>
    <p:sldId id="275" r:id="rId10"/>
    <p:sldId id="303" r:id="rId11"/>
    <p:sldId id="277" r:id="rId12"/>
    <p:sldId id="278" r:id="rId13"/>
    <p:sldId id="265" r:id="rId14"/>
    <p:sldId id="289" r:id="rId15"/>
    <p:sldId id="290" r:id="rId16"/>
    <p:sldId id="279" r:id="rId17"/>
    <p:sldId id="280" r:id="rId18"/>
    <p:sldId id="281" r:id="rId19"/>
    <p:sldId id="286" r:id="rId20"/>
    <p:sldId id="282" r:id="rId21"/>
    <p:sldId id="283" r:id="rId22"/>
    <p:sldId id="284" r:id="rId23"/>
    <p:sldId id="285" r:id="rId24"/>
    <p:sldId id="288" r:id="rId25"/>
    <p:sldId id="291" r:id="rId26"/>
    <p:sldId id="292" r:id="rId27"/>
    <p:sldId id="298" r:id="rId28"/>
    <p:sldId id="295" r:id="rId29"/>
    <p:sldId id="296" r:id="rId30"/>
    <p:sldId id="297" r:id="rId31"/>
    <p:sldId id="293" r:id="rId32"/>
    <p:sldId id="294" r:id="rId33"/>
    <p:sldId id="268" r:id="rId34"/>
    <p:sldId id="299" r:id="rId35"/>
    <p:sldId id="301" r:id="rId36"/>
    <p:sldId id="302" r:id="rId37"/>
    <p:sldId id="271" r:id="rId38"/>
    <p:sldId id="300" r:id="rId39"/>
    <p:sldId id="272" r:id="rId40"/>
    <p:sldId id="304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841"/>
    <a:srgbClr val="FEE5BC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87600" autoAdjust="0"/>
  </p:normalViewPr>
  <p:slideViewPr>
    <p:cSldViewPr>
      <p:cViewPr varScale="1">
        <p:scale>
          <a:sx n="81" d="100"/>
          <a:sy n="81" d="100"/>
        </p:scale>
        <p:origin x="816" y="60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73AD6-09A1-4EB4-90BE-FF82DCF45B7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507799-A736-44D8-B6BA-CDDA59C6221D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endParaRPr lang="en-US" dirty="0"/>
        </a:p>
      </dgm:t>
    </dgm:pt>
    <dgm:pt modelId="{07F5FD11-A2CE-4307-8930-F8DFE650D6D5}" type="parTrans" cxnId="{4A179D55-E6D5-4E16-A65E-6675E07F8195}">
      <dgm:prSet/>
      <dgm:spPr/>
      <dgm:t>
        <a:bodyPr/>
        <a:lstStyle/>
        <a:p>
          <a:endParaRPr lang="en-US"/>
        </a:p>
      </dgm:t>
    </dgm:pt>
    <dgm:pt modelId="{F4F3F842-B744-42BC-98F9-342497EA85EF}" type="sibTrans" cxnId="{4A179D55-E6D5-4E16-A65E-6675E07F8195}">
      <dgm:prSet/>
      <dgm:spPr/>
      <dgm:t>
        <a:bodyPr/>
        <a:lstStyle/>
        <a:p>
          <a:endParaRPr lang="en-US"/>
        </a:p>
      </dgm:t>
    </dgm:pt>
    <dgm:pt modelId="{3E6CA204-CB7F-4BD2-8C73-82E074A5D39C}">
      <dgm:prSet/>
      <dgm:spPr/>
      <dgm:t>
        <a:bodyPr/>
        <a:lstStyle/>
        <a:p>
          <a:pPr rtl="0"/>
          <a:r>
            <a:rPr lang="en-US" dirty="0" smtClean="0"/>
            <a:t>Mac (Required)</a:t>
          </a:r>
          <a:endParaRPr lang="en-US" dirty="0"/>
        </a:p>
      </dgm:t>
    </dgm:pt>
    <dgm:pt modelId="{DD0D88A5-7A6B-4235-A7A6-E40F6B9EA913}" type="parTrans" cxnId="{215E516B-A2D1-4755-AC95-E4F6432A3B84}">
      <dgm:prSet/>
      <dgm:spPr/>
      <dgm:t>
        <a:bodyPr/>
        <a:lstStyle/>
        <a:p>
          <a:endParaRPr lang="en-US"/>
        </a:p>
      </dgm:t>
    </dgm:pt>
    <dgm:pt modelId="{87F66D4D-E434-4CE4-9908-BEF3EEE394F3}" type="sibTrans" cxnId="{215E516B-A2D1-4755-AC95-E4F6432A3B84}">
      <dgm:prSet/>
      <dgm:spPr/>
      <dgm:t>
        <a:bodyPr/>
        <a:lstStyle/>
        <a:p>
          <a:endParaRPr lang="en-US"/>
        </a:p>
      </dgm:t>
    </dgm:pt>
    <dgm:pt modelId="{923F697C-1FC8-46E0-B375-26B722B6B48D}">
      <dgm:prSet/>
      <dgm:spPr/>
      <dgm:t>
        <a:bodyPr/>
        <a:lstStyle/>
        <a:p>
          <a:pPr rtl="0"/>
          <a:r>
            <a:rPr lang="en-US" dirty="0" smtClean="0"/>
            <a:t>Windows PC (Optional)</a:t>
          </a:r>
          <a:endParaRPr lang="en-US" dirty="0"/>
        </a:p>
      </dgm:t>
    </dgm:pt>
    <dgm:pt modelId="{3EE64EF3-13AD-4C34-A742-31811BCE0BFE}" type="parTrans" cxnId="{8DF94B4B-A019-48E6-B897-47151278128B}">
      <dgm:prSet/>
      <dgm:spPr/>
      <dgm:t>
        <a:bodyPr/>
        <a:lstStyle/>
        <a:p>
          <a:endParaRPr lang="en-US"/>
        </a:p>
      </dgm:t>
    </dgm:pt>
    <dgm:pt modelId="{DA636859-6C60-4FB7-BFA7-BA546D387DE8}" type="sibTrans" cxnId="{8DF94B4B-A019-48E6-B897-47151278128B}">
      <dgm:prSet/>
      <dgm:spPr/>
      <dgm:t>
        <a:bodyPr/>
        <a:lstStyle/>
        <a:p>
          <a:endParaRPr lang="en-US"/>
        </a:p>
      </dgm:t>
    </dgm:pt>
    <dgm:pt modelId="{8E29DECB-2CA4-4B0D-836E-EC7F34BBCF6E}">
      <dgm:prSet/>
      <dgm:spPr/>
      <dgm:t>
        <a:bodyPr/>
        <a:lstStyle/>
        <a:p>
          <a:pPr rtl="0"/>
          <a:r>
            <a:rPr lang="en-US" dirty="0" err="1" smtClean="0"/>
            <a:t>XCode</a:t>
          </a:r>
          <a:endParaRPr lang="en-US" dirty="0"/>
        </a:p>
      </dgm:t>
    </dgm:pt>
    <dgm:pt modelId="{7C835CB3-BD73-4B88-B319-75707F084347}" type="parTrans" cxnId="{A9A86FA3-95B4-459E-A356-20B6C70E4FA3}">
      <dgm:prSet/>
      <dgm:spPr/>
      <dgm:t>
        <a:bodyPr/>
        <a:lstStyle/>
        <a:p>
          <a:endParaRPr lang="en-US"/>
        </a:p>
      </dgm:t>
    </dgm:pt>
    <dgm:pt modelId="{B89D9019-9D94-4AFF-93EF-315605ACDE97}" type="sibTrans" cxnId="{A9A86FA3-95B4-459E-A356-20B6C70E4FA3}">
      <dgm:prSet/>
      <dgm:spPr/>
      <dgm:t>
        <a:bodyPr/>
        <a:lstStyle/>
        <a:p>
          <a:endParaRPr lang="en-US"/>
        </a:p>
      </dgm:t>
    </dgm:pt>
    <dgm:pt modelId="{C2AA3A12-45CB-4C0D-97CB-B2C436D9096F}">
      <dgm:prSet/>
      <dgm:spPr/>
      <dgm:t>
        <a:bodyPr/>
        <a:lstStyle/>
        <a:p>
          <a:pPr rtl="0"/>
          <a:r>
            <a:rPr lang="en-US" dirty="0" smtClean="0"/>
            <a:t>Visual Studio 2012+</a:t>
          </a:r>
          <a:endParaRPr lang="en-US" dirty="0"/>
        </a:p>
      </dgm:t>
    </dgm:pt>
    <dgm:pt modelId="{56A3EB5A-D352-4D14-B895-9CFC15038C56}" type="parTrans" cxnId="{4DC97819-785C-482B-83AA-9813032E82AB}">
      <dgm:prSet/>
      <dgm:spPr/>
      <dgm:t>
        <a:bodyPr/>
        <a:lstStyle/>
        <a:p>
          <a:endParaRPr lang="en-US"/>
        </a:p>
      </dgm:t>
    </dgm:pt>
    <dgm:pt modelId="{02441530-804F-4C14-945B-F568DE1954A3}" type="sibTrans" cxnId="{4DC97819-785C-482B-83AA-9813032E82AB}">
      <dgm:prSet/>
      <dgm:spPr/>
      <dgm:t>
        <a:bodyPr/>
        <a:lstStyle/>
        <a:p>
          <a:endParaRPr lang="en-US"/>
        </a:p>
      </dgm:t>
    </dgm:pt>
    <dgm:pt modelId="{90863D81-AC09-4171-BE6A-D132783B91A0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Plugin</a:t>
          </a:r>
          <a:endParaRPr lang="en-US" dirty="0"/>
        </a:p>
      </dgm:t>
    </dgm:pt>
    <dgm:pt modelId="{6A9016DE-3230-4272-8CE9-4966B269ED09}" type="parTrans" cxnId="{EEAA6BE6-E2E3-4542-93C0-5CB0A1C45FC3}">
      <dgm:prSet/>
      <dgm:spPr/>
      <dgm:t>
        <a:bodyPr/>
        <a:lstStyle/>
        <a:p>
          <a:endParaRPr lang="en-US"/>
        </a:p>
      </dgm:t>
    </dgm:pt>
    <dgm:pt modelId="{E262F4E7-0AEE-493F-8A86-18B92E788290}" type="sibTrans" cxnId="{EEAA6BE6-E2E3-4542-93C0-5CB0A1C45FC3}">
      <dgm:prSet/>
      <dgm:spPr/>
      <dgm:t>
        <a:bodyPr/>
        <a:lstStyle/>
        <a:p>
          <a:endParaRPr lang="en-US"/>
        </a:p>
      </dgm:t>
    </dgm:pt>
    <dgm:pt modelId="{9D90BB11-A330-4BAF-92D8-A95A5E5F4DD8}">
      <dgm:prSet/>
      <dgm:spPr/>
      <dgm:t>
        <a:bodyPr/>
        <a:lstStyle/>
        <a:p>
          <a:pPr rtl="0"/>
          <a:r>
            <a:rPr lang="en-US" dirty="0" smtClean="0"/>
            <a:t>Still has to network with Mac</a:t>
          </a:r>
          <a:endParaRPr lang="en-US" dirty="0"/>
        </a:p>
      </dgm:t>
    </dgm:pt>
    <dgm:pt modelId="{A8DAA6AF-4953-4571-B3B8-3419FABCDB34}" type="parTrans" cxnId="{6FCFBCAA-5E1D-416C-A303-DA8E894FD359}">
      <dgm:prSet/>
      <dgm:spPr/>
      <dgm:t>
        <a:bodyPr/>
        <a:lstStyle/>
        <a:p>
          <a:endParaRPr lang="en-US"/>
        </a:p>
      </dgm:t>
    </dgm:pt>
    <dgm:pt modelId="{5E444817-8BF7-45A5-9992-F8489EBFC1FA}" type="sibTrans" cxnId="{6FCFBCAA-5E1D-416C-A303-DA8E894FD359}">
      <dgm:prSet/>
      <dgm:spPr/>
      <dgm:t>
        <a:bodyPr/>
        <a:lstStyle/>
        <a:p>
          <a:endParaRPr lang="en-US"/>
        </a:p>
      </dgm:t>
    </dgm:pt>
    <dgm:pt modelId="{8EC3BFA9-1266-4403-B5EA-B39160E556DF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088F72F5-CC37-480A-9831-425ADB55D713}" type="parTrans" cxnId="{D5D0648D-5BF5-4653-9FE6-BE2D33417D8E}">
      <dgm:prSet/>
      <dgm:spPr/>
    </dgm:pt>
    <dgm:pt modelId="{60C4EE35-0D4A-43E1-9BE7-DC7B092EB914}" type="sibTrans" cxnId="{D5D0648D-5BF5-4653-9FE6-BE2D33417D8E}">
      <dgm:prSet/>
      <dgm:spPr/>
    </dgm:pt>
    <dgm:pt modelId="{6374E144-30A2-4E52-90BF-7D7F9BCAC285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Studio</a:t>
          </a:r>
          <a:endParaRPr lang="en-US" dirty="0"/>
        </a:p>
      </dgm:t>
    </dgm:pt>
    <dgm:pt modelId="{EDB97D38-4426-4542-A96C-5379A4B2E9DE}" type="parTrans" cxnId="{D3E11F64-259B-4B8A-B0D1-E395DA62E4C1}">
      <dgm:prSet/>
      <dgm:spPr/>
    </dgm:pt>
    <dgm:pt modelId="{00F24CC1-FC93-44EB-982B-AC699026F948}" type="sibTrans" cxnId="{D3E11F64-259B-4B8A-B0D1-E395DA62E4C1}">
      <dgm:prSet/>
      <dgm:spPr/>
    </dgm:pt>
    <dgm:pt modelId="{32F5C1D2-D7BE-488C-B7C1-91153485FCBB}" type="pres">
      <dgm:prSet presAssocID="{98E73AD6-09A1-4EB4-90BE-FF82DCF45B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9D889-623E-4A1D-BC64-D300D410D9E7}" type="pres">
      <dgm:prSet presAssocID="{0B507799-A736-44D8-B6BA-CDDA59C6221D}" presName="boxAndChildren" presStyleCnt="0"/>
      <dgm:spPr/>
    </dgm:pt>
    <dgm:pt modelId="{4CE74BA3-612D-4731-A480-CB0018106AC5}" type="pres">
      <dgm:prSet presAssocID="{0B507799-A736-44D8-B6BA-CDDA59C622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0DAFDE51-1E88-4DE7-A577-3A1209956C26}" type="pres">
      <dgm:prSet presAssocID="{0B507799-A736-44D8-B6BA-CDDA59C6221D}" presName="entireBox" presStyleLbl="node1" presStyleIdx="0" presStyleCnt="1"/>
      <dgm:spPr/>
      <dgm:t>
        <a:bodyPr/>
        <a:lstStyle/>
        <a:p>
          <a:endParaRPr lang="en-US"/>
        </a:p>
      </dgm:t>
    </dgm:pt>
    <dgm:pt modelId="{B565F410-1FCC-454B-96FF-F56CA52E097D}" type="pres">
      <dgm:prSet presAssocID="{0B507799-A736-44D8-B6BA-CDDA59C6221D}" presName="descendantBox" presStyleCnt="0"/>
      <dgm:spPr/>
    </dgm:pt>
    <dgm:pt modelId="{EDBA2673-A2BB-49C6-AF94-91C8ED3A4AAF}" type="pres">
      <dgm:prSet presAssocID="{3E6CA204-CB7F-4BD2-8C73-82E074A5D39C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A08BF-EC7C-460F-9EF4-6AB1A381736D}" type="pres">
      <dgm:prSet presAssocID="{923F697C-1FC8-46E0-B375-26B722B6B48D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179D55-E6D5-4E16-A65E-6675E07F8195}" srcId="{98E73AD6-09A1-4EB4-90BE-FF82DCF45B77}" destId="{0B507799-A736-44D8-B6BA-CDDA59C6221D}" srcOrd="0" destOrd="0" parTransId="{07F5FD11-A2CE-4307-8930-F8DFE650D6D5}" sibTransId="{F4F3F842-B744-42BC-98F9-342497EA85EF}"/>
    <dgm:cxn modelId="{6C7536A5-0D9A-4329-B842-EBB129DD8DB2}" type="presOf" srcId="{923F697C-1FC8-46E0-B375-26B722B6B48D}" destId="{B23A08BF-EC7C-460F-9EF4-6AB1A381736D}" srcOrd="0" destOrd="0" presId="urn:microsoft.com/office/officeart/2005/8/layout/process4"/>
    <dgm:cxn modelId="{8DF94B4B-A019-48E6-B897-47151278128B}" srcId="{0B507799-A736-44D8-B6BA-CDDA59C6221D}" destId="{923F697C-1FC8-46E0-B375-26B722B6B48D}" srcOrd="1" destOrd="0" parTransId="{3EE64EF3-13AD-4C34-A742-31811BCE0BFE}" sibTransId="{DA636859-6C60-4FB7-BFA7-BA546D387DE8}"/>
    <dgm:cxn modelId="{215E516B-A2D1-4755-AC95-E4F6432A3B84}" srcId="{0B507799-A736-44D8-B6BA-CDDA59C6221D}" destId="{3E6CA204-CB7F-4BD2-8C73-82E074A5D39C}" srcOrd="0" destOrd="0" parTransId="{DD0D88A5-7A6B-4235-A7A6-E40F6B9EA913}" sibTransId="{87F66D4D-E434-4CE4-9908-BEF3EEE394F3}"/>
    <dgm:cxn modelId="{D5D0648D-5BF5-4653-9FE6-BE2D33417D8E}" srcId="{3E6CA204-CB7F-4BD2-8C73-82E074A5D39C}" destId="{8EC3BFA9-1266-4403-B5EA-B39160E556DF}" srcOrd="0" destOrd="0" parTransId="{088F72F5-CC37-480A-9831-425ADB55D713}" sibTransId="{60C4EE35-0D4A-43E1-9BE7-DC7B092EB914}"/>
    <dgm:cxn modelId="{4DC97819-785C-482B-83AA-9813032E82AB}" srcId="{923F697C-1FC8-46E0-B375-26B722B6B48D}" destId="{C2AA3A12-45CB-4C0D-97CB-B2C436D9096F}" srcOrd="0" destOrd="0" parTransId="{56A3EB5A-D352-4D14-B895-9CFC15038C56}" sibTransId="{02441530-804F-4C14-945B-F568DE1954A3}"/>
    <dgm:cxn modelId="{90431884-1EF6-497E-A23F-D50CF4EDC144}" type="presOf" srcId="{8E29DECB-2CA4-4B0D-836E-EC7F34BBCF6E}" destId="{EDBA2673-A2BB-49C6-AF94-91C8ED3A4AAF}" srcOrd="0" destOrd="3" presId="urn:microsoft.com/office/officeart/2005/8/layout/process4"/>
    <dgm:cxn modelId="{75314C8C-09BD-45F0-A6AE-47083E4A14E2}" type="presOf" srcId="{8EC3BFA9-1266-4403-B5EA-B39160E556DF}" destId="{EDBA2673-A2BB-49C6-AF94-91C8ED3A4AAF}" srcOrd="0" destOrd="1" presId="urn:microsoft.com/office/officeart/2005/8/layout/process4"/>
    <dgm:cxn modelId="{D3E11F64-259B-4B8A-B0D1-E395DA62E4C1}" srcId="{3E6CA204-CB7F-4BD2-8C73-82E074A5D39C}" destId="{6374E144-30A2-4E52-90BF-7D7F9BCAC285}" srcOrd="1" destOrd="0" parTransId="{EDB97D38-4426-4542-A96C-5379A4B2E9DE}" sibTransId="{00F24CC1-FC93-44EB-982B-AC699026F948}"/>
    <dgm:cxn modelId="{B1332AF6-D07D-43C4-9376-EFA6D2121319}" type="presOf" srcId="{C2AA3A12-45CB-4C0D-97CB-B2C436D9096F}" destId="{B23A08BF-EC7C-460F-9EF4-6AB1A381736D}" srcOrd="0" destOrd="1" presId="urn:microsoft.com/office/officeart/2005/8/layout/process4"/>
    <dgm:cxn modelId="{48071BC8-3D62-473E-98B2-33392AF2C524}" type="presOf" srcId="{0B507799-A736-44D8-B6BA-CDDA59C6221D}" destId="{4CE74BA3-612D-4731-A480-CB0018106AC5}" srcOrd="0" destOrd="0" presId="urn:microsoft.com/office/officeart/2005/8/layout/process4"/>
    <dgm:cxn modelId="{FADE421C-99FB-4B68-9F53-E5A74342EFC8}" type="presOf" srcId="{90863D81-AC09-4171-BE6A-D132783B91A0}" destId="{B23A08BF-EC7C-460F-9EF4-6AB1A381736D}" srcOrd="0" destOrd="2" presId="urn:microsoft.com/office/officeart/2005/8/layout/process4"/>
    <dgm:cxn modelId="{CE67B7D6-8924-4655-8F8A-CF0D8EF413D0}" type="presOf" srcId="{9D90BB11-A330-4BAF-92D8-A95A5E5F4DD8}" destId="{B23A08BF-EC7C-460F-9EF4-6AB1A381736D}" srcOrd="0" destOrd="3" presId="urn:microsoft.com/office/officeart/2005/8/layout/process4"/>
    <dgm:cxn modelId="{6FCFBCAA-5E1D-416C-A303-DA8E894FD359}" srcId="{923F697C-1FC8-46E0-B375-26B722B6B48D}" destId="{9D90BB11-A330-4BAF-92D8-A95A5E5F4DD8}" srcOrd="2" destOrd="0" parTransId="{A8DAA6AF-4953-4571-B3B8-3419FABCDB34}" sibTransId="{5E444817-8BF7-45A5-9992-F8489EBFC1FA}"/>
    <dgm:cxn modelId="{A9A86FA3-95B4-459E-A356-20B6C70E4FA3}" srcId="{3E6CA204-CB7F-4BD2-8C73-82E074A5D39C}" destId="{8E29DECB-2CA4-4B0D-836E-EC7F34BBCF6E}" srcOrd="2" destOrd="0" parTransId="{7C835CB3-BD73-4B88-B319-75707F084347}" sibTransId="{B89D9019-9D94-4AFF-93EF-315605ACDE97}"/>
    <dgm:cxn modelId="{B480BC87-DA6D-4E27-B00C-632F618ABD79}" type="presOf" srcId="{98E73AD6-09A1-4EB4-90BE-FF82DCF45B77}" destId="{32F5C1D2-D7BE-488C-B7C1-91153485FCBB}" srcOrd="0" destOrd="0" presId="urn:microsoft.com/office/officeart/2005/8/layout/process4"/>
    <dgm:cxn modelId="{D34BE3F4-59A1-41FF-86D3-7CDE977E6C58}" type="presOf" srcId="{3E6CA204-CB7F-4BD2-8C73-82E074A5D39C}" destId="{EDBA2673-A2BB-49C6-AF94-91C8ED3A4AAF}" srcOrd="0" destOrd="0" presId="urn:microsoft.com/office/officeart/2005/8/layout/process4"/>
    <dgm:cxn modelId="{EEAA6BE6-E2E3-4542-93C0-5CB0A1C45FC3}" srcId="{923F697C-1FC8-46E0-B375-26B722B6B48D}" destId="{90863D81-AC09-4171-BE6A-D132783B91A0}" srcOrd="1" destOrd="0" parTransId="{6A9016DE-3230-4272-8CE9-4966B269ED09}" sibTransId="{E262F4E7-0AEE-493F-8A86-18B92E788290}"/>
    <dgm:cxn modelId="{5E50CFC6-D584-4BBB-9B40-875DFDBC77F1}" type="presOf" srcId="{6374E144-30A2-4E52-90BF-7D7F9BCAC285}" destId="{EDBA2673-A2BB-49C6-AF94-91C8ED3A4AAF}" srcOrd="0" destOrd="2" presId="urn:microsoft.com/office/officeart/2005/8/layout/process4"/>
    <dgm:cxn modelId="{3DF79B6E-83B5-4DC8-BACB-94D3F0617BBA}" type="presOf" srcId="{0B507799-A736-44D8-B6BA-CDDA59C6221D}" destId="{0DAFDE51-1E88-4DE7-A577-3A1209956C26}" srcOrd="1" destOrd="0" presId="urn:microsoft.com/office/officeart/2005/8/layout/process4"/>
    <dgm:cxn modelId="{01CDA6CE-9A5B-4D59-974D-91FDA62B6AC4}" type="presParOf" srcId="{32F5C1D2-D7BE-488C-B7C1-91153485FCBB}" destId="{6F69D889-623E-4A1D-BC64-D300D410D9E7}" srcOrd="0" destOrd="0" presId="urn:microsoft.com/office/officeart/2005/8/layout/process4"/>
    <dgm:cxn modelId="{150BF388-D16B-4923-A018-1437DF4ABC04}" type="presParOf" srcId="{6F69D889-623E-4A1D-BC64-D300D410D9E7}" destId="{4CE74BA3-612D-4731-A480-CB0018106AC5}" srcOrd="0" destOrd="0" presId="urn:microsoft.com/office/officeart/2005/8/layout/process4"/>
    <dgm:cxn modelId="{B77B69E2-2CEA-4316-9E92-3458296B4511}" type="presParOf" srcId="{6F69D889-623E-4A1D-BC64-D300D410D9E7}" destId="{0DAFDE51-1E88-4DE7-A577-3A1209956C26}" srcOrd="1" destOrd="0" presId="urn:microsoft.com/office/officeart/2005/8/layout/process4"/>
    <dgm:cxn modelId="{0F59999B-22A5-4A4B-8096-AD89ADF4619C}" type="presParOf" srcId="{6F69D889-623E-4A1D-BC64-D300D410D9E7}" destId="{B565F410-1FCC-454B-96FF-F56CA52E097D}" srcOrd="2" destOrd="0" presId="urn:microsoft.com/office/officeart/2005/8/layout/process4"/>
    <dgm:cxn modelId="{E9051D21-7F6F-4A69-A7E7-4BAA4451E0AD}" type="presParOf" srcId="{B565F410-1FCC-454B-96FF-F56CA52E097D}" destId="{EDBA2673-A2BB-49C6-AF94-91C8ED3A4AAF}" srcOrd="0" destOrd="0" presId="urn:microsoft.com/office/officeart/2005/8/layout/process4"/>
    <dgm:cxn modelId="{6DE01047-A863-4B5E-A3E6-5C32DFF5AD72}" type="presParOf" srcId="{B565F410-1FCC-454B-96FF-F56CA52E097D}" destId="{B23A08BF-EC7C-460F-9EF4-6AB1A381736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305A4-DF42-4C1E-BDF7-0C24577B820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6F95A-B523-497D-874D-36472EC2611D}">
      <dgm:prSet/>
      <dgm:spPr/>
      <dgm:t>
        <a:bodyPr/>
        <a:lstStyle/>
        <a:p>
          <a:pPr rtl="0"/>
          <a:r>
            <a:rPr lang="en-US" smtClean="0"/>
            <a:t>Xamarin.Android</a:t>
          </a:r>
          <a:endParaRPr lang="en-US"/>
        </a:p>
      </dgm:t>
    </dgm:pt>
    <dgm:pt modelId="{10B6499E-BDFF-48C0-B2F9-DDFADFE78A6F}" type="parTrans" cxnId="{70FAD1D1-3160-49FB-9F6E-E37CC7851121}">
      <dgm:prSet/>
      <dgm:spPr/>
      <dgm:t>
        <a:bodyPr/>
        <a:lstStyle/>
        <a:p>
          <a:endParaRPr lang="en-US"/>
        </a:p>
      </dgm:t>
    </dgm:pt>
    <dgm:pt modelId="{7108BD6A-A108-4E76-B62B-D47765D5F61B}" type="sibTrans" cxnId="{70FAD1D1-3160-49FB-9F6E-E37CC7851121}">
      <dgm:prSet/>
      <dgm:spPr/>
      <dgm:t>
        <a:bodyPr/>
        <a:lstStyle/>
        <a:p>
          <a:endParaRPr lang="en-US"/>
        </a:p>
      </dgm:t>
    </dgm:pt>
    <dgm:pt modelId="{8B48FECE-8406-4F2F-ABB8-CEAFB5919FF0}">
      <dgm:prSet/>
      <dgm:spPr/>
      <dgm:t>
        <a:bodyPr/>
        <a:lstStyle/>
        <a:p>
          <a:pPr rtl="0"/>
          <a:r>
            <a:rPr lang="en-US" dirty="0" smtClean="0"/>
            <a:t>Mac</a:t>
          </a:r>
          <a:endParaRPr lang="en-US" dirty="0"/>
        </a:p>
      </dgm:t>
    </dgm:pt>
    <dgm:pt modelId="{BF36B093-394A-4C0A-8AEC-77B17837EFD9}" type="parTrans" cxnId="{87617369-BF8B-4AB7-B411-93909AF90868}">
      <dgm:prSet/>
      <dgm:spPr/>
      <dgm:t>
        <a:bodyPr/>
        <a:lstStyle/>
        <a:p>
          <a:endParaRPr lang="en-US"/>
        </a:p>
      </dgm:t>
    </dgm:pt>
    <dgm:pt modelId="{41CF6249-C90D-43A4-837F-920A4DDA6A16}" type="sibTrans" cxnId="{87617369-BF8B-4AB7-B411-93909AF90868}">
      <dgm:prSet/>
      <dgm:spPr/>
      <dgm:t>
        <a:bodyPr/>
        <a:lstStyle/>
        <a:p>
          <a:endParaRPr lang="en-US"/>
        </a:p>
      </dgm:t>
    </dgm:pt>
    <dgm:pt modelId="{91E08E5D-35E6-4EFB-97CA-9342BAE6580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19F0F41-A686-4D9D-88E2-F5B1EC67754B}" type="parTrans" cxnId="{D89D459A-59F8-474A-9C2E-0A10D7353284}">
      <dgm:prSet/>
      <dgm:spPr/>
      <dgm:t>
        <a:bodyPr/>
        <a:lstStyle/>
        <a:p>
          <a:endParaRPr lang="en-US"/>
        </a:p>
      </dgm:t>
    </dgm:pt>
    <dgm:pt modelId="{4A1CA6F9-943E-4E15-9995-90A84DEA710B}" type="sibTrans" cxnId="{D89D459A-59F8-474A-9C2E-0A10D7353284}">
      <dgm:prSet/>
      <dgm:spPr/>
      <dgm:t>
        <a:bodyPr/>
        <a:lstStyle/>
        <a:p>
          <a:endParaRPr lang="en-US"/>
        </a:p>
      </dgm:t>
    </dgm:pt>
    <dgm:pt modelId="{F30656A1-FCEA-42F0-821C-233640430FB7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83FCDC75-1AA7-4385-B0E6-DB59D751477F}" type="parTrans" cxnId="{24E964FF-5BD8-4653-94B9-8616E4E02FC3}">
      <dgm:prSet/>
      <dgm:spPr/>
      <dgm:t>
        <a:bodyPr/>
        <a:lstStyle/>
        <a:p>
          <a:endParaRPr lang="en-US"/>
        </a:p>
      </dgm:t>
    </dgm:pt>
    <dgm:pt modelId="{9E0E3870-9C8B-4598-8F4D-DA564CE95B2D}" type="sibTrans" cxnId="{24E964FF-5BD8-4653-94B9-8616E4E02FC3}">
      <dgm:prSet/>
      <dgm:spPr/>
      <dgm:t>
        <a:bodyPr/>
        <a:lstStyle/>
        <a:p>
          <a:endParaRPr lang="en-US"/>
        </a:p>
      </dgm:t>
    </dgm:pt>
    <dgm:pt modelId="{1C7C8844-CEA0-4D1D-B384-6BBA77B01FF1}">
      <dgm:prSet/>
      <dgm:spPr/>
      <dgm:t>
        <a:bodyPr/>
        <a:lstStyle/>
        <a:p>
          <a:pPr rtl="0"/>
          <a:r>
            <a:rPr lang="en-US" smtClean="0"/>
            <a:t>Visual Studio 2012+</a:t>
          </a:r>
          <a:endParaRPr lang="en-US"/>
        </a:p>
      </dgm:t>
    </dgm:pt>
    <dgm:pt modelId="{F6A1900E-BCC5-4814-ACE0-279E3FD75929}" type="parTrans" cxnId="{EAD7DFCC-6D66-4888-A9AB-56FEA3596F8F}">
      <dgm:prSet/>
      <dgm:spPr/>
      <dgm:t>
        <a:bodyPr/>
        <a:lstStyle/>
        <a:p>
          <a:endParaRPr lang="en-US"/>
        </a:p>
      </dgm:t>
    </dgm:pt>
    <dgm:pt modelId="{F31E1288-A5C8-437A-92B7-35A8DFBB45EE}" type="sibTrans" cxnId="{EAD7DFCC-6D66-4888-A9AB-56FEA3596F8F}">
      <dgm:prSet/>
      <dgm:spPr/>
      <dgm:t>
        <a:bodyPr/>
        <a:lstStyle/>
        <a:p>
          <a:endParaRPr lang="en-US"/>
        </a:p>
      </dgm:t>
    </dgm:pt>
    <dgm:pt modelId="{64A1387B-D962-4145-85AB-BE84AD789CAE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8E18273C-D195-483D-AF36-5D2238A0CCB7}" type="parTrans" cxnId="{8613AD95-9D3E-48E8-B79C-9F217E18B5DC}">
      <dgm:prSet/>
      <dgm:spPr/>
      <dgm:t>
        <a:bodyPr/>
        <a:lstStyle/>
        <a:p>
          <a:endParaRPr lang="en-US"/>
        </a:p>
      </dgm:t>
    </dgm:pt>
    <dgm:pt modelId="{07AD940C-D96B-41EB-92F0-EC88A66F62FC}" type="sibTrans" cxnId="{8613AD95-9D3E-48E8-B79C-9F217E18B5DC}">
      <dgm:prSet/>
      <dgm:spPr/>
      <dgm:t>
        <a:bodyPr/>
        <a:lstStyle/>
        <a:p>
          <a:endParaRPr lang="en-US"/>
        </a:p>
      </dgm:t>
    </dgm:pt>
    <dgm:pt modelId="{88E190B8-DD79-4CAD-ABD3-70030375172D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BFD890B5-898D-48F6-9536-DB9CFF700073}" type="parTrans" cxnId="{99115050-5ED6-4DF8-B0CA-30691472E0BF}">
      <dgm:prSet/>
      <dgm:spPr/>
      <dgm:t>
        <a:bodyPr/>
        <a:lstStyle/>
        <a:p>
          <a:endParaRPr lang="en-US"/>
        </a:p>
      </dgm:t>
    </dgm:pt>
    <dgm:pt modelId="{2AECED31-29CE-4AEB-B72B-45C018C93B82}" type="sibTrans" cxnId="{99115050-5ED6-4DF8-B0CA-30691472E0BF}">
      <dgm:prSet/>
      <dgm:spPr/>
      <dgm:t>
        <a:bodyPr/>
        <a:lstStyle/>
        <a:p>
          <a:endParaRPr lang="en-US"/>
        </a:p>
      </dgm:t>
    </dgm:pt>
    <dgm:pt modelId="{D3EE8763-B124-4D9E-8812-0BA0F205E0B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A0D61D1-425F-40D3-AD63-E8B39093D6B7}" type="parTrans" cxnId="{7FED9309-293C-499E-AD50-F3E3D415FD84}">
      <dgm:prSet/>
      <dgm:spPr/>
      <dgm:t>
        <a:bodyPr/>
        <a:lstStyle/>
        <a:p>
          <a:endParaRPr lang="en-US"/>
        </a:p>
      </dgm:t>
    </dgm:pt>
    <dgm:pt modelId="{88FA5B8B-22D1-492E-9E9B-C0E838853A6E}" type="sibTrans" cxnId="{7FED9309-293C-499E-AD50-F3E3D415FD84}">
      <dgm:prSet/>
      <dgm:spPr/>
      <dgm:t>
        <a:bodyPr/>
        <a:lstStyle/>
        <a:p>
          <a:endParaRPr lang="en-US"/>
        </a:p>
      </dgm:t>
    </dgm:pt>
    <dgm:pt modelId="{D8529929-4F77-426C-B8ED-D5580E117B12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6F48B827-1C9C-4310-B676-D1715EADC2A5}" type="parTrans" cxnId="{59FCFC95-71DE-40A8-824C-B3138A5CF2D3}">
      <dgm:prSet/>
      <dgm:spPr/>
    </dgm:pt>
    <dgm:pt modelId="{C12095D4-BA2D-4860-84F7-731C8A77ED12}" type="sibTrans" cxnId="{59FCFC95-71DE-40A8-824C-B3138A5CF2D3}">
      <dgm:prSet/>
      <dgm:spPr/>
    </dgm:pt>
    <dgm:pt modelId="{F4F9D71F-5040-4266-92ED-6BAEF98BE474}" type="pres">
      <dgm:prSet presAssocID="{282305A4-DF42-4C1E-BDF7-0C24577B82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8BEAA-62D1-486B-8520-312F8C562E2B}" type="pres">
      <dgm:prSet presAssocID="{8596F95A-B523-497D-874D-36472EC2611D}" presName="boxAndChildren" presStyleCnt="0"/>
      <dgm:spPr/>
    </dgm:pt>
    <dgm:pt modelId="{90C8CEF4-009B-4E29-A242-7AF246AD7D21}" type="pres">
      <dgm:prSet presAssocID="{8596F95A-B523-497D-874D-36472EC261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292D75E8-4E42-4A07-980A-C2802134616A}" type="pres">
      <dgm:prSet presAssocID="{8596F95A-B523-497D-874D-36472EC2611D}" presName="entireBox" presStyleLbl="node1" presStyleIdx="0" presStyleCnt="1"/>
      <dgm:spPr/>
      <dgm:t>
        <a:bodyPr/>
        <a:lstStyle/>
        <a:p>
          <a:endParaRPr lang="en-US"/>
        </a:p>
      </dgm:t>
    </dgm:pt>
    <dgm:pt modelId="{070FA168-89ED-4A3A-AEC9-8FFF2DBF748F}" type="pres">
      <dgm:prSet presAssocID="{8596F95A-B523-497D-874D-36472EC2611D}" presName="descendantBox" presStyleCnt="0"/>
      <dgm:spPr/>
    </dgm:pt>
    <dgm:pt modelId="{A3F144B7-6E09-460F-B6C1-1BEE02DAE9FF}" type="pres">
      <dgm:prSet presAssocID="{8B48FECE-8406-4F2F-ABB8-CEAFB5919FF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77329-1DAB-4571-80BD-9F9DC9F0B735}" type="pres">
      <dgm:prSet presAssocID="{F30656A1-FCEA-42F0-821C-233640430FB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EE5FC-80EB-4005-A645-A585D4473551}" type="pres">
      <dgm:prSet presAssocID="{88E190B8-DD79-4CAD-ABD3-70030375172D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17369-BF8B-4AB7-B411-93909AF90868}" srcId="{8596F95A-B523-497D-874D-36472EC2611D}" destId="{8B48FECE-8406-4F2F-ABB8-CEAFB5919FF0}" srcOrd="0" destOrd="0" parTransId="{BF36B093-394A-4C0A-8AEC-77B17837EFD9}" sibTransId="{41CF6249-C90D-43A4-837F-920A4DDA6A16}"/>
    <dgm:cxn modelId="{81B139E3-B4B1-41C2-9520-939036F6817A}" type="presOf" srcId="{F30656A1-FCEA-42F0-821C-233640430FB7}" destId="{3A577329-1DAB-4571-80BD-9F9DC9F0B735}" srcOrd="0" destOrd="0" presId="urn:microsoft.com/office/officeart/2005/8/layout/process4"/>
    <dgm:cxn modelId="{B08B114F-8726-4A3F-AA21-E1D285DAF948}" type="presOf" srcId="{64A1387B-D962-4145-85AB-BE84AD789CAE}" destId="{3A577329-1DAB-4571-80BD-9F9DC9F0B735}" srcOrd="0" destOrd="2" presId="urn:microsoft.com/office/officeart/2005/8/layout/process4"/>
    <dgm:cxn modelId="{99115050-5ED6-4DF8-B0CA-30691472E0BF}" srcId="{8596F95A-B523-497D-874D-36472EC2611D}" destId="{88E190B8-DD79-4CAD-ABD3-70030375172D}" srcOrd="2" destOrd="0" parTransId="{BFD890B5-898D-48F6-9536-DB9CFF700073}" sibTransId="{2AECED31-29CE-4AEB-B72B-45C018C93B82}"/>
    <dgm:cxn modelId="{8613AD95-9D3E-48E8-B79C-9F217E18B5DC}" srcId="{F30656A1-FCEA-42F0-821C-233640430FB7}" destId="{64A1387B-D962-4145-85AB-BE84AD789CAE}" srcOrd="1" destOrd="0" parTransId="{8E18273C-D195-483D-AF36-5D2238A0CCB7}" sibTransId="{07AD940C-D96B-41EB-92F0-EC88A66F62FC}"/>
    <dgm:cxn modelId="{24E964FF-5BD8-4653-94B9-8616E4E02FC3}" srcId="{8596F95A-B523-497D-874D-36472EC2611D}" destId="{F30656A1-FCEA-42F0-821C-233640430FB7}" srcOrd="1" destOrd="0" parTransId="{83FCDC75-1AA7-4385-B0E6-DB59D751477F}" sibTransId="{9E0E3870-9C8B-4598-8F4D-DA564CE95B2D}"/>
    <dgm:cxn modelId="{31FBF23A-61F8-4AE9-98A4-3441CBAC1FD6}" type="presOf" srcId="{8B48FECE-8406-4F2F-ABB8-CEAFB5919FF0}" destId="{A3F144B7-6E09-460F-B6C1-1BEE02DAE9FF}" srcOrd="0" destOrd="0" presId="urn:microsoft.com/office/officeart/2005/8/layout/process4"/>
    <dgm:cxn modelId="{89CB28FF-22B4-4402-A2BB-8966E7FFD189}" type="presOf" srcId="{D8529929-4F77-426C-B8ED-D5580E117B12}" destId="{A3F144B7-6E09-460F-B6C1-1BEE02DAE9FF}" srcOrd="0" destOrd="1" presId="urn:microsoft.com/office/officeart/2005/8/layout/process4"/>
    <dgm:cxn modelId="{6BA8FDC3-7659-4576-820F-A7D39621ECE6}" type="presOf" srcId="{88E190B8-DD79-4CAD-ABD3-70030375172D}" destId="{F13EE5FC-80EB-4005-A645-A585D4473551}" srcOrd="0" destOrd="0" presId="urn:microsoft.com/office/officeart/2005/8/layout/process4"/>
    <dgm:cxn modelId="{70FAD1D1-3160-49FB-9F6E-E37CC7851121}" srcId="{282305A4-DF42-4C1E-BDF7-0C24577B8200}" destId="{8596F95A-B523-497D-874D-36472EC2611D}" srcOrd="0" destOrd="0" parTransId="{10B6499E-BDFF-48C0-B2F9-DDFADFE78A6F}" sibTransId="{7108BD6A-A108-4E76-B62B-D47765D5F61B}"/>
    <dgm:cxn modelId="{ABF6CC56-EFE2-4AC9-BF0E-B03B8132E864}" type="presOf" srcId="{8596F95A-B523-497D-874D-36472EC2611D}" destId="{90C8CEF4-009B-4E29-A242-7AF246AD7D21}" srcOrd="0" destOrd="0" presId="urn:microsoft.com/office/officeart/2005/8/layout/process4"/>
    <dgm:cxn modelId="{3E6E9524-13F4-4929-8201-FD037C3CD977}" type="presOf" srcId="{91E08E5D-35E6-4EFB-97CA-9342BAE65807}" destId="{A3F144B7-6E09-460F-B6C1-1BEE02DAE9FF}" srcOrd="0" destOrd="2" presId="urn:microsoft.com/office/officeart/2005/8/layout/process4"/>
    <dgm:cxn modelId="{59FCFC95-71DE-40A8-824C-B3138A5CF2D3}" srcId="{8B48FECE-8406-4F2F-ABB8-CEAFB5919FF0}" destId="{D8529929-4F77-426C-B8ED-D5580E117B12}" srcOrd="0" destOrd="0" parTransId="{6F48B827-1C9C-4310-B676-D1715EADC2A5}" sibTransId="{C12095D4-BA2D-4860-84F7-731C8A77ED12}"/>
    <dgm:cxn modelId="{323126E1-45E4-48EB-8C67-CE80BCF77DEF}" type="presOf" srcId="{282305A4-DF42-4C1E-BDF7-0C24577B8200}" destId="{F4F9D71F-5040-4266-92ED-6BAEF98BE474}" srcOrd="0" destOrd="0" presId="urn:microsoft.com/office/officeart/2005/8/layout/process4"/>
    <dgm:cxn modelId="{D89D459A-59F8-474A-9C2E-0A10D7353284}" srcId="{8B48FECE-8406-4F2F-ABB8-CEAFB5919FF0}" destId="{91E08E5D-35E6-4EFB-97CA-9342BAE65807}" srcOrd="1" destOrd="0" parTransId="{019F0F41-A686-4D9D-88E2-F5B1EC67754B}" sibTransId="{4A1CA6F9-943E-4E15-9995-90A84DEA710B}"/>
    <dgm:cxn modelId="{7FED9309-293C-499E-AD50-F3E3D415FD84}" srcId="{88E190B8-DD79-4CAD-ABD3-70030375172D}" destId="{D3EE8763-B124-4D9E-8812-0BA0F205E0B7}" srcOrd="0" destOrd="0" parTransId="{0A0D61D1-425F-40D3-AD63-E8B39093D6B7}" sibTransId="{88FA5B8B-22D1-492E-9E9B-C0E838853A6E}"/>
    <dgm:cxn modelId="{EAD7DFCC-6D66-4888-A9AB-56FEA3596F8F}" srcId="{F30656A1-FCEA-42F0-821C-233640430FB7}" destId="{1C7C8844-CEA0-4D1D-B384-6BBA77B01FF1}" srcOrd="0" destOrd="0" parTransId="{F6A1900E-BCC5-4814-ACE0-279E3FD75929}" sibTransId="{F31E1288-A5C8-437A-92B7-35A8DFBB45EE}"/>
    <dgm:cxn modelId="{DFC6022B-3E27-4DE2-B22A-F5036E499513}" type="presOf" srcId="{1C7C8844-CEA0-4D1D-B384-6BBA77B01FF1}" destId="{3A577329-1DAB-4571-80BD-9F9DC9F0B735}" srcOrd="0" destOrd="1" presId="urn:microsoft.com/office/officeart/2005/8/layout/process4"/>
    <dgm:cxn modelId="{AE21CA9C-6E31-459A-B3D9-1B50E57B78E8}" type="presOf" srcId="{D3EE8763-B124-4D9E-8812-0BA0F205E0B7}" destId="{F13EE5FC-80EB-4005-A645-A585D4473551}" srcOrd="0" destOrd="1" presId="urn:microsoft.com/office/officeart/2005/8/layout/process4"/>
    <dgm:cxn modelId="{87D9E848-9A9D-4804-A587-403FAE549506}" type="presOf" srcId="{8596F95A-B523-497D-874D-36472EC2611D}" destId="{292D75E8-4E42-4A07-980A-C2802134616A}" srcOrd="1" destOrd="0" presId="urn:microsoft.com/office/officeart/2005/8/layout/process4"/>
    <dgm:cxn modelId="{FC9F2F24-7F0B-4C9B-B68F-1FA70ABF02F9}" type="presParOf" srcId="{F4F9D71F-5040-4266-92ED-6BAEF98BE474}" destId="{F308BEAA-62D1-486B-8520-312F8C562E2B}" srcOrd="0" destOrd="0" presId="urn:microsoft.com/office/officeart/2005/8/layout/process4"/>
    <dgm:cxn modelId="{0B9D937E-EA03-4C27-902C-07273EBC9E4F}" type="presParOf" srcId="{F308BEAA-62D1-486B-8520-312F8C562E2B}" destId="{90C8CEF4-009B-4E29-A242-7AF246AD7D21}" srcOrd="0" destOrd="0" presId="urn:microsoft.com/office/officeart/2005/8/layout/process4"/>
    <dgm:cxn modelId="{7CBC420B-23E0-40BE-8E82-C0C8F148B53D}" type="presParOf" srcId="{F308BEAA-62D1-486B-8520-312F8C562E2B}" destId="{292D75E8-4E42-4A07-980A-C2802134616A}" srcOrd="1" destOrd="0" presId="urn:microsoft.com/office/officeart/2005/8/layout/process4"/>
    <dgm:cxn modelId="{8E63B3D7-B022-4677-B797-4F8194629B90}" type="presParOf" srcId="{F308BEAA-62D1-486B-8520-312F8C562E2B}" destId="{070FA168-89ED-4A3A-AEC9-8FFF2DBF748F}" srcOrd="2" destOrd="0" presId="urn:microsoft.com/office/officeart/2005/8/layout/process4"/>
    <dgm:cxn modelId="{44A2D71D-EC74-4773-9442-E4FF12BD4FF2}" type="presParOf" srcId="{070FA168-89ED-4A3A-AEC9-8FFF2DBF748F}" destId="{A3F144B7-6E09-460F-B6C1-1BEE02DAE9FF}" srcOrd="0" destOrd="0" presId="urn:microsoft.com/office/officeart/2005/8/layout/process4"/>
    <dgm:cxn modelId="{B691E019-908C-432B-8E9B-1E9A59650B07}" type="presParOf" srcId="{070FA168-89ED-4A3A-AEC9-8FFF2DBF748F}" destId="{3A577329-1DAB-4571-80BD-9F9DC9F0B735}" srcOrd="1" destOrd="0" presId="urn:microsoft.com/office/officeart/2005/8/layout/process4"/>
    <dgm:cxn modelId="{7208BFAE-268D-4287-BF6E-640584770A44}" type="presParOf" srcId="{070FA168-89ED-4A3A-AEC9-8FFF2DBF748F}" destId="{F13EE5FC-80EB-4005-A645-A585D447355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6387D-FA08-467D-916E-DDBDE5EE89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245961-FBE2-4915-8146-9E511FA84E46}">
      <dgm:prSet/>
      <dgm:spPr/>
      <dgm:t>
        <a:bodyPr/>
        <a:lstStyle/>
        <a:p>
          <a:pPr rtl="0"/>
          <a:r>
            <a:rPr lang="en-US" smtClean="0"/>
            <a:t>iOS Simulator</a:t>
          </a:r>
          <a:endParaRPr lang="en-US"/>
        </a:p>
      </dgm:t>
    </dgm:pt>
    <dgm:pt modelId="{B2A7BFBE-8A85-45ED-87A7-790B091EF449}" type="parTrans" cxnId="{C520F015-14A5-4ABC-963A-3AFACE055A7D}">
      <dgm:prSet/>
      <dgm:spPr/>
      <dgm:t>
        <a:bodyPr/>
        <a:lstStyle/>
        <a:p>
          <a:endParaRPr lang="en-US"/>
        </a:p>
      </dgm:t>
    </dgm:pt>
    <dgm:pt modelId="{897A0FD5-230D-4A12-9CEA-AB9E93628D68}" type="sibTrans" cxnId="{C520F015-14A5-4ABC-963A-3AFACE055A7D}">
      <dgm:prSet/>
      <dgm:spPr/>
      <dgm:t>
        <a:bodyPr/>
        <a:lstStyle/>
        <a:p>
          <a:endParaRPr lang="en-US"/>
        </a:p>
      </dgm:t>
    </dgm:pt>
    <dgm:pt modelId="{15907344-8C1E-48B6-9BCA-0E6BB3D2700E}">
      <dgm:prSet/>
      <dgm:spPr/>
      <dgm:t>
        <a:bodyPr/>
        <a:lstStyle/>
        <a:p>
          <a:pPr rtl="0"/>
          <a:r>
            <a:rPr lang="en-US" smtClean="0"/>
            <a:t>On Mac only</a:t>
          </a:r>
          <a:endParaRPr lang="en-US"/>
        </a:p>
      </dgm:t>
    </dgm:pt>
    <dgm:pt modelId="{C98BA7AA-5CFA-44D9-8049-A600F15F5973}" type="parTrans" cxnId="{8FC4B255-E773-41EB-ACFF-59F6C454D594}">
      <dgm:prSet/>
      <dgm:spPr/>
      <dgm:t>
        <a:bodyPr/>
        <a:lstStyle/>
        <a:p>
          <a:endParaRPr lang="en-US"/>
        </a:p>
      </dgm:t>
    </dgm:pt>
    <dgm:pt modelId="{DF4BEE89-3BC7-4580-B25D-2776BC482216}" type="sibTrans" cxnId="{8FC4B255-E773-41EB-ACFF-59F6C454D594}">
      <dgm:prSet/>
      <dgm:spPr/>
      <dgm:t>
        <a:bodyPr/>
        <a:lstStyle/>
        <a:p>
          <a:endParaRPr lang="en-US"/>
        </a:p>
      </dgm:t>
    </dgm:pt>
    <dgm:pt modelId="{EDD87D21-33F6-471C-9546-FBEA345C7C0A}">
      <dgm:prSet/>
      <dgm:spPr/>
      <dgm:t>
        <a:bodyPr/>
        <a:lstStyle/>
        <a:p>
          <a:pPr rtl="0"/>
          <a:r>
            <a:rPr lang="en-US" smtClean="0"/>
            <a:t>Android Emulator</a:t>
          </a:r>
          <a:endParaRPr lang="en-US"/>
        </a:p>
      </dgm:t>
    </dgm:pt>
    <dgm:pt modelId="{FD76B087-9A30-48F0-9168-F1AC5E63A31A}" type="parTrans" cxnId="{9A0E19F0-7C67-462E-A812-1B8308A9EF12}">
      <dgm:prSet/>
      <dgm:spPr/>
      <dgm:t>
        <a:bodyPr/>
        <a:lstStyle/>
        <a:p>
          <a:endParaRPr lang="en-US"/>
        </a:p>
      </dgm:t>
    </dgm:pt>
    <dgm:pt modelId="{13BD1CC2-2945-4C4E-BF8C-86C64BCBD7D4}" type="sibTrans" cxnId="{9A0E19F0-7C67-462E-A812-1B8308A9EF12}">
      <dgm:prSet/>
      <dgm:spPr/>
      <dgm:t>
        <a:bodyPr/>
        <a:lstStyle/>
        <a:p>
          <a:endParaRPr lang="en-US"/>
        </a:p>
      </dgm:t>
    </dgm:pt>
    <dgm:pt modelId="{98F290D4-2180-43E1-B70A-4781B5227428}">
      <dgm:prSet/>
      <dgm:spPr/>
      <dgm:t>
        <a:bodyPr/>
        <a:lstStyle/>
        <a:p>
          <a:pPr rtl="0"/>
          <a:r>
            <a:rPr lang="en-US" smtClean="0"/>
            <a:t>Default Emulator</a:t>
          </a:r>
          <a:endParaRPr lang="en-US"/>
        </a:p>
      </dgm:t>
    </dgm:pt>
    <dgm:pt modelId="{91CEEC33-21C5-4CC8-AF0B-CF5FC92BB3D5}" type="parTrans" cxnId="{B5A15CD6-8EE7-47B2-A854-0C2F21B64AC9}">
      <dgm:prSet/>
      <dgm:spPr/>
      <dgm:t>
        <a:bodyPr/>
        <a:lstStyle/>
        <a:p>
          <a:endParaRPr lang="en-US"/>
        </a:p>
      </dgm:t>
    </dgm:pt>
    <dgm:pt modelId="{E9DF0319-377E-4468-8609-1EF87E286421}" type="sibTrans" cxnId="{B5A15CD6-8EE7-47B2-A854-0C2F21B64AC9}">
      <dgm:prSet/>
      <dgm:spPr/>
      <dgm:t>
        <a:bodyPr/>
        <a:lstStyle/>
        <a:p>
          <a:endParaRPr lang="en-US"/>
        </a:p>
      </dgm:t>
    </dgm:pt>
    <dgm:pt modelId="{6C89C593-80B4-4937-8C1F-8E32A7881F9C}">
      <dgm:prSet/>
      <dgm:spPr/>
      <dgm:t>
        <a:bodyPr/>
        <a:lstStyle/>
        <a:p>
          <a:pPr rtl="0"/>
          <a:r>
            <a:rPr lang="en-US" smtClean="0"/>
            <a:t>Genymotion Emulator</a:t>
          </a:r>
          <a:endParaRPr lang="en-US"/>
        </a:p>
      </dgm:t>
    </dgm:pt>
    <dgm:pt modelId="{79599A2C-949B-4479-84D8-F1BEAA2F2CA9}" type="parTrans" cxnId="{0828C5BE-D761-46EC-9044-CD10126A2549}">
      <dgm:prSet/>
      <dgm:spPr/>
      <dgm:t>
        <a:bodyPr/>
        <a:lstStyle/>
        <a:p>
          <a:endParaRPr lang="en-US"/>
        </a:p>
      </dgm:t>
    </dgm:pt>
    <dgm:pt modelId="{E3A5DEFE-6543-4686-99A0-C1B697B209D0}" type="sibTrans" cxnId="{0828C5BE-D761-46EC-9044-CD10126A2549}">
      <dgm:prSet/>
      <dgm:spPr/>
      <dgm:t>
        <a:bodyPr/>
        <a:lstStyle/>
        <a:p>
          <a:endParaRPr lang="en-US"/>
        </a:p>
      </dgm:t>
    </dgm:pt>
    <dgm:pt modelId="{B3A27B68-E12E-4BFE-AAA7-0A2A53668939}">
      <dgm:prSet/>
      <dgm:spPr/>
      <dgm:t>
        <a:bodyPr/>
        <a:lstStyle/>
        <a:p>
          <a:pPr rtl="0"/>
          <a:r>
            <a:rPr lang="en-US" smtClean="0"/>
            <a:t>Visual Studio Emulator</a:t>
          </a:r>
          <a:endParaRPr lang="en-US"/>
        </a:p>
      </dgm:t>
    </dgm:pt>
    <dgm:pt modelId="{1F150FC4-066F-458F-AB78-0A1410FD4F40}" type="parTrans" cxnId="{22795ECF-389F-48DD-9220-5C6F928614F3}">
      <dgm:prSet/>
      <dgm:spPr/>
      <dgm:t>
        <a:bodyPr/>
        <a:lstStyle/>
        <a:p>
          <a:endParaRPr lang="en-US"/>
        </a:p>
      </dgm:t>
    </dgm:pt>
    <dgm:pt modelId="{8697A478-CD5E-4850-A539-5A587E8CEA0D}" type="sibTrans" cxnId="{22795ECF-389F-48DD-9220-5C6F928614F3}">
      <dgm:prSet/>
      <dgm:spPr/>
      <dgm:t>
        <a:bodyPr/>
        <a:lstStyle/>
        <a:p>
          <a:endParaRPr lang="en-US"/>
        </a:p>
      </dgm:t>
    </dgm:pt>
    <dgm:pt modelId="{DEFB1175-A1A3-4B83-823D-463B1C2B8D02}" type="pres">
      <dgm:prSet presAssocID="{C8A6387D-FA08-467D-916E-DDBDE5EE89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816CD8-2505-4932-A225-CD773269CB25}" type="pres">
      <dgm:prSet presAssocID="{3F245961-FBE2-4915-8146-9E511FA84E46}" presName="composite" presStyleCnt="0"/>
      <dgm:spPr/>
    </dgm:pt>
    <dgm:pt modelId="{0C95C92E-8142-4786-9814-9B6A14CC1D7B}" type="pres">
      <dgm:prSet presAssocID="{3F245961-FBE2-4915-8146-9E511FA84E4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F8517-A4B0-4BB5-B17F-4EE2A1661B3C}" type="pres">
      <dgm:prSet presAssocID="{3F245961-FBE2-4915-8146-9E511FA84E4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8256D-69B2-4391-92FB-264848A92B45}" type="pres">
      <dgm:prSet presAssocID="{897A0FD5-230D-4A12-9CEA-AB9E93628D68}" presName="space" presStyleCnt="0"/>
      <dgm:spPr/>
    </dgm:pt>
    <dgm:pt modelId="{CC9A2BEA-ECE1-42FF-A978-A2471045A5FA}" type="pres">
      <dgm:prSet presAssocID="{EDD87D21-33F6-471C-9546-FBEA345C7C0A}" presName="composite" presStyleCnt="0"/>
      <dgm:spPr/>
    </dgm:pt>
    <dgm:pt modelId="{CC87BDB2-DEFB-4EA6-83E1-E89DDF7739FC}" type="pres">
      <dgm:prSet presAssocID="{EDD87D21-33F6-471C-9546-FBEA345C7C0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A8351-AB38-48D2-A0CF-D9C01F61D3EB}" type="pres">
      <dgm:prSet presAssocID="{EDD87D21-33F6-471C-9546-FBEA345C7C0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A15CD6-8EE7-47B2-A854-0C2F21B64AC9}" srcId="{EDD87D21-33F6-471C-9546-FBEA345C7C0A}" destId="{98F290D4-2180-43E1-B70A-4781B5227428}" srcOrd="0" destOrd="0" parTransId="{91CEEC33-21C5-4CC8-AF0B-CF5FC92BB3D5}" sibTransId="{E9DF0319-377E-4468-8609-1EF87E286421}"/>
    <dgm:cxn modelId="{99785121-36E3-494B-B6AC-6FD3814EF277}" type="presOf" srcId="{EDD87D21-33F6-471C-9546-FBEA345C7C0A}" destId="{CC87BDB2-DEFB-4EA6-83E1-E89DDF7739FC}" srcOrd="0" destOrd="0" presId="urn:microsoft.com/office/officeart/2005/8/layout/hList1"/>
    <dgm:cxn modelId="{9A0E19F0-7C67-462E-A812-1B8308A9EF12}" srcId="{C8A6387D-FA08-467D-916E-DDBDE5EE8946}" destId="{EDD87D21-33F6-471C-9546-FBEA345C7C0A}" srcOrd="1" destOrd="0" parTransId="{FD76B087-9A30-48F0-9168-F1AC5E63A31A}" sibTransId="{13BD1CC2-2945-4C4E-BF8C-86C64BCBD7D4}"/>
    <dgm:cxn modelId="{0828C5BE-D761-46EC-9044-CD10126A2549}" srcId="{EDD87D21-33F6-471C-9546-FBEA345C7C0A}" destId="{6C89C593-80B4-4937-8C1F-8E32A7881F9C}" srcOrd="1" destOrd="0" parTransId="{79599A2C-949B-4479-84D8-F1BEAA2F2CA9}" sibTransId="{E3A5DEFE-6543-4686-99A0-C1B697B209D0}"/>
    <dgm:cxn modelId="{FA311E5C-F7CF-4B83-8AB2-88CCF462765E}" type="presOf" srcId="{15907344-8C1E-48B6-9BCA-0E6BB3D2700E}" destId="{B64F8517-A4B0-4BB5-B17F-4EE2A1661B3C}" srcOrd="0" destOrd="0" presId="urn:microsoft.com/office/officeart/2005/8/layout/hList1"/>
    <dgm:cxn modelId="{79CF12E5-70B7-4D1A-8DB1-FF1B8D54F9EF}" type="presOf" srcId="{C8A6387D-FA08-467D-916E-DDBDE5EE8946}" destId="{DEFB1175-A1A3-4B83-823D-463B1C2B8D02}" srcOrd="0" destOrd="0" presId="urn:microsoft.com/office/officeart/2005/8/layout/hList1"/>
    <dgm:cxn modelId="{22795ECF-389F-48DD-9220-5C6F928614F3}" srcId="{EDD87D21-33F6-471C-9546-FBEA345C7C0A}" destId="{B3A27B68-E12E-4BFE-AAA7-0A2A53668939}" srcOrd="2" destOrd="0" parTransId="{1F150FC4-066F-458F-AB78-0A1410FD4F40}" sibTransId="{8697A478-CD5E-4850-A539-5A587E8CEA0D}"/>
    <dgm:cxn modelId="{3EF58A84-4FE6-4F01-B450-86A91343152C}" type="presOf" srcId="{6C89C593-80B4-4937-8C1F-8E32A7881F9C}" destId="{83EA8351-AB38-48D2-A0CF-D9C01F61D3EB}" srcOrd="0" destOrd="1" presId="urn:microsoft.com/office/officeart/2005/8/layout/hList1"/>
    <dgm:cxn modelId="{C520F015-14A5-4ABC-963A-3AFACE055A7D}" srcId="{C8A6387D-FA08-467D-916E-DDBDE5EE8946}" destId="{3F245961-FBE2-4915-8146-9E511FA84E46}" srcOrd="0" destOrd="0" parTransId="{B2A7BFBE-8A85-45ED-87A7-790B091EF449}" sibTransId="{897A0FD5-230D-4A12-9CEA-AB9E93628D68}"/>
    <dgm:cxn modelId="{5BACAF72-7387-486F-8F3F-04A7D797EC0F}" type="presOf" srcId="{3F245961-FBE2-4915-8146-9E511FA84E46}" destId="{0C95C92E-8142-4786-9814-9B6A14CC1D7B}" srcOrd="0" destOrd="0" presId="urn:microsoft.com/office/officeart/2005/8/layout/hList1"/>
    <dgm:cxn modelId="{8FC4B255-E773-41EB-ACFF-59F6C454D594}" srcId="{3F245961-FBE2-4915-8146-9E511FA84E46}" destId="{15907344-8C1E-48B6-9BCA-0E6BB3D2700E}" srcOrd="0" destOrd="0" parTransId="{C98BA7AA-5CFA-44D9-8049-A600F15F5973}" sibTransId="{DF4BEE89-3BC7-4580-B25D-2776BC482216}"/>
    <dgm:cxn modelId="{B9EE9092-3335-4B43-AEB9-2651F04E07D2}" type="presOf" srcId="{B3A27B68-E12E-4BFE-AAA7-0A2A53668939}" destId="{83EA8351-AB38-48D2-A0CF-D9C01F61D3EB}" srcOrd="0" destOrd="2" presId="urn:microsoft.com/office/officeart/2005/8/layout/hList1"/>
    <dgm:cxn modelId="{E3F2E1DC-93D4-455A-A626-E119F3E8105A}" type="presOf" srcId="{98F290D4-2180-43E1-B70A-4781B5227428}" destId="{83EA8351-AB38-48D2-A0CF-D9C01F61D3EB}" srcOrd="0" destOrd="0" presId="urn:microsoft.com/office/officeart/2005/8/layout/hList1"/>
    <dgm:cxn modelId="{DABDD59C-0C05-41DC-B5B7-60FE0CB6AAFA}" type="presParOf" srcId="{DEFB1175-A1A3-4B83-823D-463B1C2B8D02}" destId="{79816CD8-2505-4932-A225-CD773269CB25}" srcOrd="0" destOrd="0" presId="urn:microsoft.com/office/officeart/2005/8/layout/hList1"/>
    <dgm:cxn modelId="{305DA32F-3116-4470-9F19-5FD07D92689B}" type="presParOf" srcId="{79816CD8-2505-4932-A225-CD773269CB25}" destId="{0C95C92E-8142-4786-9814-9B6A14CC1D7B}" srcOrd="0" destOrd="0" presId="urn:microsoft.com/office/officeart/2005/8/layout/hList1"/>
    <dgm:cxn modelId="{F6D2A8B9-7199-4307-AB44-D58A991F7F1E}" type="presParOf" srcId="{79816CD8-2505-4932-A225-CD773269CB25}" destId="{B64F8517-A4B0-4BB5-B17F-4EE2A1661B3C}" srcOrd="1" destOrd="0" presId="urn:microsoft.com/office/officeart/2005/8/layout/hList1"/>
    <dgm:cxn modelId="{2A9B5F0A-26E7-409E-B4ED-12B04F83B42C}" type="presParOf" srcId="{DEFB1175-A1A3-4B83-823D-463B1C2B8D02}" destId="{BB18256D-69B2-4391-92FB-264848A92B45}" srcOrd="1" destOrd="0" presId="urn:microsoft.com/office/officeart/2005/8/layout/hList1"/>
    <dgm:cxn modelId="{63E11F7F-E754-490B-9396-DE1FF780D8AA}" type="presParOf" srcId="{DEFB1175-A1A3-4B83-823D-463B1C2B8D02}" destId="{CC9A2BEA-ECE1-42FF-A978-A2471045A5FA}" srcOrd="2" destOrd="0" presId="urn:microsoft.com/office/officeart/2005/8/layout/hList1"/>
    <dgm:cxn modelId="{877422C2-4D64-4045-95E2-2C37827B7056}" type="presParOf" srcId="{CC9A2BEA-ECE1-42FF-A978-A2471045A5FA}" destId="{CC87BDB2-DEFB-4EA6-83E1-E89DDF7739FC}" srcOrd="0" destOrd="0" presId="urn:microsoft.com/office/officeart/2005/8/layout/hList1"/>
    <dgm:cxn modelId="{02275FFD-4E32-45CF-BDF6-745399CB25F1}" type="presParOf" srcId="{CC9A2BEA-ECE1-42FF-A978-A2471045A5FA}" destId="{83EA8351-AB38-48D2-A0CF-D9C01F61D3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BFA26A-0FCA-436E-9102-CABC4A0FD7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9D8694-4EEA-42E8-9D25-8B11A06F69A3}">
      <dgm:prSet/>
      <dgm:spPr/>
      <dgm:t>
        <a:bodyPr/>
        <a:lstStyle/>
        <a:p>
          <a:pPr rtl="0"/>
          <a:r>
            <a:rPr lang="en-US" smtClean="0"/>
            <a:t>iOS</a:t>
          </a:r>
          <a:endParaRPr lang="en-US"/>
        </a:p>
      </dgm:t>
    </dgm:pt>
    <dgm:pt modelId="{3818F425-DB3E-4274-9439-2ED53BAB3627}" type="parTrans" cxnId="{73320755-A860-41B3-9508-4C8675B32F34}">
      <dgm:prSet/>
      <dgm:spPr/>
      <dgm:t>
        <a:bodyPr/>
        <a:lstStyle/>
        <a:p>
          <a:endParaRPr lang="en-US"/>
        </a:p>
      </dgm:t>
    </dgm:pt>
    <dgm:pt modelId="{A69EEE5F-B56D-4A63-8769-E99C516DCC5F}" type="sibTrans" cxnId="{73320755-A860-41B3-9508-4C8675B32F34}">
      <dgm:prSet/>
      <dgm:spPr/>
      <dgm:t>
        <a:bodyPr/>
        <a:lstStyle/>
        <a:p>
          <a:endParaRPr lang="en-US"/>
        </a:p>
      </dgm:t>
    </dgm:pt>
    <dgm:pt modelId="{6E655558-39B9-43B9-8E3F-FEB74A2D1C6F}">
      <dgm:prSet/>
      <dgm:spPr/>
      <dgm:t>
        <a:bodyPr/>
        <a:lstStyle/>
        <a:p>
          <a:pPr rtl="0"/>
          <a:r>
            <a:rPr lang="en-US" smtClean="0"/>
            <a:t>UI Code</a:t>
          </a:r>
          <a:endParaRPr lang="en-US"/>
        </a:p>
      </dgm:t>
    </dgm:pt>
    <dgm:pt modelId="{91BC6E87-873F-4D48-84F4-24904B038CC3}" type="parTrans" cxnId="{F2D390D9-1055-4E9C-813D-4CE6CE43BD67}">
      <dgm:prSet/>
      <dgm:spPr/>
      <dgm:t>
        <a:bodyPr/>
        <a:lstStyle/>
        <a:p>
          <a:endParaRPr lang="en-US"/>
        </a:p>
      </dgm:t>
    </dgm:pt>
    <dgm:pt modelId="{4CA17E76-6494-4DEE-8DEA-23854EAB5C13}" type="sibTrans" cxnId="{F2D390D9-1055-4E9C-813D-4CE6CE43BD67}">
      <dgm:prSet/>
      <dgm:spPr/>
      <dgm:t>
        <a:bodyPr/>
        <a:lstStyle/>
        <a:p>
          <a:endParaRPr lang="en-US"/>
        </a:p>
      </dgm:t>
    </dgm:pt>
    <dgm:pt modelId="{B453FA60-FDF3-4DA0-BAE7-AB0DFA127215}">
      <dgm:prSet/>
      <dgm:spPr/>
      <dgm:t>
        <a:bodyPr/>
        <a:lstStyle/>
        <a:p>
          <a:pPr rtl="0"/>
          <a:r>
            <a:rPr lang="en-US" smtClean="0"/>
            <a:t>Controllers</a:t>
          </a:r>
          <a:endParaRPr lang="en-US"/>
        </a:p>
      </dgm:t>
    </dgm:pt>
    <dgm:pt modelId="{4284485C-F578-4D98-A070-6851D3717B49}" type="parTrans" cxnId="{F5B04FE0-7F18-4FF5-A66D-64876A14A182}">
      <dgm:prSet/>
      <dgm:spPr/>
      <dgm:t>
        <a:bodyPr/>
        <a:lstStyle/>
        <a:p>
          <a:endParaRPr lang="en-US"/>
        </a:p>
      </dgm:t>
    </dgm:pt>
    <dgm:pt modelId="{A98FCD4C-0AF4-4E38-B577-4465604C23A9}" type="sibTrans" cxnId="{F5B04FE0-7F18-4FF5-A66D-64876A14A182}">
      <dgm:prSet/>
      <dgm:spPr/>
      <dgm:t>
        <a:bodyPr/>
        <a:lstStyle/>
        <a:p>
          <a:endParaRPr lang="en-US"/>
        </a:p>
      </dgm:t>
    </dgm:pt>
    <dgm:pt modelId="{F7DA4894-ADA1-4154-B0DE-3280D3C43481}">
      <dgm:prSet/>
      <dgm:spPr/>
      <dgm:t>
        <a:bodyPr/>
        <a:lstStyle/>
        <a:p>
          <a:pPr rtl="0"/>
          <a:r>
            <a:rPr lang="en-US" smtClean="0"/>
            <a:t>Android</a:t>
          </a:r>
          <a:endParaRPr lang="en-US"/>
        </a:p>
      </dgm:t>
    </dgm:pt>
    <dgm:pt modelId="{F16EA55F-3238-4D5B-BB27-FC9A626C9E2E}" type="parTrans" cxnId="{D632D3E9-58D7-48AF-AA82-C9CA86D547C6}">
      <dgm:prSet/>
      <dgm:spPr/>
      <dgm:t>
        <a:bodyPr/>
        <a:lstStyle/>
        <a:p>
          <a:endParaRPr lang="en-US"/>
        </a:p>
      </dgm:t>
    </dgm:pt>
    <dgm:pt modelId="{FE03BFC4-6C84-4804-B7E4-79ACA7DECE6C}" type="sibTrans" cxnId="{D632D3E9-58D7-48AF-AA82-C9CA86D547C6}">
      <dgm:prSet/>
      <dgm:spPr/>
      <dgm:t>
        <a:bodyPr/>
        <a:lstStyle/>
        <a:p>
          <a:endParaRPr lang="en-US"/>
        </a:p>
      </dgm:t>
    </dgm:pt>
    <dgm:pt modelId="{587A2A3D-2BD0-45A7-AFB7-BC9F385112E3}">
      <dgm:prSet/>
      <dgm:spPr/>
      <dgm:t>
        <a:bodyPr/>
        <a:lstStyle/>
        <a:p>
          <a:pPr rtl="0"/>
          <a:r>
            <a:rPr lang="en-US" smtClean="0"/>
            <a:t>UI Code</a:t>
          </a:r>
          <a:endParaRPr lang="en-US"/>
        </a:p>
      </dgm:t>
    </dgm:pt>
    <dgm:pt modelId="{417773C4-9E4D-47A7-BE8B-02B4EAA54B9E}" type="parTrans" cxnId="{F46F72C6-721D-4419-AB9F-A6CBE3ADC0C6}">
      <dgm:prSet/>
      <dgm:spPr/>
      <dgm:t>
        <a:bodyPr/>
        <a:lstStyle/>
        <a:p>
          <a:endParaRPr lang="en-US"/>
        </a:p>
      </dgm:t>
    </dgm:pt>
    <dgm:pt modelId="{48774FE4-EFCA-47FA-9EA6-3C9AD879E2DD}" type="sibTrans" cxnId="{F46F72C6-721D-4419-AB9F-A6CBE3ADC0C6}">
      <dgm:prSet/>
      <dgm:spPr/>
      <dgm:t>
        <a:bodyPr/>
        <a:lstStyle/>
        <a:p>
          <a:endParaRPr lang="en-US"/>
        </a:p>
      </dgm:t>
    </dgm:pt>
    <dgm:pt modelId="{9E1961F7-D7C4-403F-B651-FE90EF665C48}">
      <dgm:prSet/>
      <dgm:spPr/>
      <dgm:t>
        <a:bodyPr/>
        <a:lstStyle/>
        <a:p>
          <a:pPr rtl="0"/>
          <a:r>
            <a:rPr lang="en-US" smtClean="0"/>
            <a:t>Activities</a:t>
          </a:r>
          <a:endParaRPr lang="en-US"/>
        </a:p>
      </dgm:t>
    </dgm:pt>
    <dgm:pt modelId="{3BAD941E-35A6-4DD9-9317-C9D909DFE9F7}" type="parTrans" cxnId="{41D489C1-07AD-432A-AED6-087103FE3880}">
      <dgm:prSet/>
      <dgm:spPr/>
      <dgm:t>
        <a:bodyPr/>
        <a:lstStyle/>
        <a:p>
          <a:endParaRPr lang="en-US"/>
        </a:p>
      </dgm:t>
    </dgm:pt>
    <dgm:pt modelId="{F3D22A2D-F839-4135-93D1-CC0B2EBCC171}" type="sibTrans" cxnId="{41D489C1-07AD-432A-AED6-087103FE3880}">
      <dgm:prSet/>
      <dgm:spPr/>
      <dgm:t>
        <a:bodyPr/>
        <a:lstStyle/>
        <a:p>
          <a:endParaRPr lang="en-US"/>
        </a:p>
      </dgm:t>
    </dgm:pt>
    <dgm:pt modelId="{C6FC9897-819A-4268-8A22-0604B6EB9D69}">
      <dgm:prSet/>
      <dgm:spPr/>
      <dgm:t>
        <a:bodyPr/>
        <a:lstStyle/>
        <a:p>
          <a:pPr rtl="0"/>
          <a:r>
            <a:rPr lang="en-US" smtClean="0"/>
            <a:t>Core Library</a:t>
          </a:r>
          <a:endParaRPr lang="en-US"/>
        </a:p>
      </dgm:t>
    </dgm:pt>
    <dgm:pt modelId="{22F41622-5E0F-459B-AFB4-160AC5C3E7EC}" type="parTrans" cxnId="{A714B587-3952-4FFF-BE48-F4BD636DEE26}">
      <dgm:prSet/>
      <dgm:spPr/>
      <dgm:t>
        <a:bodyPr/>
        <a:lstStyle/>
        <a:p>
          <a:endParaRPr lang="en-US"/>
        </a:p>
      </dgm:t>
    </dgm:pt>
    <dgm:pt modelId="{74F54AD9-69A4-49E9-B29C-D6CCCA596B17}" type="sibTrans" cxnId="{A714B587-3952-4FFF-BE48-F4BD636DEE26}">
      <dgm:prSet/>
      <dgm:spPr/>
      <dgm:t>
        <a:bodyPr/>
        <a:lstStyle/>
        <a:p>
          <a:endParaRPr lang="en-US"/>
        </a:p>
      </dgm:t>
    </dgm:pt>
    <dgm:pt modelId="{BDA5A367-C00D-4541-B37B-6C53C160B64E}">
      <dgm:prSet/>
      <dgm:spPr/>
      <dgm:t>
        <a:bodyPr/>
        <a:lstStyle/>
        <a:p>
          <a:pPr rtl="0"/>
          <a:r>
            <a:rPr lang="en-US" smtClean="0"/>
            <a:t>Business Logic</a:t>
          </a:r>
          <a:endParaRPr lang="en-US"/>
        </a:p>
      </dgm:t>
    </dgm:pt>
    <dgm:pt modelId="{C6D1CBAB-7FC7-4CC8-85E5-1BD852D2284D}" type="parTrans" cxnId="{36ACBAD6-4CED-4D7D-8FC7-EEEE6CEB6D0D}">
      <dgm:prSet/>
      <dgm:spPr/>
      <dgm:t>
        <a:bodyPr/>
        <a:lstStyle/>
        <a:p>
          <a:endParaRPr lang="en-US"/>
        </a:p>
      </dgm:t>
    </dgm:pt>
    <dgm:pt modelId="{EC185188-5F2E-4F8C-8B36-A0F4889EB745}" type="sibTrans" cxnId="{36ACBAD6-4CED-4D7D-8FC7-EEEE6CEB6D0D}">
      <dgm:prSet/>
      <dgm:spPr/>
      <dgm:t>
        <a:bodyPr/>
        <a:lstStyle/>
        <a:p>
          <a:endParaRPr lang="en-US"/>
        </a:p>
      </dgm:t>
    </dgm:pt>
    <dgm:pt modelId="{1D3CB1AE-0B93-492C-850D-7B85821D83B7}">
      <dgm:prSet/>
      <dgm:spPr/>
      <dgm:t>
        <a:bodyPr/>
        <a:lstStyle/>
        <a:p>
          <a:pPr rtl="0"/>
          <a:r>
            <a:rPr lang="en-US" smtClean="0"/>
            <a:t>Services</a:t>
          </a:r>
          <a:endParaRPr lang="en-US"/>
        </a:p>
      </dgm:t>
    </dgm:pt>
    <dgm:pt modelId="{4E310969-8B9B-4A52-8BA7-8A35EF8D7BA1}" type="parTrans" cxnId="{BB7ACA49-3D59-4721-B316-FDFC4F03A2D8}">
      <dgm:prSet/>
      <dgm:spPr/>
      <dgm:t>
        <a:bodyPr/>
        <a:lstStyle/>
        <a:p>
          <a:endParaRPr lang="en-US"/>
        </a:p>
      </dgm:t>
    </dgm:pt>
    <dgm:pt modelId="{4DB4D4DF-B7FC-4690-8BA2-73C89A3B2DA3}" type="sibTrans" cxnId="{BB7ACA49-3D59-4721-B316-FDFC4F03A2D8}">
      <dgm:prSet/>
      <dgm:spPr/>
      <dgm:t>
        <a:bodyPr/>
        <a:lstStyle/>
        <a:p>
          <a:endParaRPr lang="en-US"/>
        </a:p>
      </dgm:t>
    </dgm:pt>
    <dgm:pt modelId="{79468014-6C73-4464-81B7-AA9918EEA144}">
      <dgm:prSet/>
      <dgm:spPr/>
      <dgm:t>
        <a:bodyPr/>
        <a:lstStyle/>
        <a:p>
          <a:pPr rtl="0"/>
          <a:r>
            <a:rPr lang="en-US" smtClean="0"/>
            <a:t>Data Access</a:t>
          </a:r>
          <a:endParaRPr lang="en-US"/>
        </a:p>
      </dgm:t>
    </dgm:pt>
    <dgm:pt modelId="{32E00712-991C-4BCC-8616-918697A83AB4}" type="parTrans" cxnId="{4E68605E-5A07-4699-806A-87509EE1E088}">
      <dgm:prSet/>
      <dgm:spPr/>
      <dgm:t>
        <a:bodyPr/>
        <a:lstStyle/>
        <a:p>
          <a:endParaRPr lang="en-US"/>
        </a:p>
      </dgm:t>
    </dgm:pt>
    <dgm:pt modelId="{E7BCDE4C-DDFD-467A-BA05-A95BCB3F2B23}" type="sibTrans" cxnId="{4E68605E-5A07-4699-806A-87509EE1E088}">
      <dgm:prSet/>
      <dgm:spPr/>
      <dgm:t>
        <a:bodyPr/>
        <a:lstStyle/>
        <a:p>
          <a:endParaRPr lang="en-US"/>
        </a:p>
      </dgm:t>
    </dgm:pt>
    <dgm:pt modelId="{806753A0-116C-448F-BA79-9C321556B051}" type="pres">
      <dgm:prSet presAssocID="{DFBFA26A-0FCA-436E-9102-CABC4A0FD7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0362A0-9986-49EC-83E2-3AF8E4F0AD7D}" type="pres">
      <dgm:prSet presAssocID="{679D8694-4EEA-42E8-9D25-8B11A06F69A3}" presName="linNode" presStyleCnt="0"/>
      <dgm:spPr/>
    </dgm:pt>
    <dgm:pt modelId="{E8481138-05ED-4D23-A23E-83218ADBA2F7}" type="pres">
      <dgm:prSet presAssocID="{679D8694-4EEA-42E8-9D25-8B11A06F69A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CCCAA-DFE3-40EC-ABB1-1E96B03D9BFF}" type="pres">
      <dgm:prSet presAssocID="{679D8694-4EEA-42E8-9D25-8B11A06F69A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C093B-02C7-4F0B-9AC6-139881556B46}" type="pres">
      <dgm:prSet presAssocID="{A69EEE5F-B56D-4A63-8769-E99C516DCC5F}" presName="sp" presStyleCnt="0"/>
      <dgm:spPr/>
    </dgm:pt>
    <dgm:pt modelId="{D4448EB6-9AF6-444D-B0B2-5D7D4EE68B7D}" type="pres">
      <dgm:prSet presAssocID="{F7DA4894-ADA1-4154-B0DE-3280D3C43481}" presName="linNode" presStyleCnt="0"/>
      <dgm:spPr/>
    </dgm:pt>
    <dgm:pt modelId="{E576C11E-6276-4F4E-A027-78F39588CBA1}" type="pres">
      <dgm:prSet presAssocID="{F7DA4894-ADA1-4154-B0DE-3280D3C4348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4415D-60A7-4843-97A1-391D393FCCA1}" type="pres">
      <dgm:prSet presAssocID="{F7DA4894-ADA1-4154-B0DE-3280D3C4348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A7D80-3277-4466-87F3-BF8BC35E0A2D}" type="pres">
      <dgm:prSet presAssocID="{FE03BFC4-6C84-4804-B7E4-79ACA7DECE6C}" presName="sp" presStyleCnt="0"/>
      <dgm:spPr/>
    </dgm:pt>
    <dgm:pt modelId="{7B4D837B-491C-4BCC-A336-1EB38042B610}" type="pres">
      <dgm:prSet presAssocID="{C6FC9897-819A-4268-8A22-0604B6EB9D69}" presName="linNode" presStyleCnt="0"/>
      <dgm:spPr/>
    </dgm:pt>
    <dgm:pt modelId="{4ADE9468-92CC-4C73-A8F1-C64CA0656F01}" type="pres">
      <dgm:prSet presAssocID="{C6FC9897-819A-4268-8A22-0604B6EB9D6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FB269-ADF0-4D48-9E51-86E02ADF5910}" type="pres">
      <dgm:prSet presAssocID="{C6FC9897-819A-4268-8A22-0604B6EB9D6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320755-A860-41B3-9508-4C8675B32F34}" srcId="{DFBFA26A-0FCA-436E-9102-CABC4A0FD72F}" destId="{679D8694-4EEA-42E8-9D25-8B11A06F69A3}" srcOrd="0" destOrd="0" parTransId="{3818F425-DB3E-4274-9439-2ED53BAB3627}" sibTransId="{A69EEE5F-B56D-4A63-8769-E99C516DCC5F}"/>
    <dgm:cxn modelId="{3443225A-F247-4785-B953-AAA3BF63E599}" type="presOf" srcId="{B453FA60-FDF3-4DA0-BAE7-AB0DFA127215}" destId="{077CCCAA-DFE3-40EC-ABB1-1E96B03D9BFF}" srcOrd="0" destOrd="1" presId="urn:microsoft.com/office/officeart/2005/8/layout/vList5"/>
    <dgm:cxn modelId="{6E9466E4-6C53-44C8-AFBF-43C1B3B1AA7B}" type="presOf" srcId="{BDA5A367-C00D-4541-B37B-6C53C160B64E}" destId="{DDAFB269-ADF0-4D48-9E51-86E02ADF5910}" srcOrd="0" destOrd="0" presId="urn:microsoft.com/office/officeart/2005/8/layout/vList5"/>
    <dgm:cxn modelId="{45DBCC77-AD10-4778-BFA0-8C8834497D50}" type="presOf" srcId="{6E655558-39B9-43B9-8E3F-FEB74A2D1C6F}" destId="{077CCCAA-DFE3-40EC-ABB1-1E96B03D9BFF}" srcOrd="0" destOrd="0" presId="urn:microsoft.com/office/officeart/2005/8/layout/vList5"/>
    <dgm:cxn modelId="{0499159E-D26F-4D34-8226-6BB12D2DD29A}" type="presOf" srcId="{C6FC9897-819A-4268-8A22-0604B6EB9D69}" destId="{4ADE9468-92CC-4C73-A8F1-C64CA0656F01}" srcOrd="0" destOrd="0" presId="urn:microsoft.com/office/officeart/2005/8/layout/vList5"/>
    <dgm:cxn modelId="{41D489C1-07AD-432A-AED6-087103FE3880}" srcId="{F7DA4894-ADA1-4154-B0DE-3280D3C43481}" destId="{9E1961F7-D7C4-403F-B651-FE90EF665C48}" srcOrd="1" destOrd="0" parTransId="{3BAD941E-35A6-4DD9-9317-C9D909DFE9F7}" sibTransId="{F3D22A2D-F839-4135-93D1-CC0B2EBCC171}"/>
    <dgm:cxn modelId="{A714B587-3952-4FFF-BE48-F4BD636DEE26}" srcId="{DFBFA26A-0FCA-436E-9102-CABC4A0FD72F}" destId="{C6FC9897-819A-4268-8A22-0604B6EB9D69}" srcOrd="2" destOrd="0" parTransId="{22F41622-5E0F-459B-AFB4-160AC5C3E7EC}" sibTransId="{74F54AD9-69A4-49E9-B29C-D6CCCA596B17}"/>
    <dgm:cxn modelId="{D4B961A5-55ED-4F8C-84D5-C66ECFAC2128}" type="presOf" srcId="{587A2A3D-2BD0-45A7-AFB7-BC9F385112E3}" destId="{6004415D-60A7-4843-97A1-391D393FCCA1}" srcOrd="0" destOrd="0" presId="urn:microsoft.com/office/officeart/2005/8/layout/vList5"/>
    <dgm:cxn modelId="{BB7ACA49-3D59-4721-B316-FDFC4F03A2D8}" srcId="{C6FC9897-819A-4268-8A22-0604B6EB9D69}" destId="{1D3CB1AE-0B93-492C-850D-7B85821D83B7}" srcOrd="1" destOrd="0" parTransId="{4E310969-8B9B-4A52-8BA7-8A35EF8D7BA1}" sibTransId="{4DB4D4DF-B7FC-4690-8BA2-73C89A3B2DA3}"/>
    <dgm:cxn modelId="{D6B5AFD5-E33F-41EE-B795-4972075826C0}" type="presOf" srcId="{9E1961F7-D7C4-403F-B651-FE90EF665C48}" destId="{6004415D-60A7-4843-97A1-391D393FCCA1}" srcOrd="0" destOrd="1" presId="urn:microsoft.com/office/officeart/2005/8/layout/vList5"/>
    <dgm:cxn modelId="{D632D3E9-58D7-48AF-AA82-C9CA86D547C6}" srcId="{DFBFA26A-0FCA-436E-9102-CABC4A0FD72F}" destId="{F7DA4894-ADA1-4154-B0DE-3280D3C43481}" srcOrd="1" destOrd="0" parTransId="{F16EA55F-3238-4D5B-BB27-FC9A626C9E2E}" sibTransId="{FE03BFC4-6C84-4804-B7E4-79ACA7DECE6C}"/>
    <dgm:cxn modelId="{F2D390D9-1055-4E9C-813D-4CE6CE43BD67}" srcId="{679D8694-4EEA-42E8-9D25-8B11A06F69A3}" destId="{6E655558-39B9-43B9-8E3F-FEB74A2D1C6F}" srcOrd="0" destOrd="0" parTransId="{91BC6E87-873F-4D48-84F4-24904B038CC3}" sibTransId="{4CA17E76-6494-4DEE-8DEA-23854EAB5C13}"/>
    <dgm:cxn modelId="{4A2DAA81-F8A6-44AA-BC92-82EABDFC1E94}" type="presOf" srcId="{79468014-6C73-4464-81B7-AA9918EEA144}" destId="{DDAFB269-ADF0-4D48-9E51-86E02ADF5910}" srcOrd="0" destOrd="2" presId="urn:microsoft.com/office/officeart/2005/8/layout/vList5"/>
    <dgm:cxn modelId="{4E68605E-5A07-4699-806A-87509EE1E088}" srcId="{C6FC9897-819A-4268-8A22-0604B6EB9D69}" destId="{79468014-6C73-4464-81B7-AA9918EEA144}" srcOrd="2" destOrd="0" parTransId="{32E00712-991C-4BCC-8616-918697A83AB4}" sibTransId="{E7BCDE4C-DDFD-467A-BA05-A95BCB3F2B23}"/>
    <dgm:cxn modelId="{36ACBAD6-4CED-4D7D-8FC7-EEEE6CEB6D0D}" srcId="{C6FC9897-819A-4268-8A22-0604B6EB9D69}" destId="{BDA5A367-C00D-4541-B37B-6C53C160B64E}" srcOrd="0" destOrd="0" parTransId="{C6D1CBAB-7FC7-4CC8-85E5-1BD852D2284D}" sibTransId="{EC185188-5F2E-4F8C-8B36-A0F4889EB745}"/>
    <dgm:cxn modelId="{748CD897-3786-4C4B-84AF-2F50DA64648E}" type="presOf" srcId="{DFBFA26A-0FCA-436E-9102-CABC4A0FD72F}" destId="{806753A0-116C-448F-BA79-9C321556B051}" srcOrd="0" destOrd="0" presId="urn:microsoft.com/office/officeart/2005/8/layout/vList5"/>
    <dgm:cxn modelId="{FD9CCC92-D2E3-4FC6-8AD7-40C31A9D8D43}" type="presOf" srcId="{1D3CB1AE-0B93-492C-850D-7B85821D83B7}" destId="{DDAFB269-ADF0-4D48-9E51-86E02ADF5910}" srcOrd="0" destOrd="1" presId="urn:microsoft.com/office/officeart/2005/8/layout/vList5"/>
    <dgm:cxn modelId="{F46F72C6-721D-4419-AB9F-A6CBE3ADC0C6}" srcId="{F7DA4894-ADA1-4154-B0DE-3280D3C43481}" destId="{587A2A3D-2BD0-45A7-AFB7-BC9F385112E3}" srcOrd="0" destOrd="0" parTransId="{417773C4-9E4D-47A7-BE8B-02B4EAA54B9E}" sibTransId="{48774FE4-EFCA-47FA-9EA6-3C9AD879E2DD}"/>
    <dgm:cxn modelId="{F5B04FE0-7F18-4FF5-A66D-64876A14A182}" srcId="{679D8694-4EEA-42E8-9D25-8B11A06F69A3}" destId="{B453FA60-FDF3-4DA0-BAE7-AB0DFA127215}" srcOrd="1" destOrd="0" parTransId="{4284485C-F578-4D98-A070-6851D3717B49}" sibTransId="{A98FCD4C-0AF4-4E38-B577-4465604C23A9}"/>
    <dgm:cxn modelId="{9FAD8254-B6F5-4873-9C22-3F1573519D94}" type="presOf" srcId="{F7DA4894-ADA1-4154-B0DE-3280D3C43481}" destId="{E576C11E-6276-4F4E-A027-78F39588CBA1}" srcOrd="0" destOrd="0" presId="urn:microsoft.com/office/officeart/2005/8/layout/vList5"/>
    <dgm:cxn modelId="{C53F43C6-2DD4-4F48-9D1F-1804BD39A6DC}" type="presOf" srcId="{679D8694-4EEA-42E8-9D25-8B11A06F69A3}" destId="{E8481138-05ED-4D23-A23E-83218ADBA2F7}" srcOrd="0" destOrd="0" presId="urn:microsoft.com/office/officeart/2005/8/layout/vList5"/>
    <dgm:cxn modelId="{CBE6C534-E877-475F-AD55-A062506FFDF5}" type="presParOf" srcId="{806753A0-116C-448F-BA79-9C321556B051}" destId="{300362A0-9986-49EC-83E2-3AF8E4F0AD7D}" srcOrd="0" destOrd="0" presId="urn:microsoft.com/office/officeart/2005/8/layout/vList5"/>
    <dgm:cxn modelId="{2799BC93-C019-403D-AC14-06C5F7421081}" type="presParOf" srcId="{300362A0-9986-49EC-83E2-3AF8E4F0AD7D}" destId="{E8481138-05ED-4D23-A23E-83218ADBA2F7}" srcOrd="0" destOrd="0" presId="urn:microsoft.com/office/officeart/2005/8/layout/vList5"/>
    <dgm:cxn modelId="{3B666288-CF1C-4C5D-AE46-B0EBE51B1655}" type="presParOf" srcId="{300362A0-9986-49EC-83E2-3AF8E4F0AD7D}" destId="{077CCCAA-DFE3-40EC-ABB1-1E96B03D9BFF}" srcOrd="1" destOrd="0" presId="urn:microsoft.com/office/officeart/2005/8/layout/vList5"/>
    <dgm:cxn modelId="{27B30E70-C1B4-42DA-AF0F-1067CD742EE7}" type="presParOf" srcId="{806753A0-116C-448F-BA79-9C321556B051}" destId="{397C093B-02C7-4F0B-9AC6-139881556B46}" srcOrd="1" destOrd="0" presId="urn:microsoft.com/office/officeart/2005/8/layout/vList5"/>
    <dgm:cxn modelId="{432C0749-9D4F-4849-932E-803364797B3D}" type="presParOf" srcId="{806753A0-116C-448F-BA79-9C321556B051}" destId="{D4448EB6-9AF6-444D-B0B2-5D7D4EE68B7D}" srcOrd="2" destOrd="0" presId="urn:microsoft.com/office/officeart/2005/8/layout/vList5"/>
    <dgm:cxn modelId="{D4E1C757-A4A0-4379-9088-9119119D6DF9}" type="presParOf" srcId="{D4448EB6-9AF6-444D-B0B2-5D7D4EE68B7D}" destId="{E576C11E-6276-4F4E-A027-78F39588CBA1}" srcOrd="0" destOrd="0" presId="urn:microsoft.com/office/officeart/2005/8/layout/vList5"/>
    <dgm:cxn modelId="{2E75FAFC-698A-4A53-A7F8-355E4F0060B1}" type="presParOf" srcId="{D4448EB6-9AF6-444D-B0B2-5D7D4EE68B7D}" destId="{6004415D-60A7-4843-97A1-391D393FCCA1}" srcOrd="1" destOrd="0" presId="urn:microsoft.com/office/officeart/2005/8/layout/vList5"/>
    <dgm:cxn modelId="{ABFD75DD-9C38-4B6E-BED0-117E38E3A6EE}" type="presParOf" srcId="{806753A0-116C-448F-BA79-9C321556B051}" destId="{993A7D80-3277-4466-87F3-BF8BC35E0A2D}" srcOrd="3" destOrd="0" presId="urn:microsoft.com/office/officeart/2005/8/layout/vList5"/>
    <dgm:cxn modelId="{0D8FC402-601E-424F-BBD9-A64605BB1A88}" type="presParOf" srcId="{806753A0-116C-448F-BA79-9C321556B051}" destId="{7B4D837B-491C-4BCC-A336-1EB38042B610}" srcOrd="4" destOrd="0" presId="urn:microsoft.com/office/officeart/2005/8/layout/vList5"/>
    <dgm:cxn modelId="{7DEF81E7-2738-4AFE-B0FD-53DC55536F30}" type="presParOf" srcId="{7B4D837B-491C-4BCC-A336-1EB38042B610}" destId="{4ADE9468-92CC-4C73-A8F1-C64CA0656F01}" srcOrd="0" destOrd="0" presId="urn:microsoft.com/office/officeart/2005/8/layout/vList5"/>
    <dgm:cxn modelId="{6DF7E907-3572-4017-9ED2-651BDDEDFB61}" type="presParOf" srcId="{7B4D837B-491C-4BCC-A336-1EB38042B610}" destId="{DDAFB269-ADF0-4D48-9E51-86E02ADF59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DE51-1E88-4DE7-A577-3A1209956C26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Xamarin.iOS</a:t>
          </a:r>
          <a:endParaRPr lang="en-US" sz="6500" kern="1200" dirty="0"/>
        </a:p>
      </dsp:txBody>
      <dsp:txXfrm>
        <a:off x="0" y="0"/>
        <a:ext cx="8229600" cy="1833014"/>
      </dsp:txXfrm>
    </dsp:sp>
    <dsp:sp modelId="{EDBA2673-A2BB-49C6-AF94-91C8ED3A4AAF}">
      <dsp:nvSpPr>
        <dsp:cNvPr id="0" name=""/>
        <dsp:cNvSpPr/>
      </dsp:nvSpPr>
      <dsp:spPr>
        <a:xfrm>
          <a:off x="0" y="1765125"/>
          <a:ext cx="4114799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Mac (Required)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OS X </a:t>
          </a:r>
          <a:r>
            <a:rPr lang="en-US" sz="2000" kern="1200" dirty="0" err="1" smtClean="0"/>
            <a:t>Yosimite</a:t>
          </a:r>
          <a:r>
            <a:rPr lang="en-US" sz="2000" kern="1200" dirty="0" smtClean="0"/>
            <a:t>+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Xamarin</a:t>
          </a:r>
          <a:r>
            <a:rPr lang="en-US" sz="2000" kern="1200" dirty="0" smtClean="0"/>
            <a:t> Studio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XCode</a:t>
          </a:r>
          <a:endParaRPr lang="en-US" sz="2000" kern="1200" dirty="0"/>
        </a:p>
      </dsp:txBody>
      <dsp:txXfrm>
        <a:off x="0" y="1765125"/>
        <a:ext cx="4114799" cy="1561457"/>
      </dsp:txXfrm>
    </dsp:sp>
    <dsp:sp modelId="{B23A08BF-EC7C-460F-9EF4-6AB1A381736D}">
      <dsp:nvSpPr>
        <dsp:cNvPr id="0" name=""/>
        <dsp:cNvSpPr/>
      </dsp:nvSpPr>
      <dsp:spPr>
        <a:xfrm>
          <a:off x="4114800" y="1765125"/>
          <a:ext cx="4114799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Windows PC (Optional)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Visual Studio 2012+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Xamarin</a:t>
          </a:r>
          <a:r>
            <a:rPr lang="en-US" sz="2000" kern="1200" dirty="0" smtClean="0"/>
            <a:t> Plugin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Still has to network with Mac</a:t>
          </a:r>
          <a:endParaRPr lang="en-US" sz="2000" kern="1200" dirty="0"/>
        </a:p>
      </dsp:txBody>
      <dsp:txXfrm>
        <a:off x="4114800" y="1765125"/>
        <a:ext cx="4114799" cy="1561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5C92E-8142-4786-9814-9B6A14CC1D7B}">
      <dsp:nvSpPr>
        <dsp:cNvPr id="0" name=""/>
        <dsp:cNvSpPr/>
      </dsp:nvSpPr>
      <dsp:spPr>
        <a:xfrm>
          <a:off x="40" y="5955"/>
          <a:ext cx="3845569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iOS Simulator</a:t>
          </a:r>
          <a:endParaRPr lang="en-US" sz="2900" kern="1200"/>
        </a:p>
      </dsp:txBody>
      <dsp:txXfrm>
        <a:off x="40" y="5955"/>
        <a:ext cx="3845569" cy="835200"/>
      </dsp:txXfrm>
    </dsp:sp>
    <dsp:sp modelId="{B64F8517-A4B0-4BB5-B17F-4EE2A1661B3C}">
      <dsp:nvSpPr>
        <dsp:cNvPr id="0" name=""/>
        <dsp:cNvSpPr/>
      </dsp:nvSpPr>
      <dsp:spPr>
        <a:xfrm>
          <a:off x="40" y="841156"/>
          <a:ext cx="3845569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On Mac only</a:t>
          </a:r>
          <a:endParaRPr lang="en-US" sz="2900" kern="1200"/>
        </a:p>
      </dsp:txBody>
      <dsp:txXfrm>
        <a:off x="40" y="841156"/>
        <a:ext cx="3845569" cy="2547360"/>
      </dsp:txXfrm>
    </dsp:sp>
    <dsp:sp modelId="{CC87BDB2-DEFB-4EA6-83E1-E89DDF7739FC}">
      <dsp:nvSpPr>
        <dsp:cNvPr id="0" name=""/>
        <dsp:cNvSpPr/>
      </dsp:nvSpPr>
      <dsp:spPr>
        <a:xfrm>
          <a:off x="4383989" y="5955"/>
          <a:ext cx="3845569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Android Emulator</a:t>
          </a:r>
          <a:endParaRPr lang="en-US" sz="2900" kern="1200"/>
        </a:p>
      </dsp:txBody>
      <dsp:txXfrm>
        <a:off x="4383989" y="5955"/>
        <a:ext cx="3845569" cy="835200"/>
      </dsp:txXfrm>
    </dsp:sp>
    <dsp:sp modelId="{83EA8351-AB38-48D2-A0CF-D9C01F61D3EB}">
      <dsp:nvSpPr>
        <dsp:cNvPr id="0" name=""/>
        <dsp:cNvSpPr/>
      </dsp:nvSpPr>
      <dsp:spPr>
        <a:xfrm>
          <a:off x="4383989" y="841156"/>
          <a:ext cx="3845569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Default Emulator</a:t>
          </a:r>
          <a:endParaRPr lang="en-US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Genymotion Emulator</a:t>
          </a:r>
          <a:endParaRPr lang="en-US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/>
            <a:t>Visual Studio Emulator</a:t>
          </a:r>
          <a:endParaRPr lang="en-US" sz="2900" kern="1200"/>
        </a:p>
      </dsp:txBody>
      <dsp:txXfrm>
        <a:off x="4383989" y="841156"/>
        <a:ext cx="3845569" cy="2547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Austin 2016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315c13a7-2787-4f57-bdf7-adae6ed5445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android/application_fundamentals/activity_lifecycl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marin.com/platfor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amarin.com/platfor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rgbClr val="DDA841"/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rgbClr val="DDA841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smtClean="0">
                <a:solidFill>
                  <a:srgbClr val="DDA841"/>
                </a:solidFill>
                <a:latin typeface="Arial" charset="0"/>
              </a:rPr>
              <a:t>Magenic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rgbClr val="DDA84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rgbClr val="DDA841"/>
                </a:solidFill>
                <a:latin typeface="Arial" charset="0"/>
              </a:rPr>
              <a:t>Intermediate, etc.</a:t>
            </a:r>
            <a:endParaRPr lang="en-US" sz="2000" dirty="0">
              <a:solidFill>
                <a:srgbClr val="DDA84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rgbClr val="FEE5BC"/>
                </a:solidFill>
                <a:effectLst/>
              </a:rPr>
              <a:t>Building Modern Mobile Apps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4400" b="1" dirty="0" err="1" smtClean="0">
                <a:solidFill>
                  <a:srgbClr val="FEE5BC"/>
                </a:solidFill>
                <a:effectLst/>
              </a:rPr>
              <a:t>Xamarin</a:t>
            </a:r>
            <a:endParaRPr lang="en-US" sz="4400" b="1" dirty="0" smtClean="0">
              <a:solidFill>
                <a:srgbClr val="FEE5B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88641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6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00157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5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49018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6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real devices too!</a:t>
            </a:r>
          </a:p>
          <a:p>
            <a:pPr lvl="1"/>
            <a:r>
              <a:rPr lang="en-US" dirty="0" smtClean="0"/>
              <a:t>Emulators/Simulators are only an approximation</a:t>
            </a:r>
          </a:p>
          <a:p>
            <a:pPr lvl="1"/>
            <a:r>
              <a:rPr lang="en-US" dirty="0" smtClean="0"/>
              <a:t>Real devices have different constraints and limitations</a:t>
            </a:r>
          </a:p>
          <a:p>
            <a:r>
              <a:rPr lang="en-US" dirty="0" smtClean="0"/>
              <a:t>Test on multiple devices for each target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Apps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Questions</a:t>
            </a:r>
          </a:p>
          <a:p>
            <a:pPr lvl="1"/>
            <a:r>
              <a:rPr lang="en-US" dirty="0" smtClean="0"/>
              <a:t>Are you targeting multiple platforms?</a:t>
            </a:r>
          </a:p>
          <a:p>
            <a:pPr lvl="1"/>
            <a:r>
              <a:rPr lang="en-US" dirty="0" smtClean="0"/>
              <a:t>Are you hoping to re-use common code/logic?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Re-Using Code/Logic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difference between UI-specific code and common logic</a:t>
            </a:r>
          </a:p>
          <a:p>
            <a:pPr lvl="1"/>
            <a:r>
              <a:rPr lang="en-US" dirty="0" smtClean="0"/>
              <a:t>UI-specific code interacts with UI elements</a:t>
            </a:r>
          </a:p>
          <a:p>
            <a:pPr lvl="1"/>
            <a:r>
              <a:rPr lang="en-US" dirty="0" smtClean="0"/>
              <a:t>Common logic is agnostic of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UI-Specific projects for Android and iOS</a:t>
            </a:r>
          </a:p>
          <a:p>
            <a:r>
              <a:rPr lang="en-US" dirty="0" smtClean="0"/>
              <a:t>UI-Agnostic project(s) for common logic</a:t>
            </a:r>
          </a:p>
          <a:p>
            <a:endParaRPr lang="en-US" dirty="0"/>
          </a:p>
          <a:p>
            <a:r>
              <a:rPr lang="en-US" dirty="0" smtClean="0"/>
              <a:t>Consider separate solutions if Android and iOS </a:t>
            </a:r>
            <a:r>
              <a:rPr lang="en-US" dirty="0" err="1" smtClean="0"/>
              <a:t>devs</a:t>
            </a:r>
            <a:r>
              <a:rPr lang="en-US" dirty="0" smtClean="0"/>
              <a:t> are not same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a code placeholder project</a:t>
            </a:r>
          </a:p>
          <a:p>
            <a:pPr lvl="1"/>
            <a:r>
              <a:rPr lang="en-US" dirty="0" smtClean="0"/>
              <a:t>Does not compile on its 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54" y="2427734"/>
            <a:ext cx="3546547" cy="16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8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Put common code in universal shared project</a:t>
            </a:r>
          </a:p>
          <a:p>
            <a:pPr lvl="1"/>
            <a:r>
              <a:rPr lang="en-US" dirty="0" smtClean="0"/>
              <a:t>Platform-specific code in platform-specific projects</a:t>
            </a:r>
          </a:p>
          <a:p>
            <a:pPr lvl="1"/>
            <a:endParaRPr lang="en-US" dirty="0"/>
          </a:p>
          <a:p>
            <a:r>
              <a:rPr lang="en-US" dirty="0" smtClean="0"/>
              <a:t>What is common?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Converters</a:t>
            </a:r>
          </a:p>
          <a:p>
            <a:pPr lvl="1"/>
            <a:r>
              <a:rPr lang="en-US" dirty="0" smtClean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7105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Portable Class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PCL?</a:t>
            </a:r>
          </a:p>
          <a:p>
            <a:pPr lvl="1"/>
            <a:r>
              <a:rPr lang="en-US" dirty="0" smtClean="0"/>
              <a:t>Single project that compiles for multiple platforms</a:t>
            </a:r>
          </a:p>
          <a:p>
            <a:pPr lvl="1"/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Lowest common denominator between platforms</a:t>
            </a:r>
          </a:p>
          <a:p>
            <a:pPr lvl="1"/>
            <a:r>
              <a:rPr lang="en-US" dirty="0" smtClean="0"/>
              <a:t>Referenced assemblies must be PCL also</a:t>
            </a:r>
          </a:p>
        </p:txBody>
      </p:sp>
    </p:spTree>
    <p:extLst>
      <p:ext uri="{BB962C8B-B14F-4D97-AF65-F5344CB8AC3E}">
        <p14:creationId xmlns:p14="http://schemas.microsoft.com/office/powerpoint/2010/main" val="198936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Shared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Included with VS 2015</a:t>
            </a:r>
          </a:p>
          <a:p>
            <a:r>
              <a:rPr lang="en-US" dirty="0" smtClean="0"/>
              <a:t>For VS 2013</a:t>
            </a:r>
          </a:p>
          <a:p>
            <a:pPr lvl="1"/>
            <a:r>
              <a:rPr lang="en-US" dirty="0" smtClean="0"/>
              <a:t>Shared Project Reference Manager</a:t>
            </a:r>
          </a:p>
          <a:p>
            <a:pPr lvl="2"/>
            <a:r>
              <a:rPr lang="en-US" dirty="0">
                <a:hlinkClick r:id="rId2"/>
              </a:rPr>
              <a:t>http://visualstudiogallery.msdn.microsoft.com/315c13a7-2787-4f57-bdf7-adae6ed54450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169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59116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0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Xamarin.Android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Xamarin.Android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Components</a:t>
            </a:r>
          </a:p>
          <a:p>
            <a:pPr lvl="1"/>
            <a:r>
              <a:rPr lang="en-US" dirty="0"/>
              <a:t>Android </a:t>
            </a:r>
            <a:r>
              <a:rPr lang="en-US" dirty="0" smtClean="0"/>
              <a:t>Manifest</a:t>
            </a:r>
          </a:p>
          <a:p>
            <a:pPr lvl="1"/>
            <a:r>
              <a:rPr lang="en-US" dirty="0" smtClean="0"/>
              <a:t>Resources</a:t>
            </a:r>
            <a:endParaRPr lang="en-US" dirty="0"/>
          </a:p>
          <a:p>
            <a:pPr lvl="2"/>
            <a:r>
              <a:rPr lang="en-US" dirty="0"/>
              <a:t>Layouts</a:t>
            </a:r>
          </a:p>
          <a:p>
            <a:pPr lvl="2"/>
            <a:r>
              <a:rPr lang="en-US" dirty="0"/>
              <a:t>Graphic Assets</a:t>
            </a:r>
          </a:p>
          <a:p>
            <a:pPr lvl="2"/>
            <a:r>
              <a:rPr lang="en-US" dirty="0"/>
              <a:t>String Values</a:t>
            </a:r>
          </a:p>
          <a:p>
            <a:pPr lvl="1"/>
            <a:r>
              <a:rPr lang="en-US" dirty="0" smtClean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17955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Activities</a:t>
            </a:r>
          </a:p>
          <a:p>
            <a:pPr lvl="1"/>
            <a:r>
              <a:rPr lang="en-US" dirty="0" smtClean="0"/>
              <a:t>We’ll come back to this</a:t>
            </a:r>
          </a:p>
          <a:p>
            <a:r>
              <a:rPr lang="en-US" dirty="0" smtClean="0"/>
              <a:t>Requests Permissions</a:t>
            </a:r>
          </a:p>
          <a:p>
            <a:pPr lvl="1"/>
            <a:r>
              <a:rPr lang="en-US" dirty="0" smtClean="0"/>
              <a:t>Internet access</a:t>
            </a:r>
          </a:p>
          <a:p>
            <a:pPr lvl="1"/>
            <a:r>
              <a:rPr lang="en-US" dirty="0" smtClean="0"/>
              <a:t>GPS or network-based location</a:t>
            </a:r>
          </a:p>
          <a:p>
            <a:pPr lvl="1"/>
            <a:r>
              <a:rPr lang="en-US" dirty="0" smtClean="0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that defines the UI</a:t>
            </a:r>
          </a:p>
          <a:p>
            <a:pPr lvl="1"/>
            <a:r>
              <a:rPr lang="en-US" dirty="0" smtClean="0"/>
              <a:t>Place views and controls</a:t>
            </a:r>
          </a:p>
          <a:p>
            <a:pPr lvl="1"/>
            <a:r>
              <a:rPr lang="en-US" dirty="0" smtClean="0"/>
              <a:t>Assign IDs for Activities to find</a:t>
            </a:r>
          </a:p>
          <a:p>
            <a:r>
              <a:rPr lang="en-US" dirty="0" smtClean="0"/>
              <a:t>Placed in Resources &gt; layout folder</a:t>
            </a:r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axml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68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 files used by the UI</a:t>
            </a:r>
          </a:p>
          <a:p>
            <a:r>
              <a:rPr lang="en-US" dirty="0" smtClean="0"/>
              <a:t>Placed in Resources &gt; </a:t>
            </a:r>
            <a:r>
              <a:rPr lang="en-US" dirty="0" err="1" smtClean="0"/>
              <a:t>drawable</a:t>
            </a:r>
            <a:endParaRPr lang="en-US" dirty="0" smtClean="0"/>
          </a:p>
          <a:p>
            <a:pPr lvl="1"/>
            <a:r>
              <a:rPr lang="en-US" dirty="0" smtClean="0"/>
              <a:t>Can make density-specific folders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all strings shown in UI</a:t>
            </a:r>
          </a:p>
          <a:p>
            <a:r>
              <a:rPr lang="en-US" dirty="0" smtClean="0"/>
              <a:t>Placed in Resources &gt; values</a:t>
            </a:r>
          </a:p>
          <a:p>
            <a:pPr lvl="1"/>
            <a:r>
              <a:rPr lang="en-US" dirty="0" smtClean="0"/>
              <a:t>Strings.xml</a:t>
            </a:r>
          </a:p>
          <a:p>
            <a:r>
              <a:rPr lang="en-US" dirty="0" smtClean="0"/>
              <a:t>Easier for globalization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Interacts with the user interface</a:t>
            </a:r>
          </a:p>
          <a:p>
            <a:pPr lvl="1"/>
            <a:r>
              <a:rPr lang="en-US" dirty="0" smtClean="0"/>
              <a:t>Respond to input</a:t>
            </a:r>
          </a:p>
          <a:p>
            <a:pPr lvl="1"/>
            <a:r>
              <a:rPr lang="en-US" dirty="0" smtClean="0"/>
              <a:t>Drives the user experience</a:t>
            </a:r>
          </a:p>
          <a:p>
            <a:pPr lvl="1"/>
            <a:r>
              <a:rPr lang="en-US" dirty="0" smtClean="0"/>
              <a:t>Responds to Lifecycle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Implementing an Activity</a:t>
            </a:r>
          </a:p>
          <a:p>
            <a:pPr lvl="1"/>
            <a:r>
              <a:rPr lang="en-US" dirty="0"/>
              <a:t>Decorate with Activity attribute</a:t>
            </a:r>
          </a:p>
          <a:p>
            <a:pPr lvl="2"/>
            <a:r>
              <a:rPr lang="en-US" dirty="0"/>
              <a:t>Signal for Android Manifest</a:t>
            </a:r>
          </a:p>
          <a:p>
            <a:pPr lvl="1"/>
            <a:r>
              <a:rPr lang="en-US" dirty="0" smtClean="0"/>
              <a:t>Inherit from Activity class</a:t>
            </a:r>
          </a:p>
          <a:p>
            <a:pPr lvl="1"/>
            <a:r>
              <a:rPr lang="en-US" dirty="0" smtClean="0"/>
              <a:t>Override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</a:p>
          <a:p>
            <a:pPr lvl="2"/>
            <a:r>
              <a:rPr lang="en-US" dirty="0" err="1" smtClean="0"/>
              <a:t>SetContentView</a:t>
            </a:r>
            <a:endParaRPr lang="en-US" dirty="0" smtClean="0"/>
          </a:p>
          <a:p>
            <a:pPr lvl="2"/>
            <a:r>
              <a:rPr lang="en-US" dirty="0" smtClean="0"/>
              <a:t>Wire up UI interactions</a:t>
            </a:r>
          </a:p>
        </p:txBody>
      </p:sp>
    </p:spTree>
    <p:extLst>
      <p:ext uri="{BB962C8B-B14F-4D97-AF65-F5344CB8AC3E}">
        <p14:creationId xmlns:p14="http://schemas.microsoft.com/office/powerpoint/2010/main" val="39708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3074" name="Picture 2" descr="https://developer.xamarin.com/guides/android/application_fundamentals/activity_lifecycle/Images/im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10" y="1127890"/>
            <a:ext cx="3046580" cy="35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731544"/>
            <a:ext cx="8867771" cy="4404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https://developer.xamarin.com/guides/android/application_fundamentals/activity_lifecycle</a:t>
            </a:r>
            <a:r>
              <a:rPr lang="en-US" sz="825" dirty="0" smtClean="0">
                <a:hlinkClick r:id="rId3"/>
              </a:rPr>
              <a:t>/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1396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Xamarin.Android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accent6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Xamarin.UITest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Can run tests locally </a:t>
            </a:r>
            <a:r>
              <a:rPr lang="en-US" dirty="0" smtClean="0"/>
              <a:t>within </a:t>
            </a:r>
            <a:r>
              <a:rPr lang="en-US" dirty="0" smtClean="0"/>
              <a:t>Visual Studio</a:t>
            </a:r>
          </a:p>
          <a:p>
            <a:r>
              <a:rPr lang="en-US" dirty="0" smtClean="0"/>
              <a:t>Then deploy to </a:t>
            </a:r>
            <a:r>
              <a:rPr lang="en-US" dirty="0" err="1" smtClean="0"/>
              <a:t>Xamarin</a:t>
            </a:r>
            <a:r>
              <a:rPr lang="en-US" dirty="0" smtClean="0"/>
              <a:t> Test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Build Servers can be configured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Install Visual Studio and </a:t>
            </a:r>
            <a:r>
              <a:rPr lang="en-US" dirty="0" err="1" smtClean="0"/>
              <a:t>Xamarin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iOS will require a Mac OS X machine for build server</a:t>
            </a:r>
          </a:p>
          <a:p>
            <a:pPr lvl="1"/>
            <a:r>
              <a:rPr lang="en-US" dirty="0" smtClean="0"/>
              <a:t>This machine can create final app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Visual Studio and C#</a:t>
            </a:r>
          </a:p>
          <a:p>
            <a:r>
              <a:rPr lang="en-US" dirty="0"/>
              <a:t>Native look-and-feel</a:t>
            </a:r>
          </a:p>
          <a:p>
            <a:r>
              <a:rPr lang="en-US" dirty="0"/>
              <a:t>Lots of code </a:t>
            </a:r>
            <a:r>
              <a:rPr lang="en-US" dirty="0" smtClean="0"/>
              <a:t>re-use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required (for iOS)</a:t>
            </a:r>
          </a:p>
          <a:p>
            <a:pPr lvl="1"/>
            <a:r>
              <a:rPr lang="en-US" dirty="0" smtClean="0"/>
              <a:t>Connection can get flakey</a:t>
            </a:r>
          </a:p>
          <a:p>
            <a:r>
              <a:rPr lang="en-US" dirty="0"/>
              <a:t>Can’t re-use UI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is a solid choice</a:t>
            </a:r>
          </a:p>
          <a:p>
            <a:r>
              <a:rPr lang="en-US" dirty="0" smtClean="0"/>
              <a:t>As close to native as C# gets</a:t>
            </a:r>
          </a:p>
          <a:p>
            <a:r>
              <a:rPr lang="en-US" dirty="0" smtClean="0"/>
              <a:t>Worth checking out for C#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Native Apps with Visual Studio and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2" name="Picture 4" descr="mobile application development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5537"/>
            <a:ext cx="8229600" cy="237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36444" y="4731544"/>
            <a:ext cx="8867771" cy="4404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</a:t>
            </a:r>
            <a:r>
              <a:rPr lang="en-US" sz="825" dirty="0" smtClean="0">
                <a:hlinkClick r:id="rId3"/>
              </a:rPr>
              <a:t>www.xamarin.com/platform</a:t>
            </a:r>
            <a:r>
              <a:rPr lang="en-US" sz="825" dirty="0" smtClean="0"/>
              <a:t> 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7433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Apple Watch and iPhone running Xamarin ap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3592"/>
            <a:ext cx="3811970" cy="31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xus 6 and Moto 360 running Xamarin ap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60" y="1236463"/>
            <a:ext cx="4294117" cy="31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731544"/>
            <a:ext cx="8867771" cy="4404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4"/>
              </a:rPr>
              <a:t>https://</a:t>
            </a:r>
            <a:r>
              <a:rPr lang="en-US" sz="825" dirty="0" smtClean="0">
                <a:hlinkClick r:id="rId4"/>
              </a:rPr>
              <a:t>www.xamarin.com/platform</a:t>
            </a:r>
            <a:r>
              <a:rPr lang="en-US" sz="825" dirty="0" smtClean="0"/>
              <a:t> 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20272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Performance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82063" y="3433110"/>
            <a:ext cx="4033911" cy="102737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spcBef>
                <a:spcPts val="900"/>
              </a:spcBef>
            </a:pPr>
            <a:r>
              <a:rPr lang="en-US" sz="1765" dirty="0" err="1">
                <a:solidFill>
                  <a:srgbClr val="7E5DBE"/>
                </a:solidFill>
                <a:cs typeface="Segoe UI" panose="020B0502040204020203" pitchFamily="34" charset="0"/>
              </a:rPr>
              <a:t>Xamarin.iOS</a:t>
            </a:r>
            <a:r>
              <a:rPr lang="en-US" sz="1765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765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does full Ahead Of Time (AOT) compilation to produce an ARM binary for Apple’s App Store.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84054" y="3433110"/>
            <a:ext cx="4033911" cy="102737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240" lvl="1" defTabSz="336006">
              <a:lnSpc>
                <a:spcPct val="110000"/>
              </a:lnSpc>
              <a:defRPr/>
            </a:pPr>
            <a:r>
              <a:rPr lang="en-US" sz="1765" dirty="0" err="1">
                <a:solidFill>
                  <a:srgbClr val="66B11F"/>
                </a:solidFill>
                <a:cs typeface="Segoe UI" panose="020B0502040204020203" pitchFamily="34" charset="0"/>
              </a:rPr>
              <a:t>Xamarin.Android</a:t>
            </a:r>
            <a:r>
              <a:rPr lang="en-US" sz="1765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sz="1765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takes advantage of Just In Time (JIT) compilation on the Android device.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5942" y="1401029"/>
            <a:ext cx="7953349" cy="1930206"/>
            <a:chOff x="797226" y="1841500"/>
            <a:chExt cx="10869437" cy="263791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226" y="1841500"/>
              <a:ext cx="4900434" cy="263791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66229" y="1841500"/>
              <a:ext cx="4900434" cy="2637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with Mono</a:t>
            </a:r>
          </a:p>
          <a:p>
            <a:pPr lvl="1"/>
            <a:r>
              <a:rPr lang="en-US" dirty="0" smtClean="0"/>
              <a:t>Open source project port of .NET to multiple platforms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founded in 2011</a:t>
            </a:r>
          </a:p>
          <a:p>
            <a:pPr lvl="1"/>
            <a:r>
              <a:rPr lang="en-US" dirty="0" smtClean="0"/>
              <a:t>Support Mono project</a:t>
            </a:r>
          </a:p>
          <a:p>
            <a:pPr lvl="1"/>
            <a:r>
              <a:rPr lang="en-US" dirty="0" smtClean="0"/>
              <a:t>Develop commercial </a:t>
            </a:r>
            <a:r>
              <a:rPr lang="en-US" smtClean="0"/>
              <a:t>tools leveraging Mono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646</Words>
  <Application>Microsoft Office PowerPoint</Application>
  <PresentationFormat>On-screen Show (16:9)</PresentationFormat>
  <Paragraphs>183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Segoe UI</vt:lpstr>
      <vt:lpstr>Times New Roman</vt:lpstr>
      <vt:lpstr>Visual Studio Live! Redmond 2014</vt:lpstr>
      <vt:lpstr>Custom Design</vt:lpstr>
      <vt:lpstr>PowerPoint Presentation</vt:lpstr>
      <vt:lpstr>Brent Edwards</vt:lpstr>
      <vt:lpstr>Mobile Tasks Source Code</vt:lpstr>
      <vt:lpstr>What is Xamarin?</vt:lpstr>
      <vt:lpstr>What is Xamarin?</vt:lpstr>
      <vt:lpstr>What is Xamarin?</vt:lpstr>
      <vt:lpstr>What is Xamarin?</vt:lpstr>
      <vt:lpstr>Native Performance</vt:lpstr>
      <vt:lpstr>History</vt:lpstr>
      <vt:lpstr>Dev System requirements</vt:lpstr>
      <vt:lpstr>Dev System Requirements</vt:lpstr>
      <vt:lpstr>Dev System Requirements</vt:lpstr>
      <vt:lpstr>Testing</vt:lpstr>
      <vt:lpstr>Device Testing</vt:lpstr>
      <vt:lpstr>Building Apps</vt:lpstr>
      <vt:lpstr>Building Apps</vt:lpstr>
      <vt:lpstr>Re-Using Code/Logic</vt:lpstr>
      <vt:lpstr>Project Structure</vt:lpstr>
      <vt:lpstr>Universal Shared Projects</vt:lpstr>
      <vt:lpstr>Universal Shared Projects</vt:lpstr>
      <vt:lpstr>What about Portable Class Library?</vt:lpstr>
      <vt:lpstr>Universal Shared Projects</vt:lpstr>
      <vt:lpstr>Project Structure</vt:lpstr>
      <vt:lpstr>Xamarin.Android</vt:lpstr>
      <vt:lpstr>Xamarin.Android</vt:lpstr>
      <vt:lpstr>Android Manifest</vt:lpstr>
      <vt:lpstr>Layouts</vt:lpstr>
      <vt:lpstr>Graphic Assets</vt:lpstr>
      <vt:lpstr>String Values</vt:lpstr>
      <vt:lpstr>Activities</vt:lpstr>
      <vt:lpstr>Activities</vt:lpstr>
      <vt:lpstr>Activity Lifecycle</vt:lpstr>
      <vt:lpstr>Xamarin.Android</vt:lpstr>
      <vt:lpstr>Unit Tests</vt:lpstr>
      <vt:lpstr>Continuous Integration</vt:lpstr>
      <vt:lpstr>Strengths</vt:lpstr>
      <vt:lpstr>Weaknesses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2016-04-20T17:26:12Z</dcterms:modified>
</cp:coreProperties>
</file>