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71"/>
  </p:notesMasterIdLst>
  <p:handoutMasterIdLst>
    <p:handoutMasterId r:id="rId72"/>
  </p:handoutMasterIdLst>
  <p:sldIdLst>
    <p:sldId id="258" r:id="rId3"/>
    <p:sldId id="265" r:id="rId4"/>
    <p:sldId id="264" r:id="rId5"/>
    <p:sldId id="260" r:id="rId6"/>
    <p:sldId id="261" r:id="rId7"/>
    <p:sldId id="268" r:id="rId8"/>
    <p:sldId id="262" r:id="rId9"/>
    <p:sldId id="263" r:id="rId10"/>
    <p:sldId id="267" r:id="rId11"/>
    <p:sldId id="269" r:id="rId12"/>
    <p:sldId id="33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8" r:id="rId57"/>
    <p:sldId id="329" r:id="rId58"/>
    <p:sldId id="330" r:id="rId59"/>
    <p:sldId id="326" r:id="rId60"/>
    <p:sldId id="327" r:id="rId61"/>
    <p:sldId id="331" r:id="rId62"/>
    <p:sldId id="332" r:id="rId63"/>
    <p:sldId id="333" r:id="rId64"/>
    <p:sldId id="334" r:id="rId65"/>
    <p:sldId id="340" r:id="rId66"/>
    <p:sldId id="336" r:id="rId67"/>
    <p:sldId id="339" r:id="rId68"/>
    <p:sldId id="337" r:id="rId69"/>
    <p:sldId id="325" r:id="rId7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841"/>
    <a:srgbClr val="FEE5BC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87600" autoAdjust="0"/>
  </p:normalViewPr>
  <p:slideViewPr>
    <p:cSldViewPr>
      <p:cViewPr varScale="1">
        <p:scale>
          <a:sx n="81" d="100"/>
          <a:sy n="81" d="100"/>
        </p:scale>
        <p:origin x="248" y="60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B4AAF-0FB8-4852-A133-E985DD9884B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AE4B92-CBCB-4327-9680-A2B2EEEED494}">
      <dgm:prSet/>
      <dgm:spPr/>
      <dgm:t>
        <a:bodyPr/>
        <a:lstStyle/>
        <a:p>
          <a:pPr rtl="0"/>
          <a:r>
            <a:rPr lang="en-US" smtClean="0"/>
            <a:t>Universal Windows</a:t>
          </a:r>
          <a:endParaRPr lang="en-US"/>
        </a:p>
      </dgm:t>
    </dgm:pt>
    <dgm:pt modelId="{81BF8D05-377E-4B1D-88B9-7565CD9C14AF}" type="parTrans" cxnId="{AB1ACC3A-A76C-4B3C-A257-6DEE1C33F6CC}">
      <dgm:prSet/>
      <dgm:spPr/>
      <dgm:t>
        <a:bodyPr/>
        <a:lstStyle/>
        <a:p>
          <a:endParaRPr lang="en-US"/>
        </a:p>
      </dgm:t>
    </dgm:pt>
    <dgm:pt modelId="{29C13F55-BA1C-49FD-A753-F70FF9C5D899}" type="sibTrans" cxnId="{AB1ACC3A-A76C-4B3C-A257-6DEE1C33F6CC}">
      <dgm:prSet/>
      <dgm:spPr/>
      <dgm:t>
        <a:bodyPr/>
        <a:lstStyle/>
        <a:p>
          <a:endParaRPr lang="en-US"/>
        </a:p>
      </dgm:t>
    </dgm:pt>
    <dgm:pt modelId="{454212D9-1AC4-40B1-81DF-DE7788006E85}">
      <dgm:prSet/>
      <dgm:spPr/>
      <dgm:t>
        <a:bodyPr/>
        <a:lstStyle/>
        <a:p>
          <a:pPr rtl="0"/>
          <a:r>
            <a:rPr lang="en-US" smtClean="0"/>
            <a:t>Windows 10 PC</a:t>
          </a:r>
          <a:endParaRPr lang="en-US"/>
        </a:p>
      </dgm:t>
    </dgm:pt>
    <dgm:pt modelId="{7A908EDA-DC76-416A-9178-0EB406C60593}" type="parTrans" cxnId="{7FB2C02E-A17D-4328-A4F0-E54907076CC5}">
      <dgm:prSet/>
      <dgm:spPr/>
      <dgm:t>
        <a:bodyPr/>
        <a:lstStyle/>
        <a:p>
          <a:endParaRPr lang="en-US"/>
        </a:p>
      </dgm:t>
    </dgm:pt>
    <dgm:pt modelId="{D65E2914-D915-4121-9899-82D44DD5C46F}" type="sibTrans" cxnId="{7FB2C02E-A17D-4328-A4F0-E54907076CC5}">
      <dgm:prSet/>
      <dgm:spPr/>
      <dgm:t>
        <a:bodyPr/>
        <a:lstStyle/>
        <a:p>
          <a:endParaRPr lang="en-US"/>
        </a:p>
      </dgm:t>
    </dgm:pt>
    <dgm:pt modelId="{09CCB068-F52D-4865-A500-9FCDA2678233}">
      <dgm:prSet/>
      <dgm:spPr/>
      <dgm:t>
        <a:bodyPr/>
        <a:lstStyle/>
        <a:p>
          <a:pPr rtl="0"/>
          <a:r>
            <a:rPr lang="en-US" smtClean="0"/>
            <a:t>Visual Studio 2015</a:t>
          </a:r>
          <a:endParaRPr lang="en-US"/>
        </a:p>
      </dgm:t>
    </dgm:pt>
    <dgm:pt modelId="{58ADB105-7685-4251-B670-41CF76C295AF}" type="parTrans" cxnId="{8FE51E49-537F-4944-9CE9-CBDB66DB0F13}">
      <dgm:prSet/>
      <dgm:spPr/>
      <dgm:t>
        <a:bodyPr/>
        <a:lstStyle/>
        <a:p>
          <a:endParaRPr lang="en-US"/>
        </a:p>
      </dgm:t>
    </dgm:pt>
    <dgm:pt modelId="{3BC80419-1DFD-4177-951F-6C93A43E5D73}" type="sibTrans" cxnId="{8FE51E49-537F-4944-9CE9-CBDB66DB0F13}">
      <dgm:prSet/>
      <dgm:spPr/>
      <dgm:t>
        <a:bodyPr/>
        <a:lstStyle/>
        <a:p>
          <a:endParaRPr lang="en-US"/>
        </a:p>
      </dgm:t>
    </dgm:pt>
    <dgm:pt modelId="{5CA56B54-A9B2-4B1D-9FDB-9B8D867F2BE0}" type="pres">
      <dgm:prSet presAssocID="{8F3B4AAF-0FB8-4852-A133-E985DD9884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D2669-850B-4433-961B-07060798FEE0}" type="pres">
      <dgm:prSet presAssocID="{51AE4B92-CBCB-4327-9680-A2B2EEEED494}" presName="boxAndChildren" presStyleCnt="0"/>
      <dgm:spPr/>
    </dgm:pt>
    <dgm:pt modelId="{FC25C185-E188-40C4-A921-D78E264F215A}" type="pres">
      <dgm:prSet presAssocID="{51AE4B92-CBCB-4327-9680-A2B2EEEED494}" presName="parentTextBox" presStyleLbl="node1" presStyleIdx="0" presStyleCnt="1"/>
      <dgm:spPr/>
      <dgm:t>
        <a:bodyPr/>
        <a:lstStyle/>
        <a:p>
          <a:endParaRPr lang="en-US"/>
        </a:p>
      </dgm:t>
    </dgm:pt>
    <dgm:pt modelId="{1D864A7B-0778-4BDA-A04B-ABD03BB125E4}" type="pres">
      <dgm:prSet presAssocID="{51AE4B92-CBCB-4327-9680-A2B2EEEED494}" presName="entireBox" presStyleLbl="node1" presStyleIdx="0" presStyleCnt="1"/>
      <dgm:spPr/>
      <dgm:t>
        <a:bodyPr/>
        <a:lstStyle/>
        <a:p>
          <a:endParaRPr lang="en-US"/>
        </a:p>
      </dgm:t>
    </dgm:pt>
    <dgm:pt modelId="{1BE1E3A7-E596-4709-B93B-7DB81ACA3CB5}" type="pres">
      <dgm:prSet presAssocID="{51AE4B92-CBCB-4327-9680-A2B2EEEED494}" presName="descendantBox" presStyleCnt="0"/>
      <dgm:spPr/>
    </dgm:pt>
    <dgm:pt modelId="{B0A94A57-1A8E-411D-ABCD-C4C028370D6D}" type="pres">
      <dgm:prSet presAssocID="{454212D9-1AC4-40B1-81DF-DE7788006E85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904C57-B31B-4A6D-907F-045DBAB1BDAD}" type="presOf" srcId="{51AE4B92-CBCB-4327-9680-A2B2EEEED494}" destId="{FC25C185-E188-40C4-A921-D78E264F215A}" srcOrd="0" destOrd="0" presId="urn:microsoft.com/office/officeart/2005/8/layout/process4"/>
    <dgm:cxn modelId="{AB1ACC3A-A76C-4B3C-A257-6DEE1C33F6CC}" srcId="{8F3B4AAF-0FB8-4852-A133-E985DD9884B9}" destId="{51AE4B92-CBCB-4327-9680-A2B2EEEED494}" srcOrd="0" destOrd="0" parTransId="{81BF8D05-377E-4B1D-88B9-7565CD9C14AF}" sibTransId="{29C13F55-BA1C-49FD-A753-F70FF9C5D899}"/>
    <dgm:cxn modelId="{8FE51E49-537F-4944-9CE9-CBDB66DB0F13}" srcId="{454212D9-1AC4-40B1-81DF-DE7788006E85}" destId="{09CCB068-F52D-4865-A500-9FCDA2678233}" srcOrd="0" destOrd="0" parTransId="{58ADB105-7685-4251-B670-41CF76C295AF}" sibTransId="{3BC80419-1DFD-4177-951F-6C93A43E5D73}"/>
    <dgm:cxn modelId="{7FB2C02E-A17D-4328-A4F0-E54907076CC5}" srcId="{51AE4B92-CBCB-4327-9680-A2B2EEEED494}" destId="{454212D9-1AC4-40B1-81DF-DE7788006E85}" srcOrd="0" destOrd="0" parTransId="{7A908EDA-DC76-416A-9178-0EB406C60593}" sibTransId="{D65E2914-D915-4121-9899-82D44DD5C46F}"/>
    <dgm:cxn modelId="{E0998477-7E5A-4AB3-9308-F07111C1B3B0}" type="presOf" srcId="{51AE4B92-CBCB-4327-9680-A2B2EEEED494}" destId="{1D864A7B-0778-4BDA-A04B-ABD03BB125E4}" srcOrd="1" destOrd="0" presId="urn:microsoft.com/office/officeart/2005/8/layout/process4"/>
    <dgm:cxn modelId="{B44EF038-1FB1-4394-A1C2-26AE3DA8B057}" type="presOf" srcId="{8F3B4AAF-0FB8-4852-A133-E985DD9884B9}" destId="{5CA56B54-A9B2-4B1D-9FDB-9B8D867F2BE0}" srcOrd="0" destOrd="0" presId="urn:microsoft.com/office/officeart/2005/8/layout/process4"/>
    <dgm:cxn modelId="{D08B8F9A-F0B9-4FED-AFA9-01E4CF50B204}" type="presOf" srcId="{09CCB068-F52D-4865-A500-9FCDA2678233}" destId="{B0A94A57-1A8E-411D-ABCD-C4C028370D6D}" srcOrd="0" destOrd="1" presId="urn:microsoft.com/office/officeart/2005/8/layout/process4"/>
    <dgm:cxn modelId="{B18D230B-E57F-4A7C-BA55-5626DF198CF9}" type="presOf" srcId="{454212D9-1AC4-40B1-81DF-DE7788006E85}" destId="{B0A94A57-1A8E-411D-ABCD-C4C028370D6D}" srcOrd="0" destOrd="0" presId="urn:microsoft.com/office/officeart/2005/8/layout/process4"/>
    <dgm:cxn modelId="{4ED3DBD8-6D7D-4910-BF96-1C7134405919}" type="presParOf" srcId="{5CA56B54-A9B2-4B1D-9FDB-9B8D867F2BE0}" destId="{691D2669-850B-4433-961B-07060798FEE0}" srcOrd="0" destOrd="0" presId="urn:microsoft.com/office/officeart/2005/8/layout/process4"/>
    <dgm:cxn modelId="{A9A09533-9B86-46F5-BB28-029EF268E14F}" type="presParOf" srcId="{691D2669-850B-4433-961B-07060798FEE0}" destId="{FC25C185-E188-40C4-A921-D78E264F215A}" srcOrd="0" destOrd="0" presId="urn:microsoft.com/office/officeart/2005/8/layout/process4"/>
    <dgm:cxn modelId="{F5FBD711-F07A-4AEC-B8A5-9B56725D67E4}" type="presParOf" srcId="{691D2669-850B-4433-961B-07060798FEE0}" destId="{1D864A7B-0778-4BDA-A04B-ABD03BB125E4}" srcOrd="1" destOrd="0" presId="urn:microsoft.com/office/officeart/2005/8/layout/process4"/>
    <dgm:cxn modelId="{5D79715E-883B-4A49-B044-327A66E7A001}" type="presParOf" srcId="{691D2669-850B-4433-961B-07060798FEE0}" destId="{1BE1E3A7-E596-4709-B93B-7DB81ACA3CB5}" srcOrd="2" destOrd="0" presId="urn:microsoft.com/office/officeart/2005/8/layout/process4"/>
    <dgm:cxn modelId="{067A3976-077F-4B02-AA57-E824D5042802}" type="presParOf" srcId="{1BE1E3A7-E596-4709-B93B-7DB81ACA3CB5}" destId="{B0A94A57-1A8E-411D-ABCD-C4C028370D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1F89-4097-4C98-8749-DB7B7B647B1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C055A0-D9F0-4FB9-A237-F2123BB25044}">
      <dgm:prSet/>
      <dgm:spPr/>
      <dgm:t>
        <a:bodyPr/>
        <a:lstStyle/>
        <a:p>
          <a:pPr rtl="0"/>
          <a:r>
            <a:rPr lang="en-US" dirty="0" smtClean="0"/>
            <a:t>Deployment</a:t>
          </a:r>
          <a:endParaRPr lang="en-US" dirty="0"/>
        </a:p>
      </dgm:t>
    </dgm:pt>
    <dgm:pt modelId="{CE9EA027-813A-4CAA-914E-60DC6E9A6B63}" type="parTrans" cxnId="{DF12B303-54E5-463A-A84E-FE7D822ED772}">
      <dgm:prSet/>
      <dgm:spPr/>
      <dgm:t>
        <a:bodyPr/>
        <a:lstStyle/>
        <a:p>
          <a:endParaRPr lang="en-US"/>
        </a:p>
      </dgm:t>
    </dgm:pt>
    <dgm:pt modelId="{9E392A3D-B188-4BC5-8895-BE151463B5FB}" type="sibTrans" cxnId="{DF12B303-54E5-463A-A84E-FE7D822ED772}">
      <dgm:prSet/>
      <dgm:spPr/>
      <dgm:t>
        <a:bodyPr/>
        <a:lstStyle/>
        <a:p>
          <a:endParaRPr lang="en-US"/>
        </a:p>
      </dgm:t>
    </dgm:pt>
    <dgm:pt modelId="{E9EC61E7-935D-47AE-9394-5775C4F4216F}">
      <dgm:prSet/>
      <dgm:spPr/>
      <dgm:t>
        <a:bodyPr/>
        <a:lstStyle/>
        <a:p>
          <a:pPr rtl="0"/>
          <a:r>
            <a:rPr lang="en-US" smtClean="0"/>
            <a:t>Launch</a:t>
          </a:r>
          <a:endParaRPr lang="en-US"/>
        </a:p>
      </dgm:t>
    </dgm:pt>
    <dgm:pt modelId="{4B718956-2E35-4FDC-ACB9-D7B736F952A4}" type="parTrans" cxnId="{AAAFCCE0-6E5C-4458-B970-FB5669C83041}">
      <dgm:prSet/>
      <dgm:spPr/>
      <dgm:t>
        <a:bodyPr/>
        <a:lstStyle/>
        <a:p>
          <a:endParaRPr lang="en-US"/>
        </a:p>
      </dgm:t>
    </dgm:pt>
    <dgm:pt modelId="{439C7CD4-FC86-4DD9-B521-421EA40F3187}" type="sibTrans" cxnId="{AAAFCCE0-6E5C-4458-B970-FB5669C83041}">
      <dgm:prSet/>
      <dgm:spPr/>
      <dgm:t>
        <a:bodyPr/>
        <a:lstStyle/>
        <a:p>
          <a:endParaRPr lang="en-US"/>
        </a:p>
      </dgm:t>
    </dgm:pt>
    <dgm:pt modelId="{75108196-0762-4FBC-8585-D5D335248264}">
      <dgm:prSet/>
      <dgm:spPr/>
      <dgm:t>
        <a:bodyPr/>
        <a:lstStyle/>
        <a:p>
          <a:pPr rtl="0"/>
          <a:r>
            <a:rPr lang="en-US" smtClean="0"/>
            <a:t>Activation</a:t>
          </a:r>
          <a:endParaRPr lang="en-US"/>
        </a:p>
      </dgm:t>
    </dgm:pt>
    <dgm:pt modelId="{AABC88FC-B5A9-4003-B841-F28A0586BC44}" type="parTrans" cxnId="{B73A5158-FEBA-4DD6-A9F6-4A2CDAF9337C}">
      <dgm:prSet/>
      <dgm:spPr/>
      <dgm:t>
        <a:bodyPr/>
        <a:lstStyle/>
        <a:p>
          <a:endParaRPr lang="en-US"/>
        </a:p>
      </dgm:t>
    </dgm:pt>
    <dgm:pt modelId="{916D7D6B-5DDC-40D5-A283-388C66BF1ED0}" type="sibTrans" cxnId="{B73A5158-FEBA-4DD6-A9F6-4A2CDAF9337C}">
      <dgm:prSet/>
      <dgm:spPr/>
      <dgm:t>
        <a:bodyPr/>
        <a:lstStyle/>
        <a:p>
          <a:endParaRPr lang="en-US"/>
        </a:p>
      </dgm:t>
    </dgm:pt>
    <dgm:pt modelId="{4E7474D5-B8FA-4F9A-A228-36D51C64D0C6}">
      <dgm:prSet/>
      <dgm:spPr/>
      <dgm:t>
        <a:bodyPr/>
        <a:lstStyle/>
        <a:p>
          <a:pPr rtl="0"/>
          <a:r>
            <a:rPr lang="en-US" smtClean="0"/>
            <a:t>Suspension</a:t>
          </a:r>
          <a:endParaRPr lang="en-US"/>
        </a:p>
      </dgm:t>
    </dgm:pt>
    <dgm:pt modelId="{53EE38A2-6341-40FF-AE94-93738AF0C770}" type="parTrans" cxnId="{128605B4-F9A3-4D1D-B5C9-4F6D6F45D89B}">
      <dgm:prSet/>
      <dgm:spPr/>
      <dgm:t>
        <a:bodyPr/>
        <a:lstStyle/>
        <a:p>
          <a:endParaRPr lang="en-US"/>
        </a:p>
      </dgm:t>
    </dgm:pt>
    <dgm:pt modelId="{EF00F98A-6CC1-4143-9C2A-E585711BC5E9}" type="sibTrans" cxnId="{128605B4-F9A3-4D1D-B5C9-4F6D6F45D89B}">
      <dgm:prSet/>
      <dgm:spPr/>
      <dgm:t>
        <a:bodyPr/>
        <a:lstStyle/>
        <a:p>
          <a:endParaRPr lang="en-US"/>
        </a:p>
      </dgm:t>
    </dgm:pt>
    <dgm:pt modelId="{ED66EC82-850B-4C72-88BC-259393A131BA}">
      <dgm:prSet/>
      <dgm:spPr/>
      <dgm:t>
        <a:bodyPr/>
        <a:lstStyle/>
        <a:p>
          <a:pPr rtl="0"/>
          <a:r>
            <a:rPr lang="en-US" smtClean="0"/>
            <a:t>Resuming</a:t>
          </a:r>
          <a:endParaRPr lang="en-US"/>
        </a:p>
      </dgm:t>
    </dgm:pt>
    <dgm:pt modelId="{DFF3C354-CCBA-4B14-8D89-52B645BE42AD}" type="parTrans" cxnId="{44ACDED9-90E5-484A-A436-7262A7044546}">
      <dgm:prSet/>
      <dgm:spPr/>
      <dgm:t>
        <a:bodyPr/>
        <a:lstStyle/>
        <a:p>
          <a:endParaRPr lang="en-US"/>
        </a:p>
      </dgm:t>
    </dgm:pt>
    <dgm:pt modelId="{61B059A8-926A-4C6D-8411-DA1F6A391BBE}" type="sibTrans" cxnId="{44ACDED9-90E5-484A-A436-7262A7044546}">
      <dgm:prSet/>
      <dgm:spPr/>
      <dgm:t>
        <a:bodyPr/>
        <a:lstStyle/>
        <a:p>
          <a:endParaRPr lang="en-US"/>
        </a:p>
      </dgm:t>
    </dgm:pt>
    <dgm:pt modelId="{075E7AE5-E457-46D8-BF6E-65BD17F20D8A}">
      <dgm:prSet/>
      <dgm:spPr/>
      <dgm:t>
        <a:bodyPr/>
        <a:lstStyle/>
        <a:p>
          <a:pPr rtl="0"/>
          <a:r>
            <a:rPr lang="en-US" smtClean="0"/>
            <a:t>Closing</a:t>
          </a:r>
          <a:endParaRPr lang="en-US"/>
        </a:p>
      </dgm:t>
    </dgm:pt>
    <dgm:pt modelId="{A741170B-E12E-4451-86CD-9486DA6EF8B6}" type="parTrans" cxnId="{1919DB94-B4A5-4ECB-ACDD-C08565935137}">
      <dgm:prSet/>
      <dgm:spPr/>
      <dgm:t>
        <a:bodyPr/>
        <a:lstStyle/>
        <a:p>
          <a:endParaRPr lang="en-US"/>
        </a:p>
      </dgm:t>
    </dgm:pt>
    <dgm:pt modelId="{7D65E7C7-3D92-46BF-90B9-73DD9B4C9C06}" type="sibTrans" cxnId="{1919DB94-B4A5-4ECB-ACDD-C08565935137}">
      <dgm:prSet/>
      <dgm:spPr/>
      <dgm:t>
        <a:bodyPr/>
        <a:lstStyle/>
        <a:p>
          <a:endParaRPr lang="en-US"/>
        </a:p>
      </dgm:t>
    </dgm:pt>
    <dgm:pt modelId="{5ADA003F-54FF-47E1-ACCC-BBC718499DF5}">
      <dgm:prSet/>
      <dgm:spPr/>
      <dgm:t>
        <a:bodyPr/>
        <a:lstStyle/>
        <a:p>
          <a:pPr rtl="0"/>
          <a:r>
            <a:rPr lang="en-US" smtClean="0"/>
            <a:t>Removal</a:t>
          </a:r>
          <a:endParaRPr lang="en-US"/>
        </a:p>
      </dgm:t>
    </dgm:pt>
    <dgm:pt modelId="{87E91A11-1A4D-4B89-9815-F8EA08C1FC15}" type="parTrans" cxnId="{0CAAE964-C3D8-4BFD-92DC-7B7F3CFEE1DE}">
      <dgm:prSet/>
      <dgm:spPr/>
      <dgm:t>
        <a:bodyPr/>
        <a:lstStyle/>
        <a:p>
          <a:endParaRPr lang="en-US"/>
        </a:p>
      </dgm:t>
    </dgm:pt>
    <dgm:pt modelId="{E5C7117D-7B8A-4510-921F-164088421800}" type="sibTrans" cxnId="{0CAAE964-C3D8-4BFD-92DC-7B7F3CFEE1DE}">
      <dgm:prSet/>
      <dgm:spPr/>
      <dgm:t>
        <a:bodyPr/>
        <a:lstStyle/>
        <a:p>
          <a:endParaRPr lang="en-US"/>
        </a:p>
      </dgm:t>
    </dgm:pt>
    <dgm:pt modelId="{3585F9A1-360C-49D1-ACFE-7227C7FDC0F8}" type="pres">
      <dgm:prSet presAssocID="{41AA1F89-4097-4C98-8749-DB7B7B647B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2DFC7-10D1-4A21-A710-3BA8536849E8}" type="pres">
      <dgm:prSet presAssocID="{41AA1F89-4097-4C98-8749-DB7B7B647B18}" presName="cycle" presStyleCnt="0"/>
      <dgm:spPr/>
    </dgm:pt>
    <dgm:pt modelId="{94581017-CD0B-49FE-B542-830E5008D1B8}" type="pres">
      <dgm:prSet presAssocID="{56C055A0-D9F0-4FB9-A237-F2123BB25044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30957-A3A7-48EC-A289-6333D049AB6E}" type="pres">
      <dgm:prSet presAssocID="{9E392A3D-B188-4BC5-8895-BE151463B5F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9C0A9BD-468E-4C44-81B9-CEB130F72C20}" type="pres">
      <dgm:prSet presAssocID="{E9EC61E7-935D-47AE-9394-5775C4F4216F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C154B-4F25-4EA7-92FB-DEF17F2F59A9}" type="pres">
      <dgm:prSet presAssocID="{75108196-0762-4FBC-8585-D5D335248264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ACDAF-2FE1-4685-852D-3D6548605A78}" type="pres">
      <dgm:prSet presAssocID="{4E7474D5-B8FA-4F9A-A228-36D51C64D0C6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15585-B419-4FBB-A5D7-6FE6C6271E64}" type="pres">
      <dgm:prSet presAssocID="{ED66EC82-850B-4C72-88BC-259393A131B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7ED90-F4B4-4D7C-97EB-0B8332DC727D}" type="pres">
      <dgm:prSet presAssocID="{075E7AE5-E457-46D8-BF6E-65BD17F20D8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31C5A-AFD8-4444-BA7C-EC257E923F37}" type="pres">
      <dgm:prSet presAssocID="{5ADA003F-54FF-47E1-ACCC-BBC718499DF5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AAE964-C3D8-4BFD-92DC-7B7F3CFEE1DE}" srcId="{41AA1F89-4097-4C98-8749-DB7B7B647B18}" destId="{5ADA003F-54FF-47E1-ACCC-BBC718499DF5}" srcOrd="6" destOrd="0" parTransId="{87E91A11-1A4D-4B89-9815-F8EA08C1FC15}" sibTransId="{E5C7117D-7B8A-4510-921F-164088421800}"/>
    <dgm:cxn modelId="{128605B4-F9A3-4D1D-B5C9-4F6D6F45D89B}" srcId="{41AA1F89-4097-4C98-8749-DB7B7B647B18}" destId="{4E7474D5-B8FA-4F9A-A228-36D51C64D0C6}" srcOrd="3" destOrd="0" parTransId="{53EE38A2-6341-40FF-AE94-93738AF0C770}" sibTransId="{EF00F98A-6CC1-4143-9C2A-E585711BC5E9}"/>
    <dgm:cxn modelId="{9C40D98B-6C49-4104-939B-6A953176A767}" type="presOf" srcId="{075E7AE5-E457-46D8-BF6E-65BD17F20D8A}" destId="{FBC7ED90-F4B4-4D7C-97EB-0B8332DC727D}" srcOrd="0" destOrd="0" presId="urn:microsoft.com/office/officeart/2005/8/layout/cycle3"/>
    <dgm:cxn modelId="{44ACDED9-90E5-484A-A436-7262A7044546}" srcId="{41AA1F89-4097-4C98-8749-DB7B7B647B18}" destId="{ED66EC82-850B-4C72-88BC-259393A131BA}" srcOrd="4" destOrd="0" parTransId="{DFF3C354-CCBA-4B14-8D89-52B645BE42AD}" sibTransId="{61B059A8-926A-4C6D-8411-DA1F6A391BBE}"/>
    <dgm:cxn modelId="{723F3D62-3B31-4F33-96F3-B06C4B082B63}" type="presOf" srcId="{9E392A3D-B188-4BC5-8895-BE151463B5FB}" destId="{FE930957-A3A7-48EC-A289-6333D049AB6E}" srcOrd="0" destOrd="0" presId="urn:microsoft.com/office/officeart/2005/8/layout/cycle3"/>
    <dgm:cxn modelId="{179201D4-657D-462C-B7C2-52D1A2711844}" type="presOf" srcId="{5ADA003F-54FF-47E1-ACCC-BBC718499DF5}" destId="{02A31C5A-AFD8-4444-BA7C-EC257E923F37}" srcOrd="0" destOrd="0" presId="urn:microsoft.com/office/officeart/2005/8/layout/cycle3"/>
    <dgm:cxn modelId="{5F2B4F43-CFBB-4D72-A7FB-B5F0393F8F09}" type="presOf" srcId="{E9EC61E7-935D-47AE-9394-5775C4F4216F}" destId="{19C0A9BD-468E-4C44-81B9-CEB130F72C20}" srcOrd="0" destOrd="0" presId="urn:microsoft.com/office/officeart/2005/8/layout/cycle3"/>
    <dgm:cxn modelId="{1B3887BC-7AA9-4BFD-AC31-D9B7D62327A8}" type="presOf" srcId="{4E7474D5-B8FA-4F9A-A228-36D51C64D0C6}" destId="{4E5ACDAF-2FE1-4685-852D-3D6548605A78}" srcOrd="0" destOrd="0" presId="urn:microsoft.com/office/officeart/2005/8/layout/cycle3"/>
    <dgm:cxn modelId="{AAAFCCE0-6E5C-4458-B970-FB5669C83041}" srcId="{41AA1F89-4097-4C98-8749-DB7B7B647B18}" destId="{E9EC61E7-935D-47AE-9394-5775C4F4216F}" srcOrd="1" destOrd="0" parTransId="{4B718956-2E35-4FDC-ACB9-D7B736F952A4}" sibTransId="{439C7CD4-FC86-4DD9-B521-421EA40F3187}"/>
    <dgm:cxn modelId="{BFF2757E-8C42-4FE7-BF38-F7F7D53E7449}" type="presOf" srcId="{56C055A0-D9F0-4FB9-A237-F2123BB25044}" destId="{94581017-CD0B-49FE-B542-830E5008D1B8}" srcOrd="0" destOrd="0" presId="urn:microsoft.com/office/officeart/2005/8/layout/cycle3"/>
    <dgm:cxn modelId="{82850418-4F44-4ABF-BCE1-18BAE3596B98}" type="presOf" srcId="{75108196-0762-4FBC-8585-D5D335248264}" destId="{861C154B-4F25-4EA7-92FB-DEF17F2F59A9}" srcOrd="0" destOrd="0" presId="urn:microsoft.com/office/officeart/2005/8/layout/cycle3"/>
    <dgm:cxn modelId="{BE306E19-DC6B-4251-A200-F0061B892E96}" type="presOf" srcId="{41AA1F89-4097-4C98-8749-DB7B7B647B18}" destId="{3585F9A1-360C-49D1-ACFE-7227C7FDC0F8}" srcOrd="0" destOrd="0" presId="urn:microsoft.com/office/officeart/2005/8/layout/cycle3"/>
    <dgm:cxn modelId="{B73A5158-FEBA-4DD6-A9F6-4A2CDAF9337C}" srcId="{41AA1F89-4097-4C98-8749-DB7B7B647B18}" destId="{75108196-0762-4FBC-8585-D5D335248264}" srcOrd="2" destOrd="0" parTransId="{AABC88FC-B5A9-4003-B841-F28A0586BC44}" sibTransId="{916D7D6B-5DDC-40D5-A283-388C66BF1ED0}"/>
    <dgm:cxn modelId="{3FE4076D-A4D5-435B-896E-1B5F847D261F}" type="presOf" srcId="{ED66EC82-850B-4C72-88BC-259393A131BA}" destId="{EFD15585-B419-4FBB-A5D7-6FE6C6271E64}" srcOrd="0" destOrd="0" presId="urn:microsoft.com/office/officeart/2005/8/layout/cycle3"/>
    <dgm:cxn modelId="{1919DB94-B4A5-4ECB-ACDD-C08565935137}" srcId="{41AA1F89-4097-4C98-8749-DB7B7B647B18}" destId="{075E7AE5-E457-46D8-BF6E-65BD17F20D8A}" srcOrd="5" destOrd="0" parTransId="{A741170B-E12E-4451-86CD-9486DA6EF8B6}" sibTransId="{7D65E7C7-3D92-46BF-90B9-73DD9B4C9C06}"/>
    <dgm:cxn modelId="{DF12B303-54E5-463A-A84E-FE7D822ED772}" srcId="{41AA1F89-4097-4C98-8749-DB7B7B647B18}" destId="{56C055A0-D9F0-4FB9-A237-F2123BB25044}" srcOrd="0" destOrd="0" parTransId="{CE9EA027-813A-4CAA-914E-60DC6E9A6B63}" sibTransId="{9E392A3D-B188-4BC5-8895-BE151463B5FB}"/>
    <dgm:cxn modelId="{C8F7F327-AA80-4A14-B890-ADDC06C66B42}" type="presParOf" srcId="{3585F9A1-360C-49D1-ACFE-7227C7FDC0F8}" destId="{1892DFC7-10D1-4A21-A710-3BA8536849E8}" srcOrd="0" destOrd="0" presId="urn:microsoft.com/office/officeart/2005/8/layout/cycle3"/>
    <dgm:cxn modelId="{227F2FB1-03C7-43F8-BBDD-54EDACCD3D19}" type="presParOf" srcId="{1892DFC7-10D1-4A21-A710-3BA8536849E8}" destId="{94581017-CD0B-49FE-B542-830E5008D1B8}" srcOrd="0" destOrd="0" presId="urn:microsoft.com/office/officeart/2005/8/layout/cycle3"/>
    <dgm:cxn modelId="{22C36364-357F-4391-B724-EBA54CC7C6BC}" type="presParOf" srcId="{1892DFC7-10D1-4A21-A710-3BA8536849E8}" destId="{FE930957-A3A7-48EC-A289-6333D049AB6E}" srcOrd="1" destOrd="0" presId="urn:microsoft.com/office/officeart/2005/8/layout/cycle3"/>
    <dgm:cxn modelId="{7B3764AD-A5B8-4D5D-A97E-D1F160617B3B}" type="presParOf" srcId="{1892DFC7-10D1-4A21-A710-3BA8536849E8}" destId="{19C0A9BD-468E-4C44-81B9-CEB130F72C20}" srcOrd="2" destOrd="0" presId="urn:microsoft.com/office/officeart/2005/8/layout/cycle3"/>
    <dgm:cxn modelId="{D9CBB52E-ABA8-48EA-BDC7-ED17AC52490B}" type="presParOf" srcId="{1892DFC7-10D1-4A21-A710-3BA8536849E8}" destId="{861C154B-4F25-4EA7-92FB-DEF17F2F59A9}" srcOrd="3" destOrd="0" presId="urn:microsoft.com/office/officeart/2005/8/layout/cycle3"/>
    <dgm:cxn modelId="{492F2700-5975-40F8-B2CD-51ECE4243186}" type="presParOf" srcId="{1892DFC7-10D1-4A21-A710-3BA8536849E8}" destId="{4E5ACDAF-2FE1-4685-852D-3D6548605A78}" srcOrd="4" destOrd="0" presId="urn:microsoft.com/office/officeart/2005/8/layout/cycle3"/>
    <dgm:cxn modelId="{2701FA26-476D-49C0-98E8-8B86B447BCA0}" type="presParOf" srcId="{1892DFC7-10D1-4A21-A710-3BA8536849E8}" destId="{EFD15585-B419-4FBB-A5D7-6FE6C6271E64}" srcOrd="5" destOrd="0" presId="urn:microsoft.com/office/officeart/2005/8/layout/cycle3"/>
    <dgm:cxn modelId="{2B6CA82C-CBDC-4985-8E67-D564F9A38942}" type="presParOf" srcId="{1892DFC7-10D1-4A21-A710-3BA8536849E8}" destId="{FBC7ED90-F4B4-4D7C-97EB-0B8332DC727D}" srcOrd="6" destOrd="0" presId="urn:microsoft.com/office/officeart/2005/8/layout/cycle3"/>
    <dgm:cxn modelId="{9954D75E-2E54-401B-B7B4-0DA0F165BB71}" type="presParOf" srcId="{1892DFC7-10D1-4A21-A710-3BA8536849E8}" destId="{02A31C5A-AFD8-4444-BA7C-EC257E923F37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64A7B-0778-4BDA-A04B-ABD03BB125E4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Universal Windows</a:t>
          </a:r>
          <a:endParaRPr lang="en-US" sz="6500" kern="1200"/>
        </a:p>
      </dsp:txBody>
      <dsp:txXfrm>
        <a:off x="0" y="0"/>
        <a:ext cx="8229600" cy="1833014"/>
      </dsp:txXfrm>
    </dsp:sp>
    <dsp:sp modelId="{B0A94A57-1A8E-411D-ABCD-C4C028370D6D}">
      <dsp:nvSpPr>
        <dsp:cNvPr id="0" name=""/>
        <dsp:cNvSpPr/>
      </dsp:nvSpPr>
      <dsp:spPr>
        <a:xfrm>
          <a:off x="0" y="1765125"/>
          <a:ext cx="8229600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Windows 10 PC</a:t>
          </a:r>
          <a:endParaRPr lang="en-US" sz="4700" kern="120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/>
            <a:t>Visual Studio 2015</a:t>
          </a:r>
          <a:endParaRPr lang="en-US" sz="3700" kern="1200"/>
        </a:p>
      </dsp:txBody>
      <dsp:txXfrm>
        <a:off x="0" y="1765125"/>
        <a:ext cx="8229600" cy="1561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30957-A3A7-48EC-A289-6333D049AB6E}">
      <dsp:nvSpPr>
        <dsp:cNvPr id="0" name=""/>
        <dsp:cNvSpPr/>
      </dsp:nvSpPr>
      <dsp:spPr>
        <a:xfrm>
          <a:off x="2361090" y="-23258"/>
          <a:ext cx="3507418" cy="3507418"/>
        </a:xfrm>
        <a:prstGeom prst="circularArrow">
          <a:avLst>
            <a:gd name="adj1" fmla="val 5544"/>
            <a:gd name="adj2" fmla="val 330680"/>
            <a:gd name="adj3" fmla="val 14504060"/>
            <a:gd name="adj4" fmla="val 1695693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81017-CD0B-49FE-B542-830E5008D1B8}">
      <dsp:nvSpPr>
        <dsp:cNvPr id="0" name=""/>
        <dsp:cNvSpPr/>
      </dsp:nvSpPr>
      <dsp:spPr>
        <a:xfrm>
          <a:off x="3564284" y="33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Deployment</a:t>
          </a:r>
          <a:endParaRPr lang="en-US" sz="1400" kern="1200" dirty="0"/>
        </a:p>
      </dsp:txBody>
      <dsp:txXfrm>
        <a:off x="3591158" y="27212"/>
        <a:ext cx="1047282" cy="496767"/>
      </dsp:txXfrm>
    </dsp:sp>
    <dsp:sp modelId="{19C0A9BD-468E-4C44-81B9-CEB130F72C20}">
      <dsp:nvSpPr>
        <dsp:cNvPr id="0" name=""/>
        <dsp:cNvSpPr/>
      </dsp:nvSpPr>
      <dsp:spPr>
        <a:xfrm>
          <a:off x="4733670" y="563484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Launch</a:t>
          </a:r>
          <a:endParaRPr lang="en-US" sz="1400" kern="1200"/>
        </a:p>
      </dsp:txBody>
      <dsp:txXfrm>
        <a:off x="4760544" y="590358"/>
        <a:ext cx="1047282" cy="496767"/>
      </dsp:txXfrm>
    </dsp:sp>
    <dsp:sp modelId="{861C154B-4F25-4EA7-92FB-DEF17F2F59A9}">
      <dsp:nvSpPr>
        <dsp:cNvPr id="0" name=""/>
        <dsp:cNvSpPr/>
      </dsp:nvSpPr>
      <dsp:spPr>
        <a:xfrm>
          <a:off x="5022485" y="1828863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Activation</a:t>
          </a:r>
          <a:endParaRPr lang="en-US" sz="1400" kern="1200"/>
        </a:p>
      </dsp:txBody>
      <dsp:txXfrm>
        <a:off x="5049359" y="1855737"/>
        <a:ext cx="1047282" cy="496767"/>
      </dsp:txXfrm>
    </dsp:sp>
    <dsp:sp modelId="{4E5ACDAF-2FE1-4685-852D-3D6548605A78}">
      <dsp:nvSpPr>
        <dsp:cNvPr id="0" name=""/>
        <dsp:cNvSpPr/>
      </dsp:nvSpPr>
      <dsp:spPr>
        <a:xfrm>
          <a:off x="4213244" y="284361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Suspension</a:t>
          </a:r>
          <a:endParaRPr lang="en-US" sz="1400" kern="1200"/>
        </a:p>
      </dsp:txBody>
      <dsp:txXfrm>
        <a:off x="4240118" y="2870492"/>
        <a:ext cx="1047282" cy="496767"/>
      </dsp:txXfrm>
    </dsp:sp>
    <dsp:sp modelId="{EFD15585-B419-4FBB-A5D7-6FE6C6271E64}">
      <dsp:nvSpPr>
        <dsp:cNvPr id="0" name=""/>
        <dsp:cNvSpPr/>
      </dsp:nvSpPr>
      <dsp:spPr>
        <a:xfrm>
          <a:off x="2915324" y="284361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Resuming</a:t>
          </a:r>
          <a:endParaRPr lang="en-US" sz="1400" kern="1200"/>
        </a:p>
      </dsp:txBody>
      <dsp:txXfrm>
        <a:off x="2942198" y="2870492"/>
        <a:ext cx="1047282" cy="496767"/>
      </dsp:txXfrm>
    </dsp:sp>
    <dsp:sp modelId="{FBC7ED90-F4B4-4D7C-97EB-0B8332DC727D}">
      <dsp:nvSpPr>
        <dsp:cNvPr id="0" name=""/>
        <dsp:cNvSpPr/>
      </dsp:nvSpPr>
      <dsp:spPr>
        <a:xfrm>
          <a:off x="2106084" y="1828863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Closing</a:t>
          </a:r>
          <a:endParaRPr lang="en-US" sz="1400" kern="1200"/>
        </a:p>
      </dsp:txBody>
      <dsp:txXfrm>
        <a:off x="2132958" y="1855737"/>
        <a:ext cx="1047282" cy="496767"/>
      </dsp:txXfrm>
    </dsp:sp>
    <dsp:sp modelId="{02A31C5A-AFD8-4444-BA7C-EC257E923F37}">
      <dsp:nvSpPr>
        <dsp:cNvPr id="0" name=""/>
        <dsp:cNvSpPr/>
      </dsp:nvSpPr>
      <dsp:spPr>
        <a:xfrm>
          <a:off x="2394898" y="563484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Removal</a:t>
          </a:r>
          <a:endParaRPr lang="en-US" sz="1400" kern="1200"/>
        </a:p>
      </dsp:txBody>
      <dsp:txXfrm>
        <a:off x="2421772" y="590358"/>
        <a:ext cx="1047282" cy="496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Austin 2016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MyVoteApp</a:t>
            </a:r>
            <a:r>
              <a:rPr lang="en-US" dirty="0" smtClean="0"/>
              <a:t> to wire up 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MvxAppStart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sdn.microsoft.com/en-us/library/windows/apps/dn997761.as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windows/uwp/launch-resume/app-lifecyc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894631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rgbClr val="DDA841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rgbClr val="DDA841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rgbClr val="DDA84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rgbClr val="DDA84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rgbClr val="DDA84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EE5BC"/>
                </a:solidFill>
                <a:effectLst/>
              </a:rPr>
              <a:t>Building Modern Mobile Apps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EE5BC"/>
                </a:solidFill>
                <a:effectLst/>
              </a:rPr>
              <a:t>Universal Windows Platform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Machine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39036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4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Simulator</a:t>
            </a:r>
          </a:p>
          <a:p>
            <a:r>
              <a:rPr lang="en-US" dirty="0" smtClean="0"/>
              <a:t>Dev Machine</a:t>
            </a:r>
          </a:p>
          <a:p>
            <a:r>
              <a:rPr lang="en-US" dirty="0" smtClean="0"/>
              <a:t>Physical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6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8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support for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24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Model-View-</a:t>
            </a:r>
            <a:r>
              <a:rPr lang="en-US" dirty="0" err="1" smtClean="0">
                <a:solidFill>
                  <a:schemeClr val="accent3"/>
                </a:solidFill>
              </a:rPr>
              <a:t>ViewModel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Ability to bind an element in a view to a property on a view model (or other object)</a:t>
            </a:r>
          </a:p>
          <a:p>
            <a:r>
              <a:rPr lang="en-US" dirty="0" smtClean="0"/>
              <a:t>Binding Modes</a:t>
            </a:r>
          </a:p>
          <a:p>
            <a:pPr lvl="1"/>
            <a:r>
              <a:rPr lang="en-US" dirty="0" err="1" smtClean="0"/>
              <a:t>OneTime</a:t>
            </a:r>
            <a:endParaRPr lang="en-US" dirty="0" smtClean="0"/>
          </a:p>
          <a:p>
            <a:pPr lvl="1"/>
            <a:r>
              <a:rPr lang="en-US" dirty="0" err="1" smtClean="0"/>
              <a:t>OneWay</a:t>
            </a:r>
            <a:endParaRPr lang="en-US" dirty="0" smtClean="0"/>
          </a:p>
          <a:p>
            <a:pPr lvl="1"/>
            <a:r>
              <a:rPr lang="en-US" dirty="0" err="1" smtClean="0"/>
              <a:t>TwoWay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Syntax Flavors in UWP</a:t>
            </a:r>
          </a:p>
          <a:p>
            <a:pPr lvl="1"/>
            <a:r>
              <a:rPr lang="en-US" dirty="0" smtClean="0"/>
              <a:t>Old School</a:t>
            </a:r>
          </a:p>
          <a:p>
            <a:pPr lvl="2"/>
            <a:r>
              <a:rPr lang="en-US" dirty="0" smtClean="0"/>
              <a:t>{Binding Stuff}</a:t>
            </a:r>
          </a:p>
          <a:p>
            <a:pPr lvl="2"/>
            <a:r>
              <a:rPr lang="en-US" dirty="0" smtClean="0"/>
              <a:t>Uses reflection to find Stuff property on current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New School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x:Bind</a:t>
            </a:r>
            <a:r>
              <a:rPr lang="en-US" dirty="0" smtClean="0"/>
              <a:t> Stuff}</a:t>
            </a:r>
          </a:p>
          <a:p>
            <a:pPr lvl="2"/>
            <a:r>
              <a:rPr lang="en-US" dirty="0" smtClean="0"/>
              <a:t>Compiles the binding using the context of the Page or </a:t>
            </a:r>
            <a:r>
              <a:rPr lang="en-US" dirty="0" err="1" smtClean="0"/>
              <a:t>UserControl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7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power</a:t>
            </a:r>
          </a:p>
          <a:p>
            <a:pPr lvl="1"/>
            <a:r>
              <a:rPr lang="en-US" dirty="0" smtClean="0"/>
              <a:t>Can bind to single properties or collections of objects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DataTemplates</a:t>
            </a:r>
            <a:r>
              <a:rPr lang="en-US" dirty="0" smtClean="0"/>
              <a:t> for collections that further leverage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Models implement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Raise </a:t>
            </a:r>
            <a:r>
              <a:rPr lang="en-US" dirty="0" err="1" smtClean="0"/>
              <a:t>PropertyChanged</a:t>
            </a:r>
            <a:r>
              <a:rPr lang="en-US" dirty="0" smtClean="0"/>
              <a:t> events every time data changes or binding should be </a:t>
            </a:r>
            <a:r>
              <a:rPr lang="en-US" dirty="0" smtClean="0"/>
              <a:t>refreshed</a:t>
            </a:r>
          </a:p>
          <a:p>
            <a:r>
              <a:rPr lang="en-US" dirty="0" smtClean="0"/>
              <a:t>MVVM frameworks can help with this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98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3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presentation of your data</a:t>
            </a:r>
          </a:p>
          <a:p>
            <a:pPr lvl="1"/>
            <a:r>
              <a:rPr lang="en-US" dirty="0" smtClean="0"/>
              <a:t>Can give your business objects a “look”</a:t>
            </a:r>
          </a:p>
          <a:p>
            <a:r>
              <a:rPr lang="en-US" dirty="0" smtClean="0"/>
              <a:t>Can leverage data binding</a:t>
            </a:r>
          </a:p>
          <a:p>
            <a:r>
              <a:rPr lang="en-US" dirty="0" smtClean="0"/>
              <a:t>Templates can be</a:t>
            </a:r>
          </a:p>
          <a:p>
            <a:pPr lvl="1"/>
            <a:r>
              <a:rPr lang="en-US" dirty="0" smtClean="0"/>
              <a:t>Local to control</a:t>
            </a:r>
          </a:p>
          <a:p>
            <a:pPr lvl="1"/>
            <a:r>
              <a:rPr lang="en-US" dirty="0" smtClean="0"/>
              <a:t>Local to Page/</a:t>
            </a:r>
            <a:r>
              <a:rPr lang="en-US" dirty="0" err="1" smtClean="0"/>
              <a:t>UserControl</a:t>
            </a:r>
            <a:r>
              <a:rPr lang="en-US" dirty="0" smtClean="0"/>
              <a:t> in </a:t>
            </a:r>
            <a:r>
              <a:rPr lang="en-US" smtClean="0"/>
              <a:t>Resource Dictionary</a:t>
            </a:r>
            <a:endParaRPr lang="en-US" dirty="0" smtClean="0"/>
          </a:p>
          <a:p>
            <a:pPr lvl="1"/>
            <a:r>
              <a:rPr lang="en-US" dirty="0" smtClean="0"/>
              <a:t>In Global Resource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1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look-and-feel of controls</a:t>
            </a:r>
          </a:p>
          <a:p>
            <a:r>
              <a:rPr lang="en-US" dirty="0" smtClean="0"/>
              <a:t>Can inherit from existing styles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By Type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By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to change look-and-feel</a:t>
            </a:r>
          </a:p>
          <a:p>
            <a:r>
              <a:rPr lang="en-US" dirty="0" smtClean="0"/>
              <a:t>States can be changed by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err="1" smtClean="0"/>
              <a:t>StateTrigger</a:t>
            </a:r>
            <a:endParaRPr lang="en-US" dirty="0" smtClean="0"/>
          </a:p>
          <a:p>
            <a:pPr lvl="2"/>
            <a:r>
              <a:rPr lang="en-US" dirty="0" err="1" smtClean="0"/>
              <a:t>AdaptiveTrigger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20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data value to format required by UI</a:t>
            </a:r>
          </a:p>
          <a:p>
            <a:r>
              <a:rPr lang="en-US" dirty="0" smtClean="0"/>
              <a:t>How to use it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IValueConverter</a:t>
            </a:r>
            <a:endParaRPr lang="en-US" dirty="0" smtClean="0"/>
          </a:p>
          <a:p>
            <a:pPr lvl="1"/>
            <a:r>
              <a:rPr lang="en-US" dirty="0" smtClean="0"/>
              <a:t>Add to resources with a Key</a:t>
            </a:r>
          </a:p>
          <a:p>
            <a:pPr lvl="1"/>
            <a:r>
              <a:rPr lang="en-US" dirty="0" smtClean="0"/>
              <a:t>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04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Much simpler with Universal Apps!</a:t>
            </a:r>
          </a:p>
          <a:p>
            <a:pPr lvl="1"/>
            <a:r>
              <a:rPr lang="en-US" dirty="0" smtClean="0"/>
              <a:t>Approach is now unified</a:t>
            </a:r>
          </a:p>
          <a:p>
            <a:endParaRPr lang="en-US" dirty="0"/>
          </a:p>
          <a:p>
            <a:r>
              <a:rPr lang="en-US" dirty="0" smtClean="0"/>
              <a:t>View-driven with 1 optional parameter</a:t>
            </a:r>
          </a:p>
          <a:p>
            <a:pPr lvl="1"/>
            <a:r>
              <a:rPr lang="en-US" dirty="0" smtClean="0"/>
              <a:t>Parameter can be anything</a:t>
            </a:r>
          </a:p>
          <a:p>
            <a:pPr lvl="1"/>
            <a:endParaRPr lang="en-US" dirty="0"/>
          </a:p>
          <a:p>
            <a:r>
              <a:rPr lang="en-US" dirty="0" smtClean="0"/>
              <a:t>2 Problems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Logic for navigation is generally in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822960" lvl="2" indent="-342900"/>
            <a:r>
              <a:rPr lang="en-US" dirty="0" err="1" smtClean="0"/>
              <a:t>ViewModels</a:t>
            </a:r>
            <a:r>
              <a:rPr lang="en-US" dirty="0" smtClean="0"/>
              <a:t> have to know about Views?!?!</a:t>
            </a:r>
          </a:p>
          <a:p>
            <a:pPr marL="822960" lvl="2" indent="-342900"/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Complex parameter types cause weird problems</a:t>
            </a:r>
          </a:p>
        </p:txBody>
      </p:sp>
    </p:spTree>
    <p:extLst>
      <p:ext uri="{BB962C8B-B14F-4D97-AF65-F5344CB8AC3E}">
        <p14:creationId xmlns:p14="http://schemas.microsoft.com/office/powerpoint/2010/main" val="33714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an MVVM framework</a:t>
            </a:r>
          </a:p>
          <a:p>
            <a:pPr lvl="1"/>
            <a:r>
              <a:rPr lang="en-US" dirty="0" smtClean="0"/>
              <a:t>Build simple </a:t>
            </a:r>
            <a:r>
              <a:rPr lang="en-US" dirty="0" err="1" smtClean="0"/>
              <a:t>ViewModel</a:t>
            </a:r>
            <a:r>
              <a:rPr lang="en-US" dirty="0" smtClean="0"/>
              <a:t>-driven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773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8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498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pic>
        <p:nvPicPr>
          <p:cNvPr id="2050" name="Picture 2" descr="state diagram showing transitions between app execution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28" y="1501949"/>
            <a:ext cx="58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</a:t>
            </a:r>
            <a:r>
              <a:rPr lang="en-US" sz="825" dirty="0" smtClean="0">
                <a:hlinkClick r:id="rId3"/>
              </a:rPr>
              <a:t>msdn.microsoft.com/en-us/windows/uwp/launch-resume/app-lifecycle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0911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12077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66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Universal test project</a:t>
            </a:r>
          </a:p>
          <a:p>
            <a:r>
              <a:rPr lang="en-US" dirty="0" smtClean="0"/>
              <a:t>Can run tests locally within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Windows Apps with C# and XAML</a:t>
            </a:r>
            <a:endParaRPr lang="en-US" dirty="0"/>
          </a:p>
        </p:txBody>
      </p:sp>
      <p:pic>
        <p:nvPicPr>
          <p:cNvPr id="6" name="Picture 2" descr="Windows-power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19350"/>
            <a:ext cx="4762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3"/>
              </a:rPr>
              <a:t>https</a:t>
            </a:r>
            <a:r>
              <a:rPr lang="en-US" sz="825" dirty="0">
                <a:hlinkClick r:id="rId3"/>
              </a:rPr>
              <a:t>://</a:t>
            </a:r>
            <a:r>
              <a:rPr lang="en-US" sz="825" dirty="0" smtClean="0">
                <a:hlinkClick r:id="rId3"/>
              </a:rPr>
              <a:t>msdn.microsoft.com/en-us/library/windows/apps/dn894631.aspx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179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needs UWP dev tools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with Visual Studio</a:t>
            </a:r>
          </a:p>
          <a:p>
            <a:pPr lvl="1"/>
            <a:r>
              <a:rPr lang="en-US" dirty="0" smtClean="0"/>
              <a:t>Don’t forget to add all assets for icons, etc.</a:t>
            </a:r>
          </a:p>
          <a:p>
            <a:r>
              <a:rPr lang="en-US" dirty="0" smtClean="0"/>
              <a:t>Create App Packages</a:t>
            </a:r>
          </a:p>
          <a:p>
            <a:pPr lvl="1"/>
            <a:r>
              <a:rPr lang="en-US" dirty="0" smtClean="0"/>
              <a:t>Choose App Name</a:t>
            </a:r>
          </a:p>
          <a:p>
            <a:pPr lvl="1"/>
            <a:r>
              <a:rPr lang="en-US" dirty="0" smtClean="0"/>
              <a:t>Choose Configurations</a:t>
            </a:r>
          </a:p>
          <a:p>
            <a:pPr lvl="1"/>
            <a:r>
              <a:rPr lang="en-US" dirty="0" smtClean="0"/>
              <a:t>Test with local Windows App Certification Kit</a:t>
            </a:r>
          </a:p>
        </p:txBody>
      </p:sp>
    </p:spTree>
    <p:extLst>
      <p:ext uri="{BB962C8B-B14F-4D97-AF65-F5344CB8AC3E}">
        <p14:creationId xmlns:p14="http://schemas.microsoft.com/office/powerpoint/2010/main" val="397761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uwp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Visual Studio and C#</a:t>
            </a:r>
          </a:p>
          <a:p>
            <a:r>
              <a:rPr lang="en-US" dirty="0" smtClean="0"/>
              <a:t>Testing is very easy</a:t>
            </a:r>
          </a:p>
          <a:p>
            <a:r>
              <a:rPr lang="en-US" dirty="0" smtClean="0"/>
              <a:t>Cover all Windows device families in one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1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choice if building for Windows only</a:t>
            </a:r>
          </a:p>
          <a:p>
            <a:r>
              <a:rPr lang="en-US" dirty="0" smtClean="0"/>
              <a:t>Visual Studio is second to none	</a:t>
            </a:r>
            <a:endParaRPr lang="en-US" dirty="0"/>
          </a:p>
          <a:p>
            <a:pPr lvl="1"/>
            <a:r>
              <a:rPr lang="en-US" dirty="0" smtClean="0"/>
              <a:t>Makes the experience very smooth</a:t>
            </a:r>
          </a:p>
        </p:txBody>
      </p:sp>
    </p:spTree>
    <p:extLst>
      <p:ext uri="{BB962C8B-B14F-4D97-AF65-F5344CB8AC3E}">
        <p14:creationId xmlns:p14="http://schemas.microsoft.com/office/powerpoint/2010/main" val="15371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 (</a:t>
            </a:r>
            <a:r>
              <a:rPr lang="en-US" dirty="0" err="1" smtClean="0"/>
              <a:t>AppX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store for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Evolved from .NET to WinRT to UWP</a:t>
            </a:r>
          </a:p>
          <a:p>
            <a:r>
              <a:rPr lang="en-US" dirty="0" smtClean="0"/>
              <a:t>XAML</a:t>
            </a:r>
          </a:p>
          <a:p>
            <a:pPr lvl="1"/>
            <a:r>
              <a:rPr lang="en-US" dirty="0" smtClean="0"/>
              <a:t>Started with WPF</a:t>
            </a:r>
          </a:p>
          <a:p>
            <a:pPr lvl="1"/>
            <a:r>
              <a:rPr lang="en-US" dirty="0" smtClean="0"/>
              <a:t>Evolved with Silverlight, WP,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770</Words>
  <Application>Microsoft Office PowerPoint</Application>
  <PresentationFormat>On-screen Show (16:9)</PresentationFormat>
  <Paragraphs>249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Times New Roman</vt:lpstr>
      <vt:lpstr>Visual Studio Live! Redmond 2014</vt:lpstr>
      <vt:lpstr>Custom Design</vt:lpstr>
      <vt:lpstr>PowerPoint Presentation</vt:lpstr>
      <vt:lpstr>Brent Edwards</vt:lpstr>
      <vt:lpstr>Mobile Tasks Source Code</vt:lpstr>
      <vt:lpstr>What is UWP?</vt:lpstr>
      <vt:lpstr>Universal Windows Platform</vt:lpstr>
      <vt:lpstr>What is UWP?</vt:lpstr>
      <vt:lpstr>UWP Device Families</vt:lpstr>
      <vt:lpstr>UWP Device Families</vt:lpstr>
      <vt:lpstr>History</vt:lpstr>
      <vt:lpstr>Dev Machine Requirements</vt:lpstr>
      <vt:lpstr>Testing</vt:lpstr>
      <vt:lpstr>UWP Foundation</vt:lpstr>
      <vt:lpstr>Universal Foundation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Multiple Device Families</vt:lpstr>
      <vt:lpstr>XAML Designer</vt:lpstr>
      <vt:lpstr>MVVM</vt:lpstr>
      <vt:lpstr>MVVM</vt:lpstr>
      <vt:lpstr>Why is MVVM Cool?</vt:lpstr>
      <vt:lpstr>Data Binding</vt:lpstr>
      <vt:lpstr>Data Binding</vt:lpstr>
      <vt:lpstr>Data Binding</vt:lpstr>
      <vt:lpstr>Data Binding</vt:lpstr>
      <vt:lpstr>Implementing Data Binding</vt:lpstr>
      <vt:lpstr>Data Binding</vt:lpstr>
      <vt:lpstr>Data Templates</vt:lpstr>
      <vt:lpstr>Data Templates</vt:lpstr>
      <vt:lpstr>Data Templates</vt:lpstr>
      <vt:lpstr>Style</vt:lpstr>
      <vt:lpstr>Style</vt:lpstr>
      <vt:lpstr>Visual States</vt:lpstr>
      <vt:lpstr>Style</vt:lpstr>
      <vt:lpstr>Value Converters</vt:lpstr>
      <vt:lpstr>Value Converters</vt:lpstr>
      <vt:lpstr>Value Converters</vt:lpstr>
      <vt:lpstr>Navigation</vt:lpstr>
      <vt:lpstr>Navigation</vt:lpstr>
      <vt:lpstr>Navigation</vt:lpstr>
      <vt:lpstr>Navigation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Application lifecycle</vt:lpstr>
      <vt:lpstr>Application Lifecycle</vt:lpstr>
      <vt:lpstr>Application Lifecycle</vt:lpstr>
      <vt:lpstr>Unit testing</vt:lpstr>
      <vt:lpstr>Unit Testing</vt:lpstr>
      <vt:lpstr>Continuous INtegration</vt:lpstr>
      <vt:lpstr>Continuous Integration</vt:lpstr>
      <vt:lpstr>deployment</vt:lpstr>
      <vt:lpstr>Deployment</vt:lpstr>
      <vt:lpstr>Thoughts on uwp</vt:lpstr>
      <vt:lpstr>Strengths</vt:lpstr>
      <vt:lpstr>Weaknesses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2016-05-11T20:23:40Z</dcterms:modified>
</cp:coreProperties>
</file>