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7"/>
  </p:notesMasterIdLst>
  <p:handoutMasterIdLst>
    <p:handoutMasterId r:id="rId48"/>
  </p:handoutMasterIdLst>
  <p:sldIdLst>
    <p:sldId id="258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306" r:id="rId11"/>
    <p:sldId id="307" r:id="rId12"/>
    <p:sldId id="277" r:id="rId13"/>
    <p:sldId id="278" r:id="rId14"/>
    <p:sldId id="279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268" r:id="rId38"/>
    <p:sldId id="267" r:id="rId39"/>
    <p:sldId id="269" r:id="rId40"/>
    <p:sldId id="309" r:id="rId41"/>
    <p:sldId id="302" r:id="rId42"/>
    <p:sldId id="303" r:id="rId43"/>
    <p:sldId id="304" r:id="rId44"/>
    <p:sldId id="305" r:id="rId45"/>
    <p:sldId id="308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7600" autoAdjust="0"/>
  </p:normalViewPr>
  <p:slideViewPr>
    <p:cSldViewPr>
      <p:cViewPr varScale="1">
        <p:scale>
          <a:sx n="82" d="100"/>
          <a:sy n="82" d="100"/>
        </p:scale>
        <p:origin x="60" y="72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CBC50390-2DCA-4579-99EC-3E948EC04A27}" type="presOf" srcId="{5B72355E-DA0B-47F5-9D44-C4AB14F9F542}" destId="{D8268A4E-8F1D-463E-BA02-9831D58F5A1A}" srcOrd="0" destOrd="0" presId="urn:microsoft.com/office/officeart/2005/8/layout/hierarchy2"/>
    <dgm:cxn modelId="{0B254EA4-DB4D-4491-A828-333ECD237B24}" type="presOf" srcId="{4F2020D7-516D-4BEA-930A-CA5A5759C0F7}" destId="{61E5ACEF-BABE-42B3-B775-3A810E48346A}" srcOrd="0" destOrd="0" presId="urn:microsoft.com/office/officeart/2005/8/layout/hierarchy2"/>
    <dgm:cxn modelId="{167531B3-FD0C-431C-BC9F-633D1288A433}" type="presOf" srcId="{39971BD1-E8DE-4B43-B415-F237D66B3B32}" destId="{8E906CD8-CB77-4229-9BBC-649FF443D17C}" srcOrd="1" destOrd="0" presId="urn:microsoft.com/office/officeart/2005/8/layout/hierarchy2"/>
    <dgm:cxn modelId="{31BAD05B-3815-47C8-A8E7-FBF820DC42E9}" type="presOf" srcId="{1BD2EB04-9E4C-4E41-85B8-458353CE5618}" destId="{D2D017CF-682D-4EC1-B5AF-C441F7B52421}" srcOrd="0" destOrd="0" presId="urn:microsoft.com/office/officeart/2005/8/layout/hierarchy2"/>
    <dgm:cxn modelId="{61114681-3029-4857-853F-81D8B583989A}" type="presOf" srcId="{90CB22E6-C4A5-4AAE-9725-1AFD090C8753}" destId="{CA3F486E-8B34-40BC-8A15-C29093560472}" srcOrd="0" destOrd="0" presId="urn:microsoft.com/office/officeart/2005/8/layout/hierarchy2"/>
    <dgm:cxn modelId="{829F89E9-4DB6-4651-B8C7-AA5F9E31FC88}" type="presOf" srcId="{E96D02D4-E2D3-4336-A1E9-973389D438C0}" destId="{4DA7FA67-6A1F-4631-BA9C-8B14A1650B44}" srcOrd="1" destOrd="0" presId="urn:microsoft.com/office/officeart/2005/8/layout/hierarchy2"/>
    <dgm:cxn modelId="{8B6BB56A-E345-4F4B-B039-B3336F6FDA51}" type="presOf" srcId="{F7BAE835-353C-4ECD-B8D1-B8E58C4733E3}" destId="{D62CD387-E774-4A8C-BD22-C91D95E91609}" srcOrd="1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BE4FD19A-4290-4B39-BF4A-A0AD6E4FBBC6}" type="presOf" srcId="{B5E46783-2905-4BF9-8940-3E4F595C82CF}" destId="{C36B983C-E9FF-494C-971F-FE12653887D3}" srcOrd="1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7A491DDB-6A0A-4746-A68D-736968DAE05E}" type="presOf" srcId="{849747FF-CC8C-4577-9552-5A79D6BF00E9}" destId="{C85A7070-47E7-4EDE-A372-8CCEACCC6651}" srcOrd="0" destOrd="0" presId="urn:microsoft.com/office/officeart/2005/8/layout/hierarchy2"/>
    <dgm:cxn modelId="{AB7B488E-A028-49C8-9EC0-C94752C6C499}" type="presOf" srcId="{2805D8B0-8044-455A-A9A9-13BCF6F0E437}" destId="{AAAA23B8-5C0D-4758-809B-75AE1823D4F5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9BA0B4E2-6328-4EED-9BD0-3A0F8983475A}" type="presOf" srcId="{8EE03163-DFE6-4501-84EF-66368550E3DB}" destId="{4FE9AE57-C038-48AD-A69E-8CBB9D8D8A6A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1532013D-F6FE-471C-A787-13AF8B88F0E4}" type="presOf" srcId="{B5E46783-2905-4BF9-8940-3E4F595C82CF}" destId="{9D3A4D6E-A3AA-40E9-83E5-5D8B68DA84E8}" srcOrd="0" destOrd="0" presId="urn:microsoft.com/office/officeart/2005/8/layout/hierarchy2"/>
    <dgm:cxn modelId="{F09ACD4A-5143-4589-A8B1-2F74BFCB926C}" type="presOf" srcId="{F45BBD49-9331-4B57-A2F8-0783C3CB2F43}" destId="{2A5CD9D7-2D27-4EB2-825D-8FE27F9DC6A5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6C3475B3-2BEE-4396-9EA4-B24B7369871E}" type="presOf" srcId="{73480187-6DDC-4545-8F76-367554945888}" destId="{DD1641BD-4EB1-4467-BE8E-5BEF0497AD9C}" srcOrd="0" destOrd="0" presId="urn:microsoft.com/office/officeart/2005/8/layout/hierarchy2"/>
    <dgm:cxn modelId="{AEF26C95-B193-4289-A921-34599665B8AC}" type="presOf" srcId="{39971BD1-E8DE-4B43-B415-F237D66B3B32}" destId="{15B8AD97-0F56-4C4B-838B-A8C87FEF68D8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456CE78-D83C-4E5D-82FE-C5428699C80E}" type="presOf" srcId="{5447559E-B8A0-4D0C-86F5-68831641D690}" destId="{BD159EF6-7390-4055-A31C-A2B082C8CA33}" srcOrd="0" destOrd="0" presId="urn:microsoft.com/office/officeart/2005/8/layout/hierarchy2"/>
    <dgm:cxn modelId="{6C2A9079-D597-484B-9E15-E4C2AE72A4D2}" type="presOf" srcId="{F7BAE835-353C-4ECD-B8D1-B8E58C4733E3}" destId="{98E1CD5A-E02C-4BE6-945D-307910BF8DC4}" srcOrd="0" destOrd="0" presId="urn:microsoft.com/office/officeart/2005/8/layout/hierarchy2"/>
    <dgm:cxn modelId="{83D71E2F-9855-4D88-B013-2ACD45BF5EB4}" type="presOf" srcId="{2805D8B0-8044-455A-A9A9-13BCF6F0E437}" destId="{F09571A7-4D45-4809-9AF9-B0DFA9A8F1BA}" srcOrd="1" destOrd="0" presId="urn:microsoft.com/office/officeart/2005/8/layout/hierarchy2"/>
    <dgm:cxn modelId="{3F6DC8C2-046B-4EFC-9526-9F1E78321169}" type="presOf" srcId="{1BD2EB04-9E4C-4E41-85B8-458353CE5618}" destId="{E808B955-5D5B-4A29-A6F1-8993A75D1849}" srcOrd="1" destOrd="0" presId="urn:microsoft.com/office/officeart/2005/8/layout/hierarchy2"/>
    <dgm:cxn modelId="{FEB16A37-D552-4B92-8021-8810712BC97A}" type="presOf" srcId="{E96D02D4-E2D3-4336-A1E9-973389D438C0}" destId="{4022D85D-C5C4-42B8-B251-EEF77A3C3488}" srcOrd="0" destOrd="0" presId="urn:microsoft.com/office/officeart/2005/8/layout/hierarchy2"/>
    <dgm:cxn modelId="{5F1D963D-5E6D-4447-AE64-D308CEC9F757}" type="presParOf" srcId="{61E5ACEF-BABE-42B3-B775-3A810E48346A}" destId="{3915B1A2-3741-49CF-9559-8B09968DEEB9}" srcOrd="0" destOrd="0" presId="urn:microsoft.com/office/officeart/2005/8/layout/hierarchy2"/>
    <dgm:cxn modelId="{54BB7AD1-9969-4EAF-84E7-C7B5BB7E9C74}" type="presParOf" srcId="{3915B1A2-3741-49CF-9559-8B09968DEEB9}" destId="{4FE9AE57-C038-48AD-A69E-8CBB9D8D8A6A}" srcOrd="0" destOrd="0" presId="urn:microsoft.com/office/officeart/2005/8/layout/hierarchy2"/>
    <dgm:cxn modelId="{A519ACC3-1BB4-4002-8932-6B6293186DAD}" type="presParOf" srcId="{3915B1A2-3741-49CF-9559-8B09968DEEB9}" destId="{42FC1228-1A9A-4C00-8CEE-F631FCF5F1A9}" srcOrd="1" destOrd="0" presId="urn:microsoft.com/office/officeart/2005/8/layout/hierarchy2"/>
    <dgm:cxn modelId="{AE7D8EB7-AA3F-458B-BBC4-89B97DB1DCCE}" type="presParOf" srcId="{42FC1228-1A9A-4C00-8CEE-F631FCF5F1A9}" destId="{AAAA23B8-5C0D-4758-809B-75AE1823D4F5}" srcOrd="0" destOrd="0" presId="urn:microsoft.com/office/officeart/2005/8/layout/hierarchy2"/>
    <dgm:cxn modelId="{3137BAE9-3DB2-4E66-A6ED-C511EDDF8643}" type="presParOf" srcId="{AAAA23B8-5C0D-4758-809B-75AE1823D4F5}" destId="{F09571A7-4D45-4809-9AF9-B0DFA9A8F1BA}" srcOrd="0" destOrd="0" presId="urn:microsoft.com/office/officeart/2005/8/layout/hierarchy2"/>
    <dgm:cxn modelId="{5A3A8DAE-97F8-4B04-9CA1-8107FE187860}" type="presParOf" srcId="{42FC1228-1A9A-4C00-8CEE-F631FCF5F1A9}" destId="{2C3B3D43-89F9-48FF-93FB-76D06F1D381B}" srcOrd="1" destOrd="0" presId="urn:microsoft.com/office/officeart/2005/8/layout/hierarchy2"/>
    <dgm:cxn modelId="{45922738-CFAE-4690-9291-A186D7A591FD}" type="presParOf" srcId="{2C3B3D43-89F9-48FF-93FB-76D06F1D381B}" destId="{BD159EF6-7390-4055-A31C-A2B082C8CA33}" srcOrd="0" destOrd="0" presId="urn:microsoft.com/office/officeart/2005/8/layout/hierarchy2"/>
    <dgm:cxn modelId="{0F4C7796-FE23-449A-87E6-2606AC6EF69F}" type="presParOf" srcId="{2C3B3D43-89F9-48FF-93FB-76D06F1D381B}" destId="{DF20C954-2964-4AF2-9F11-ECA6800E8D44}" srcOrd="1" destOrd="0" presId="urn:microsoft.com/office/officeart/2005/8/layout/hierarchy2"/>
    <dgm:cxn modelId="{CAFC9C1B-86E1-4E31-8B89-52D0794D7B46}" type="presParOf" srcId="{DF20C954-2964-4AF2-9F11-ECA6800E8D44}" destId="{98E1CD5A-E02C-4BE6-945D-307910BF8DC4}" srcOrd="0" destOrd="0" presId="urn:microsoft.com/office/officeart/2005/8/layout/hierarchy2"/>
    <dgm:cxn modelId="{26421F83-A279-4940-9150-0F9D7F2EDA12}" type="presParOf" srcId="{98E1CD5A-E02C-4BE6-945D-307910BF8DC4}" destId="{D62CD387-E774-4A8C-BD22-C91D95E91609}" srcOrd="0" destOrd="0" presId="urn:microsoft.com/office/officeart/2005/8/layout/hierarchy2"/>
    <dgm:cxn modelId="{ED8B023B-FD7D-48BD-851D-18A8EDD4C61F}" type="presParOf" srcId="{DF20C954-2964-4AF2-9F11-ECA6800E8D44}" destId="{CD9C6926-F53B-4265-ACD8-54FD710B79FB}" srcOrd="1" destOrd="0" presId="urn:microsoft.com/office/officeart/2005/8/layout/hierarchy2"/>
    <dgm:cxn modelId="{877775E2-EBFF-44D9-BBD8-448DF70785FE}" type="presParOf" srcId="{CD9C6926-F53B-4265-ACD8-54FD710B79FB}" destId="{DD1641BD-4EB1-4467-BE8E-5BEF0497AD9C}" srcOrd="0" destOrd="0" presId="urn:microsoft.com/office/officeart/2005/8/layout/hierarchy2"/>
    <dgm:cxn modelId="{33B400A6-D1DC-4324-84AA-933DCBF66A24}" type="presParOf" srcId="{CD9C6926-F53B-4265-ACD8-54FD710B79FB}" destId="{45E8F35B-ABCA-4891-AC3D-E05256C062F5}" srcOrd="1" destOrd="0" presId="urn:microsoft.com/office/officeart/2005/8/layout/hierarchy2"/>
    <dgm:cxn modelId="{89118015-F4D9-4EF8-85AF-801E08AE9E24}" type="presParOf" srcId="{42FC1228-1A9A-4C00-8CEE-F631FCF5F1A9}" destId="{4022D85D-C5C4-42B8-B251-EEF77A3C3488}" srcOrd="2" destOrd="0" presId="urn:microsoft.com/office/officeart/2005/8/layout/hierarchy2"/>
    <dgm:cxn modelId="{109E9E29-27CF-48A2-8185-88057B1166BE}" type="presParOf" srcId="{4022D85D-C5C4-42B8-B251-EEF77A3C3488}" destId="{4DA7FA67-6A1F-4631-BA9C-8B14A1650B44}" srcOrd="0" destOrd="0" presId="urn:microsoft.com/office/officeart/2005/8/layout/hierarchy2"/>
    <dgm:cxn modelId="{73F86F4B-B832-48D4-BF87-F3F2CB46DCEC}" type="presParOf" srcId="{42FC1228-1A9A-4C00-8CEE-F631FCF5F1A9}" destId="{C0CFB090-A2A4-4815-AA48-B406911276E5}" srcOrd="3" destOrd="0" presId="urn:microsoft.com/office/officeart/2005/8/layout/hierarchy2"/>
    <dgm:cxn modelId="{45D04723-7919-46E7-8B5E-873605CEC150}" type="presParOf" srcId="{C0CFB090-A2A4-4815-AA48-B406911276E5}" destId="{CA3F486E-8B34-40BC-8A15-C29093560472}" srcOrd="0" destOrd="0" presId="urn:microsoft.com/office/officeart/2005/8/layout/hierarchy2"/>
    <dgm:cxn modelId="{458B1DAC-8057-4E1F-B3E0-BCA33E1B510B}" type="presParOf" srcId="{C0CFB090-A2A4-4815-AA48-B406911276E5}" destId="{3D6DE0DB-AD1F-4806-AF7C-E0F43ABD43E1}" srcOrd="1" destOrd="0" presId="urn:microsoft.com/office/officeart/2005/8/layout/hierarchy2"/>
    <dgm:cxn modelId="{8E59AD16-8E55-4591-9FE2-C4E0B433F1FC}" type="presParOf" srcId="{3D6DE0DB-AD1F-4806-AF7C-E0F43ABD43E1}" destId="{D2D017CF-682D-4EC1-B5AF-C441F7B52421}" srcOrd="0" destOrd="0" presId="urn:microsoft.com/office/officeart/2005/8/layout/hierarchy2"/>
    <dgm:cxn modelId="{07289FE0-203C-4FC2-B941-44386EACD252}" type="presParOf" srcId="{D2D017CF-682D-4EC1-B5AF-C441F7B52421}" destId="{E808B955-5D5B-4A29-A6F1-8993A75D1849}" srcOrd="0" destOrd="0" presId="urn:microsoft.com/office/officeart/2005/8/layout/hierarchy2"/>
    <dgm:cxn modelId="{9F1D66D5-F280-4B21-8091-C1FF2677AC25}" type="presParOf" srcId="{3D6DE0DB-AD1F-4806-AF7C-E0F43ABD43E1}" destId="{2367D96D-D3FA-4624-A3B7-5DE9C1668405}" srcOrd="1" destOrd="0" presId="urn:microsoft.com/office/officeart/2005/8/layout/hierarchy2"/>
    <dgm:cxn modelId="{E7FA3148-62A1-4F8E-833A-8E02BC0A5A72}" type="presParOf" srcId="{2367D96D-D3FA-4624-A3B7-5DE9C1668405}" destId="{2A5CD9D7-2D27-4EB2-825D-8FE27F9DC6A5}" srcOrd="0" destOrd="0" presId="urn:microsoft.com/office/officeart/2005/8/layout/hierarchy2"/>
    <dgm:cxn modelId="{D2A40BC3-F51F-4464-9EE4-EFCD2C5BE7E3}" type="presParOf" srcId="{2367D96D-D3FA-4624-A3B7-5DE9C1668405}" destId="{D3D24E33-1E9F-4CA9-B566-128DA69CF367}" srcOrd="1" destOrd="0" presId="urn:microsoft.com/office/officeart/2005/8/layout/hierarchy2"/>
    <dgm:cxn modelId="{49C3B5B5-CE6F-48D9-8D59-9E72BC9D008B}" type="presParOf" srcId="{42FC1228-1A9A-4C00-8CEE-F631FCF5F1A9}" destId="{9D3A4D6E-A3AA-40E9-83E5-5D8B68DA84E8}" srcOrd="4" destOrd="0" presId="urn:microsoft.com/office/officeart/2005/8/layout/hierarchy2"/>
    <dgm:cxn modelId="{47E66080-C486-4D48-8449-980D1A66C0F4}" type="presParOf" srcId="{9D3A4D6E-A3AA-40E9-83E5-5D8B68DA84E8}" destId="{C36B983C-E9FF-494C-971F-FE12653887D3}" srcOrd="0" destOrd="0" presId="urn:microsoft.com/office/officeart/2005/8/layout/hierarchy2"/>
    <dgm:cxn modelId="{22953294-79A8-44D3-9696-871FBEF353E3}" type="presParOf" srcId="{42FC1228-1A9A-4C00-8CEE-F631FCF5F1A9}" destId="{E5D3F579-2099-4F4B-B2FB-0878AC71244A}" srcOrd="5" destOrd="0" presId="urn:microsoft.com/office/officeart/2005/8/layout/hierarchy2"/>
    <dgm:cxn modelId="{03400E14-BA2F-4C20-9D47-716385ADBC9B}" type="presParOf" srcId="{E5D3F579-2099-4F4B-B2FB-0878AC71244A}" destId="{C85A7070-47E7-4EDE-A372-8CCEACCC6651}" srcOrd="0" destOrd="0" presId="urn:microsoft.com/office/officeart/2005/8/layout/hierarchy2"/>
    <dgm:cxn modelId="{66161421-A12B-4783-B412-AB6F23F1847F}" type="presParOf" srcId="{E5D3F579-2099-4F4B-B2FB-0878AC71244A}" destId="{994FC76F-7898-45D3-BA5F-506E0307FFDC}" srcOrd="1" destOrd="0" presId="urn:microsoft.com/office/officeart/2005/8/layout/hierarchy2"/>
    <dgm:cxn modelId="{FEA94454-CAF2-422C-B5BE-C884E06F6FCE}" type="presParOf" srcId="{994FC76F-7898-45D3-BA5F-506E0307FFDC}" destId="{15B8AD97-0F56-4C4B-838B-A8C87FEF68D8}" srcOrd="0" destOrd="0" presId="urn:microsoft.com/office/officeart/2005/8/layout/hierarchy2"/>
    <dgm:cxn modelId="{38BE1B8A-5DC0-4272-8864-9170C02BE299}" type="presParOf" srcId="{15B8AD97-0F56-4C4B-838B-A8C87FEF68D8}" destId="{8E906CD8-CB77-4229-9BBC-649FF443D17C}" srcOrd="0" destOrd="0" presId="urn:microsoft.com/office/officeart/2005/8/layout/hierarchy2"/>
    <dgm:cxn modelId="{B3AA941E-DE35-4A64-B2A0-7C1048E3B0A6}" type="presParOf" srcId="{994FC76F-7898-45D3-BA5F-506E0307FFDC}" destId="{5BE1AD65-3C93-4568-B493-C5E3A14CC699}" srcOrd="1" destOrd="0" presId="urn:microsoft.com/office/officeart/2005/8/layout/hierarchy2"/>
    <dgm:cxn modelId="{8F253471-C181-484E-9E43-51990F4E478C}" type="presParOf" srcId="{5BE1AD65-3C93-4568-B493-C5E3A14CC699}" destId="{D8268A4E-8F1D-463E-BA02-9831D58F5A1A}" srcOrd="0" destOrd="0" presId="urn:microsoft.com/office/officeart/2005/8/layout/hierarchy2"/>
    <dgm:cxn modelId="{26549B16-C3DC-4431-9E86-2F2DBDBF9877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D0B1E758-6BA9-4890-8558-1B8E2310D52B}" type="presOf" srcId="{98E73AD6-09A1-4EB4-90BE-FF82DCF45B77}" destId="{32F5C1D2-D7BE-488C-B7C1-91153485FCBB}" srcOrd="0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934EEF68-2DD7-41D6-BF0C-4015DEF9AD4D}" type="presOf" srcId="{90863D81-AC09-4171-BE6A-D132783B91A0}" destId="{B23A08BF-EC7C-460F-9EF4-6AB1A381736D}" srcOrd="0" destOrd="2" presId="urn:microsoft.com/office/officeart/2005/8/layout/process4"/>
    <dgm:cxn modelId="{777F2767-FFE6-4880-9BAE-26280C778658}" type="presOf" srcId="{8E29DECB-2CA4-4B0D-836E-EC7F34BBCF6E}" destId="{EDBA2673-A2BB-49C6-AF94-91C8ED3A4AAF}" srcOrd="0" destOrd="3" presId="urn:microsoft.com/office/officeart/2005/8/layout/process4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7D554659-3AE0-4CF9-9463-98B5BFE781E4}" type="presOf" srcId="{3E6CA204-CB7F-4BD2-8C73-82E074A5D39C}" destId="{EDBA2673-A2BB-49C6-AF94-91C8ED3A4AAF}" srcOrd="0" destOrd="0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9E84095D-A123-4A42-96C9-5AAD7621D8FB}" type="presOf" srcId="{9D90BB11-A330-4BAF-92D8-A95A5E5F4DD8}" destId="{B23A08BF-EC7C-460F-9EF4-6AB1A381736D}" srcOrd="0" destOrd="3" presId="urn:microsoft.com/office/officeart/2005/8/layout/process4"/>
    <dgm:cxn modelId="{A75F6DAB-5D0C-4048-85A0-4573510AB55E}" type="presOf" srcId="{0B507799-A736-44D8-B6BA-CDDA59C6221D}" destId="{0DAFDE51-1E88-4DE7-A577-3A1209956C26}" srcOrd="1" destOrd="0" presId="urn:microsoft.com/office/officeart/2005/8/layout/process4"/>
    <dgm:cxn modelId="{45B51C83-A5E9-49E0-AB6E-3E299472352F}" type="presOf" srcId="{C2AA3A12-45CB-4C0D-97CB-B2C436D9096F}" destId="{B23A08BF-EC7C-460F-9EF4-6AB1A381736D}" srcOrd="0" destOrd="1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C7410DEB-F372-44CD-8B4D-EEB177517915}" type="presOf" srcId="{923F697C-1FC8-46E0-B375-26B722B6B48D}" destId="{B23A08BF-EC7C-460F-9EF4-6AB1A381736D}" srcOrd="0" destOrd="0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22A7B4AF-D124-4A7C-A6FF-7243E9A3390C}" type="presOf" srcId="{6374E144-30A2-4E52-90BF-7D7F9BCAC285}" destId="{EDBA2673-A2BB-49C6-AF94-91C8ED3A4AAF}" srcOrd="0" destOrd="2" presId="urn:microsoft.com/office/officeart/2005/8/layout/process4"/>
    <dgm:cxn modelId="{F692FA4B-F460-46B8-A98C-5B00D91D3588}" type="presOf" srcId="{8EC3BFA9-1266-4403-B5EA-B39160E556DF}" destId="{EDBA2673-A2BB-49C6-AF94-91C8ED3A4AAF}" srcOrd="0" destOrd="1" presId="urn:microsoft.com/office/officeart/2005/8/layout/process4"/>
    <dgm:cxn modelId="{ADF57980-8DC5-4163-8C63-4DE32AEC57E5}" type="presOf" srcId="{0B507799-A736-44D8-B6BA-CDDA59C6221D}" destId="{4CE74BA3-612D-4731-A480-CB0018106AC5}" srcOrd="0" destOrd="0" presId="urn:microsoft.com/office/officeart/2005/8/layout/process4"/>
    <dgm:cxn modelId="{1FF12859-52E6-4DC0-A90B-EC8E3B4CBE87}" type="presParOf" srcId="{32F5C1D2-D7BE-488C-B7C1-91153485FCBB}" destId="{6F69D889-623E-4A1D-BC64-D300D410D9E7}" srcOrd="0" destOrd="0" presId="urn:microsoft.com/office/officeart/2005/8/layout/process4"/>
    <dgm:cxn modelId="{7DA2A901-85AB-44E5-A2E1-7AA965692128}" type="presParOf" srcId="{6F69D889-623E-4A1D-BC64-D300D410D9E7}" destId="{4CE74BA3-612D-4731-A480-CB0018106AC5}" srcOrd="0" destOrd="0" presId="urn:microsoft.com/office/officeart/2005/8/layout/process4"/>
    <dgm:cxn modelId="{6481A145-B403-46E3-936A-501DDA8B8989}" type="presParOf" srcId="{6F69D889-623E-4A1D-BC64-D300D410D9E7}" destId="{0DAFDE51-1E88-4DE7-A577-3A1209956C26}" srcOrd="1" destOrd="0" presId="urn:microsoft.com/office/officeart/2005/8/layout/process4"/>
    <dgm:cxn modelId="{6D809133-10B0-4556-A362-B0CF75324F9A}" type="presParOf" srcId="{6F69D889-623E-4A1D-BC64-D300D410D9E7}" destId="{B565F410-1FCC-454B-96FF-F56CA52E097D}" srcOrd="2" destOrd="0" presId="urn:microsoft.com/office/officeart/2005/8/layout/process4"/>
    <dgm:cxn modelId="{10320C84-8241-41E3-9420-20D4959C92E8}" type="presParOf" srcId="{B565F410-1FCC-454B-96FF-F56CA52E097D}" destId="{EDBA2673-A2BB-49C6-AF94-91C8ED3A4AAF}" srcOrd="0" destOrd="0" presId="urn:microsoft.com/office/officeart/2005/8/layout/process4"/>
    <dgm:cxn modelId="{571E7EA9-D6E3-402F-8563-78AB46ADD436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B90BB06F-BEDE-4E20-97A6-F9B894E8FE06}" type="presOf" srcId="{64A1387B-D962-4145-85AB-BE84AD789CAE}" destId="{3A577329-1DAB-4571-80BD-9F9DC9F0B735}" srcOrd="0" destOrd="2" presId="urn:microsoft.com/office/officeart/2005/8/layout/process4"/>
    <dgm:cxn modelId="{943281D9-811B-4666-95BA-72FC38533DA9}" type="presOf" srcId="{8B48FECE-8406-4F2F-ABB8-CEAFB5919FF0}" destId="{A3F144B7-6E09-460F-B6C1-1BEE02DAE9FF}" srcOrd="0" destOrd="0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8C05C1A4-1DFE-413A-9B6D-9845D9C16077}" type="presOf" srcId="{88E190B8-DD79-4CAD-ABD3-70030375172D}" destId="{F13EE5FC-80EB-4005-A645-A585D4473551}" srcOrd="0" destOrd="0" presId="urn:microsoft.com/office/officeart/2005/8/layout/process4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301DD697-BC34-42E4-8E15-47748451F3FB}" type="presOf" srcId="{282305A4-DF42-4C1E-BDF7-0C24577B8200}" destId="{F4F9D71F-5040-4266-92ED-6BAEF98BE474}" srcOrd="0" destOrd="0" presId="urn:microsoft.com/office/officeart/2005/8/layout/process4"/>
    <dgm:cxn modelId="{3B32939C-0654-4FEC-9B33-D4176F0FB0DC}" type="presOf" srcId="{8596F95A-B523-497D-874D-36472EC2611D}" destId="{90C8CEF4-009B-4E29-A242-7AF246AD7D2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338B43E3-78A9-4EC1-8632-641FC781711A}" type="presOf" srcId="{D8529929-4F77-426C-B8ED-D5580E117B12}" destId="{A3F144B7-6E09-460F-B6C1-1BEE02DAE9FF}" srcOrd="0" destOrd="1" presId="urn:microsoft.com/office/officeart/2005/8/layout/process4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89A81975-1836-4376-B555-3638BB4D167E}" type="presOf" srcId="{F30656A1-FCEA-42F0-821C-233640430FB7}" destId="{3A577329-1DAB-4571-80BD-9F9DC9F0B735}" srcOrd="0" destOrd="0" presId="urn:microsoft.com/office/officeart/2005/8/layout/process4"/>
    <dgm:cxn modelId="{D2F2F2F0-256B-4353-A23A-3613F9487C47}" type="presOf" srcId="{8596F95A-B523-497D-874D-36472EC2611D}" destId="{292D75E8-4E42-4A07-980A-C2802134616A}" srcOrd="1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D754B033-E599-4FFD-B529-A209D0F7072C}" type="presOf" srcId="{D3EE8763-B124-4D9E-8812-0BA0F205E0B7}" destId="{F13EE5FC-80EB-4005-A645-A585D4473551}" srcOrd="0" destOrd="1" presId="urn:microsoft.com/office/officeart/2005/8/layout/process4"/>
    <dgm:cxn modelId="{E0B7EF44-4E4C-4774-98D2-E4F87E2179D9}" type="presOf" srcId="{91E08E5D-35E6-4EFB-97CA-9342BAE65807}" destId="{A3F144B7-6E09-460F-B6C1-1BEE02DAE9FF}" srcOrd="0" destOrd="2" presId="urn:microsoft.com/office/officeart/2005/8/layout/process4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3D2A9E75-AA54-4B33-9175-5A5F58958718}" type="presOf" srcId="{1C7C8844-CEA0-4D1D-B384-6BBA77B01FF1}" destId="{3A577329-1DAB-4571-80BD-9F9DC9F0B735}" srcOrd="0" destOrd="1" presId="urn:microsoft.com/office/officeart/2005/8/layout/process4"/>
    <dgm:cxn modelId="{B309D246-46B1-40B3-A31D-F2400F2E33AA}" type="presParOf" srcId="{F4F9D71F-5040-4266-92ED-6BAEF98BE474}" destId="{F308BEAA-62D1-486B-8520-312F8C562E2B}" srcOrd="0" destOrd="0" presId="urn:microsoft.com/office/officeart/2005/8/layout/process4"/>
    <dgm:cxn modelId="{76353F0E-CC33-47B0-AFE7-F3A33927DEEE}" type="presParOf" srcId="{F308BEAA-62D1-486B-8520-312F8C562E2B}" destId="{90C8CEF4-009B-4E29-A242-7AF246AD7D21}" srcOrd="0" destOrd="0" presId="urn:microsoft.com/office/officeart/2005/8/layout/process4"/>
    <dgm:cxn modelId="{8D64BAEA-DFA5-4AEC-AE24-B23C97C61BF0}" type="presParOf" srcId="{F308BEAA-62D1-486B-8520-312F8C562E2B}" destId="{292D75E8-4E42-4A07-980A-C2802134616A}" srcOrd="1" destOrd="0" presId="urn:microsoft.com/office/officeart/2005/8/layout/process4"/>
    <dgm:cxn modelId="{2F0143A1-9FEA-440F-9D30-040126F1CD7A}" type="presParOf" srcId="{F308BEAA-62D1-486B-8520-312F8C562E2B}" destId="{070FA168-89ED-4A3A-AEC9-8FFF2DBF748F}" srcOrd="2" destOrd="0" presId="urn:microsoft.com/office/officeart/2005/8/layout/process4"/>
    <dgm:cxn modelId="{F8A1CE78-3709-4BE0-82D4-87F3232F8D1F}" type="presParOf" srcId="{070FA168-89ED-4A3A-AEC9-8FFF2DBF748F}" destId="{A3F144B7-6E09-460F-B6C1-1BEE02DAE9FF}" srcOrd="0" destOrd="0" presId="urn:microsoft.com/office/officeart/2005/8/layout/process4"/>
    <dgm:cxn modelId="{BFB6EB20-A8C8-41D5-91F6-E1B64B2DC98A}" type="presParOf" srcId="{070FA168-89ED-4A3A-AEC9-8FFF2DBF748F}" destId="{3A577329-1DAB-4571-80BD-9F9DC9F0B735}" srcOrd="1" destOrd="0" presId="urn:microsoft.com/office/officeart/2005/8/layout/process4"/>
    <dgm:cxn modelId="{0AFAA530-02F9-4E8E-9FBF-3B4449004C42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dirty="0" smtClean="0"/>
            <a:t>Universal Windows</a:t>
          </a:r>
          <a:endParaRPr lang="en-US" dirty="0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7C3DF-0439-421E-9286-F3384F87D7F2}" type="presOf" srcId="{5FE75E62-BDB2-4AB7-993B-17BF8747A8AE}" destId="{D5BB4401-E27C-46BB-936A-A9D62306AC7D}" srcOrd="0" destOrd="2" presId="urn:microsoft.com/office/officeart/2005/8/layout/process4"/>
    <dgm:cxn modelId="{E38B1A05-44BF-44C2-A354-B634373BF9F7}" type="presOf" srcId="{DBD4FEFC-8AEC-4E83-8608-DDDC71DF2D93}" destId="{ED6D1CA5-B23F-493B-B008-10F11B55AA97}" srcOrd="1" destOrd="0" presId="urn:microsoft.com/office/officeart/2005/8/layout/process4"/>
    <dgm:cxn modelId="{52611F61-0689-499B-9635-0C2801058E5B}" type="presOf" srcId="{AF2939EA-FC33-4124-AA8E-E2EF59366826}" destId="{D5BB4401-E27C-46BB-936A-A9D62306AC7D}" srcOrd="0" destOrd="1" presId="urn:microsoft.com/office/officeart/2005/8/layout/process4"/>
    <dgm:cxn modelId="{5B362045-413B-4B78-BE11-28AD5E5BBDFE}" type="presOf" srcId="{DBD4FEFC-8AEC-4E83-8608-DDDC71DF2D93}" destId="{F0E7BD2F-9E48-46CE-96DE-BE7883233ACE}" srcOrd="0" destOrd="0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722E357C-B4EE-400B-8A26-CE3A48A26A21}" type="presOf" srcId="{B4C7E1ED-6FBE-4A89-AC84-228D87F6AB66}" destId="{84754E67-1924-49E8-8F0F-1FF1EB2F9763}" srcOrd="0" destOrd="0" presId="urn:microsoft.com/office/officeart/2005/8/layout/process4"/>
    <dgm:cxn modelId="{8AF1E164-542B-4ED1-B942-59B7DE022D29}" type="presOf" srcId="{45D0A387-7DBC-4DA8-B5C4-FB0F86E4A446}" destId="{D5BB4401-E27C-46BB-936A-A9D62306AC7D}" srcOrd="0" destOrd="3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2980B7C2-F0A5-499E-B4DC-47D3AC8C6845}" type="presOf" srcId="{99D31AD6-66DC-4197-9F64-5FFB50592FA9}" destId="{D5BB4401-E27C-46BB-936A-A9D62306AC7D}" srcOrd="0" destOrd="0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3C732DE0-5925-4EA3-B4D4-F04255013A8D}" type="presParOf" srcId="{84754E67-1924-49E8-8F0F-1FF1EB2F9763}" destId="{B558E3C3-4075-404C-BEF8-526450E48E83}" srcOrd="0" destOrd="0" presId="urn:microsoft.com/office/officeart/2005/8/layout/process4"/>
    <dgm:cxn modelId="{42D085C4-45CF-47D2-A192-32F2043A8639}" type="presParOf" srcId="{B558E3C3-4075-404C-BEF8-526450E48E83}" destId="{F0E7BD2F-9E48-46CE-96DE-BE7883233ACE}" srcOrd="0" destOrd="0" presId="urn:microsoft.com/office/officeart/2005/8/layout/process4"/>
    <dgm:cxn modelId="{1DD8CB98-E1FC-431D-A07C-DA95AEFA8EB1}" type="presParOf" srcId="{B558E3C3-4075-404C-BEF8-526450E48E83}" destId="{ED6D1CA5-B23F-493B-B008-10F11B55AA97}" srcOrd="1" destOrd="0" presId="urn:microsoft.com/office/officeart/2005/8/layout/process4"/>
    <dgm:cxn modelId="{24E1FDC7-4DE7-4BD7-8A38-14342C9ADD58}" type="presParOf" srcId="{B558E3C3-4075-404C-BEF8-526450E48E83}" destId="{3F322D2A-C227-4F00-921D-F00EB230DA8B}" srcOrd="2" destOrd="0" presId="urn:microsoft.com/office/officeart/2005/8/layout/process4"/>
    <dgm:cxn modelId="{E1902A92-5290-4781-AEEF-E052F8A7002C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483561D8-4F00-4F6D-B18D-9DEF31978099}" type="presOf" srcId="{F3F4A8CB-F0D9-4F1B-A8EF-AC445BD70BF6}" destId="{27F93F01-7F8C-41A7-A369-7D950C5F7BF2}" srcOrd="0" destOrd="2" presId="urn:microsoft.com/office/officeart/2005/8/layout/hList1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D89C6F7E-A705-464E-8A06-1D8E6BB7B28D}" type="presOf" srcId="{8CF0AEA4-F324-4AE0-BC76-51562DD2574F}" destId="{E25499F5-C5B8-4FDC-8D0C-EED285A33F03}" srcOrd="0" destOrd="0" presId="urn:microsoft.com/office/officeart/2005/8/layout/hList1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9055799C-1EB5-42EB-BABC-99D1F9E033B1}" type="presOf" srcId="{056A774C-1E7C-4544-8C4D-63AC3F5357AF}" destId="{3FE2A1A1-2E15-410A-93CA-7A297C5D758E}" srcOrd="0" destOrd="0" presId="urn:microsoft.com/office/officeart/2005/8/layout/hList1"/>
    <dgm:cxn modelId="{712C4538-5981-4858-AB18-0F9B63BCCE80}" type="presOf" srcId="{EA848B64-838B-44A4-ADF4-67D66D4F34E6}" destId="{C5C572FC-F927-4E14-B7DD-D25E4E8586BA}" srcOrd="0" destOrd="0" presId="urn:microsoft.com/office/officeart/2005/8/layout/hList1"/>
    <dgm:cxn modelId="{9D651732-19D0-4E7C-95F1-24AAAB497776}" type="presOf" srcId="{3A4EAB3A-80C2-45A0-8917-4155A88A36A9}" destId="{27F93F01-7F8C-41A7-A369-7D950C5F7BF2}" srcOrd="0" destOrd="0" presId="urn:microsoft.com/office/officeart/2005/8/layout/hList1"/>
    <dgm:cxn modelId="{181CA3FF-0FFA-4759-9E8E-0D0CAB4DC138}" type="presOf" srcId="{E4359AFC-6BC2-4547-9CCE-5AD3B9853FCF}" destId="{E7944284-D04B-43E3-B10B-DA2D9D748853}" srcOrd="0" destOrd="0" presId="urn:microsoft.com/office/officeart/2005/8/layout/hList1"/>
    <dgm:cxn modelId="{92316A30-811B-463F-9C63-958E3FD986D2}" type="presOf" srcId="{61128595-2A03-4E37-A392-EE17597F09EE}" destId="{05076332-1109-4CF1-85C3-D65D577FED27}" srcOrd="0" destOrd="0" presId="urn:microsoft.com/office/officeart/2005/8/layout/hList1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77FDB270-38E4-4370-8CC7-10E674F31F29}" type="presOf" srcId="{7A6C37C7-97E4-42E1-9FBB-5E3F8766E9C8}" destId="{27F93F01-7F8C-41A7-A369-7D950C5F7BF2}" srcOrd="0" destOrd="1" presId="urn:microsoft.com/office/officeart/2005/8/layout/hList1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AF441AB8-74ED-4006-9453-91564E24E14A}" type="presOf" srcId="{C842835C-E821-4E5C-97B1-21DADEF58E58}" destId="{F36574A0-FE2D-4AE6-AC20-2FD673901935}" srcOrd="0" destOrd="0" presId="urn:microsoft.com/office/officeart/2005/8/layout/hList1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F3E85AB3-DA49-420E-AB77-8BA6014FF180}" type="presParOf" srcId="{C5C572FC-F927-4E14-B7DD-D25E4E8586BA}" destId="{FD72D272-BA4A-47BA-86F6-EF78C157D42C}" srcOrd="0" destOrd="0" presId="urn:microsoft.com/office/officeart/2005/8/layout/hList1"/>
    <dgm:cxn modelId="{3F4314DF-8892-45CE-A7C2-93422EF3356B}" type="presParOf" srcId="{FD72D272-BA4A-47BA-86F6-EF78C157D42C}" destId="{05076332-1109-4CF1-85C3-D65D577FED27}" srcOrd="0" destOrd="0" presId="urn:microsoft.com/office/officeart/2005/8/layout/hList1"/>
    <dgm:cxn modelId="{81B36072-3FC6-4495-A0F2-E645A9FFB61D}" type="presParOf" srcId="{FD72D272-BA4A-47BA-86F6-EF78C157D42C}" destId="{F36574A0-FE2D-4AE6-AC20-2FD673901935}" srcOrd="1" destOrd="0" presId="urn:microsoft.com/office/officeart/2005/8/layout/hList1"/>
    <dgm:cxn modelId="{E21A090E-4127-441B-B9C2-A8EA42A8AA7B}" type="presParOf" srcId="{C5C572FC-F927-4E14-B7DD-D25E4E8586BA}" destId="{3681D88C-AEF4-4E4D-8A4B-CF6541F44C50}" srcOrd="1" destOrd="0" presId="urn:microsoft.com/office/officeart/2005/8/layout/hList1"/>
    <dgm:cxn modelId="{5EE6ED47-2C0A-4E86-B456-F60F4220D975}" type="presParOf" srcId="{C5C572FC-F927-4E14-B7DD-D25E4E8586BA}" destId="{3A893608-D8EB-49F7-92DC-7C38A51818AC}" srcOrd="2" destOrd="0" presId="urn:microsoft.com/office/officeart/2005/8/layout/hList1"/>
    <dgm:cxn modelId="{5B0B6A79-8B28-4E8D-88B8-5C536FDD2996}" type="presParOf" srcId="{3A893608-D8EB-49F7-92DC-7C38A51818AC}" destId="{E7944284-D04B-43E3-B10B-DA2D9D748853}" srcOrd="0" destOrd="0" presId="urn:microsoft.com/office/officeart/2005/8/layout/hList1"/>
    <dgm:cxn modelId="{82254E1E-437A-4725-9632-2B24D891412F}" type="presParOf" srcId="{3A893608-D8EB-49F7-92DC-7C38A51818AC}" destId="{27F93F01-7F8C-41A7-A369-7D950C5F7BF2}" srcOrd="1" destOrd="0" presId="urn:microsoft.com/office/officeart/2005/8/layout/hList1"/>
    <dgm:cxn modelId="{11D703A2-976F-447F-8F27-2C143875D821}" type="presParOf" srcId="{C5C572FC-F927-4E14-B7DD-D25E4E8586BA}" destId="{3E6C9A59-E252-4EA4-92B2-2E71ABC4E2AD}" srcOrd="3" destOrd="0" presId="urn:microsoft.com/office/officeart/2005/8/layout/hList1"/>
    <dgm:cxn modelId="{D1B40FF0-AAB7-4156-AC61-5E8708217F0F}" type="presParOf" srcId="{C5C572FC-F927-4E14-B7DD-D25E4E8586BA}" destId="{E449BA04-E9C1-48C4-AFF9-D6332AFAC4E4}" srcOrd="4" destOrd="0" presId="urn:microsoft.com/office/officeart/2005/8/layout/hList1"/>
    <dgm:cxn modelId="{C167E283-69E2-4F10-BD4E-A80ADE004F4D}" type="presParOf" srcId="{E449BA04-E9C1-48C4-AFF9-D6332AFAC4E4}" destId="{E25499F5-C5B8-4FDC-8D0C-EED285A33F03}" srcOrd="0" destOrd="0" presId="urn:microsoft.com/office/officeart/2005/8/layout/hList1"/>
    <dgm:cxn modelId="{A316B397-6735-4A78-8791-88293DDE874A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Universal Windows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DE51-1E88-4DE7-A577-3A1209956C26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Xamarin.iOS</a:t>
          </a:r>
          <a:endParaRPr lang="en-US" sz="6500" kern="1200" dirty="0"/>
        </a:p>
      </dsp:txBody>
      <dsp:txXfrm>
        <a:off x="0" y="0"/>
        <a:ext cx="8229600" cy="1833014"/>
      </dsp:txXfrm>
    </dsp:sp>
    <dsp:sp modelId="{EDBA2673-A2BB-49C6-AF94-91C8ED3A4AAF}">
      <dsp:nvSpPr>
        <dsp:cNvPr id="0" name=""/>
        <dsp:cNvSpPr/>
      </dsp:nvSpPr>
      <dsp:spPr>
        <a:xfrm>
          <a:off x="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Mac (Required)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OS X </a:t>
          </a:r>
          <a:r>
            <a:rPr lang="en-US" sz="2000" kern="1200" dirty="0" err="1" smtClean="0"/>
            <a:t>Yosimite</a:t>
          </a:r>
          <a:r>
            <a:rPr lang="en-US" sz="2000" kern="1200" dirty="0" smtClean="0"/>
            <a:t>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Studio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XCode</a:t>
          </a:r>
          <a:endParaRPr lang="en-US" sz="2000" kern="1200" dirty="0"/>
        </a:p>
      </dsp:txBody>
      <dsp:txXfrm>
        <a:off x="0" y="1765125"/>
        <a:ext cx="4114799" cy="1561457"/>
      </dsp:txXfrm>
    </dsp:sp>
    <dsp:sp modelId="{B23A08BF-EC7C-460F-9EF4-6AB1A381736D}">
      <dsp:nvSpPr>
        <dsp:cNvPr id="0" name=""/>
        <dsp:cNvSpPr/>
      </dsp:nvSpPr>
      <dsp:spPr>
        <a:xfrm>
          <a:off x="411480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PC (Optional)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Studio 2012+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Plugin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Still has to network with Mac</a:t>
          </a:r>
          <a:endParaRPr lang="en-US" sz="2000" kern="1200" dirty="0"/>
        </a:p>
      </dsp:txBody>
      <dsp:txXfrm>
        <a:off x="4114800" y="1765125"/>
        <a:ext cx="4114799" cy="1561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75E8-4E42-4A07-980A-C2802134616A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Xamarin.Android</a:t>
          </a:r>
          <a:endParaRPr lang="en-US" sz="6500" kern="1200" dirty="0"/>
        </a:p>
      </dsp:txBody>
      <dsp:txXfrm>
        <a:off x="0" y="0"/>
        <a:ext cx="8229600" cy="1833014"/>
      </dsp:txXfrm>
    </dsp:sp>
    <dsp:sp modelId="{A3F144B7-6E09-460F-B6C1-1BEE02DAE9FF}">
      <dsp:nvSpPr>
        <dsp:cNvPr id="0" name=""/>
        <dsp:cNvSpPr/>
      </dsp:nvSpPr>
      <dsp:spPr>
        <a:xfrm>
          <a:off x="4018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OS X </a:t>
          </a:r>
          <a:r>
            <a:rPr lang="en-US" sz="2100" kern="1200" dirty="0" err="1" smtClean="0"/>
            <a:t>Yosimite</a:t>
          </a:r>
          <a:r>
            <a:rPr lang="en-US" sz="2100" kern="1200" dirty="0" smtClean="0"/>
            <a:t>+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4018" y="1765125"/>
        <a:ext cx="2740521" cy="1561457"/>
      </dsp:txXfrm>
    </dsp:sp>
    <dsp:sp modelId="{3A577329-1DAB-4571-80BD-9F9DC9F0B735}">
      <dsp:nvSpPr>
        <dsp:cNvPr id="0" name=""/>
        <dsp:cNvSpPr/>
      </dsp:nvSpPr>
      <dsp:spPr>
        <a:xfrm>
          <a:off x="2744539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2012+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Plugin</a:t>
          </a:r>
          <a:endParaRPr lang="en-US" sz="2100" kern="1200"/>
        </a:p>
      </dsp:txBody>
      <dsp:txXfrm>
        <a:off x="2744539" y="1765125"/>
        <a:ext cx="2740521" cy="1561457"/>
      </dsp:txXfrm>
    </dsp:sp>
    <dsp:sp modelId="{F13EE5FC-80EB-4005-A645-A585D4473551}">
      <dsp:nvSpPr>
        <dsp:cNvPr id="0" name=""/>
        <dsp:cNvSpPr/>
      </dsp:nvSpPr>
      <dsp:spPr>
        <a:xfrm>
          <a:off x="5485060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5485060" y="1765125"/>
        <a:ext cx="2740521" cy="1561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D1CA5-B23F-493B-B008-10F11B55AA97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Universal Windows</a:t>
          </a:r>
          <a:endParaRPr lang="en-US" sz="6500" kern="1200" dirty="0"/>
        </a:p>
      </dsp:txBody>
      <dsp:txXfrm>
        <a:off x="0" y="0"/>
        <a:ext cx="8229600" cy="1833014"/>
      </dsp:txXfrm>
    </dsp:sp>
    <dsp:sp modelId="{D5BB4401-E27C-46BB-936A-A9D62306AC7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Windows PC (Required)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Windows 10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Visual Studio 2015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Xamarin Plugin</a:t>
          </a:r>
          <a:endParaRPr lang="en-US" sz="2000" kern="1200"/>
        </a:p>
      </dsp:txBody>
      <dsp:txXfrm>
        <a:off x="0" y="1765125"/>
        <a:ext cx="8229600" cy="156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6332-1109-4CF1-85C3-D65D577FED27}">
      <dsp:nvSpPr>
        <dsp:cNvPr id="0" name=""/>
        <dsp:cNvSpPr/>
      </dsp:nvSpPr>
      <dsp:spPr>
        <a:xfrm>
          <a:off x="2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iOS Simulator</a:t>
          </a:r>
          <a:endParaRPr lang="en-US" sz="2100" kern="1200"/>
        </a:p>
      </dsp:txBody>
      <dsp:txXfrm>
        <a:off x="2571" y="391635"/>
        <a:ext cx="2507456" cy="766561"/>
      </dsp:txXfrm>
    </dsp:sp>
    <dsp:sp modelId="{F36574A0-FE2D-4AE6-AC20-2FD673901935}">
      <dsp:nvSpPr>
        <dsp:cNvPr id="0" name=""/>
        <dsp:cNvSpPr/>
      </dsp:nvSpPr>
      <dsp:spPr>
        <a:xfrm>
          <a:off x="2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Mac only</a:t>
          </a:r>
          <a:endParaRPr lang="en-US" sz="2100" kern="1200"/>
        </a:p>
      </dsp:txBody>
      <dsp:txXfrm>
        <a:off x="2571" y="1158196"/>
        <a:ext cx="2507456" cy="1844640"/>
      </dsp:txXfrm>
    </dsp:sp>
    <dsp:sp modelId="{E7944284-D04B-43E3-B10B-DA2D9D748853}">
      <dsp:nvSpPr>
        <dsp:cNvPr id="0" name=""/>
        <dsp:cNvSpPr/>
      </dsp:nvSpPr>
      <dsp:spPr>
        <a:xfrm>
          <a:off x="28610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Android Emulator</a:t>
          </a:r>
          <a:endParaRPr lang="en-US" sz="2100" kern="1200"/>
        </a:p>
      </dsp:txBody>
      <dsp:txXfrm>
        <a:off x="2861071" y="391635"/>
        <a:ext cx="2507456" cy="766561"/>
      </dsp:txXfrm>
    </dsp:sp>
    <dsp:sp modelId="{27F93F01-7F8C-41A7-A369-7D950C5F7BF2}">
      <dsp:nvSpPr>
        <dsp:cNvPr id="0" name=""/>
        <dsp:cNvSpPr/>
      </dsp:nvSpPr>
      <dsp:spPr>
        <a:xfrm>
          <a:off x="28610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Default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Genymotion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Emulator</a:t>
          </a:r>
          <a:endParaRPr lang="en-US" sz="2100" kern="1200"/>
        </a:p>
      </dsp:txBody>
      <dsp:txXfrm>
        <a:off x="2861071" y="1158196"/>
        <a:ext cx="2507456" cy="1844640"/>
      </dsp:txXfrm>
    </dsp:sp>
    <dsp:sp modelId="{E25499F5-C5B8-4FDC-8D0C-EED285A33F03}">
      <dsp:nvSpPr>
        <dsp:cNvPr id="0" name=""/>
        <dsp:cNvSpPr/>
      </dsp:nvSpPr>
      <dsp:spPr>
        <a:xfrm>
          <a:off x="5719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Windows Simulator or Device</a:t>
          </a:r>
          <a:endParaRPr lang="en-US" sz="2100" kern="1200"/>
        </a:p>
      </dsp:txBody>
      <dsp:txXfrm>
        <a:off x="5719571" y="391635"/>
        <a:ext cx="2507456" cy="766561"/>
      </dsp:txXfrm>
    </dsp:sp>
    <dsp:sp modelId="{3FE2A1A1-2E15-410A-93CA-7A297C5D758E}">
      <dsp:nvSpPr>
        <dsp:cNvPr id="0" name=""/>
        <dsp:cNvSpPr/>
      </dsp:nvSpPr>
      <dsp:spPr>
        <a:xfrm>
          <a:off x="5719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Windows only</a:t>
          </a:r>
          <a:endParaRPr lang="en-US" sz="2100" kern="1200"/>
        </a:p>
      </dsp:txBody>
      <dsp:txXfrm>
        <a:off x="5719571" y="1158196"/>
        <a:ext cx="2507456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err="1" smtClean="0">
                <a:solidFill>
                  <a:srgbClr val="FEE5BC"/>
                </a:solidFill>
                <a:effectLst/>
              </a:rPr>
              <a:t>Xamarin.Forms</a:t>
            </a:r>
            <a:endParaRPr lang="en-US" sz="4400" b="1" dirty="0" smtClean="0">
              <a:solidFill>
                <a:srgbClr val="FEE5B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3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5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036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5074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26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4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9523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within 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</a:t>
            </a:r>
            <a:r>
              <a:rPr lang="en-US" sz="1200" dirty="0" smtClean="0">
                <a:solidFill>
                  <a:srgbClr val="152F4E"/>
                </a:solidFill>
                <a:latin typeface="Segoe UI Semibold"/>
                <a:cs typeface="Segoe UI Semibold"/>
              </a:rPr>
              <a:t>sharing</a:t>
            </a: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uiExpand="1" build="p"/>
      <p:bldP spid="8" grpId="0"/>
      <p:bldP spid="9" grpId="0"/>
      <p:bldP spid="1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37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54962"/>
              </p:ext>
            </p:extLst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0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On-screen Show (16:9)</PresentationFormat>
  <Paragraphs>227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Segoe UI</vt:lpstr>
      <vt:lpstr>Segoe UI Semibold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Application Lifecycle</vt:lpstr>
      <vt:lpstr>Unit Tests</vt:lpstr>
      <vt:lpstr>Continuous Integration</vt:lpstr>
      <vt:lpstr>Thoughts on Xamarin.Forms</vt:lpstr>
      <vt:lpstr>Strengths</vt:lpstr>
      <vt:lpstr>Weaknesses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2016-05-12T14:30:48Z</dcterms:modified>
</cp:coreProperties>
</file>