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  <p:sldMasterId id="2147483694" r:id="rId2"/>
    <p:sldMasterId id="2147483709" r:id="rId3"/>
  </p:sldMasterIdLst>
  <p:notesMasterIdLst>
    <p:notesMasterId r:id="rId49"/>
  </p:notesMasterIdLst>
  <p:handoutMasterIdLst>
    <p:handoutMasterId r:id="rId50"/>
  </p:handoutMasterIdLst>
  <p:sldIdLst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9" autoAdjust="0"/>
    <p:restoredTop sz="87600" autoAdjust="0"/>
  </p:normalViewPr>
  <p:slideViewPr>
    <p:cSldViewPr>
      <p:cViewPr varScale="1">
        <p:scale>
          <a:sx n="138" d="100"/>
          <a:sy n="138" d="100"/>
        </p:scale>
        <p:origin x="904" y="84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020D7-516D-4BEA-930A-CA5A5759C0F7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E03163-DFE6-4501-84EF-66368550E3DB}">
      <dgm:prSet/>
      <dgm:spPr/>
      <dgm:t>
        <a:bodyPr/>
        <a:lstStyle/>
        <a:p>
          <a:pPr rtl="0"/>
          <a:r>
            <a:rPr lang="en-US" dirty="0" err="1" smtClean="0"/>
            <a:t>Xamarin.Forms</a:t>
          </a:r>
          <a:r>
            <a:rPr lang="en-US" dirty="0" smtClean="0"/>
            <a:t> Solution</a:t>
          </a:r>
          <a:endParaRPr lang="en-US" dirty="0"/>
        </a:p>
      </dgm:t>
    </dgm:pt>
    <dgm:pt modelId="{425E766E-9053-45E4-9211-0810D8E54A5D}" type="parTrans" cxnId="{94016CD8-50E2-4DBE-8A3F-0F95C5BB29D7}">
      <dgm:prSet/>
      <dgm:spPr/>
      <dgm:t>
        <a:bodyPr/>
        <a:lstStyle/>
        <a:p>
          <a:endParaRPr lang="en-US"/>
        </a:p>
      </dgm:t>
    </dgm:pt>
    <dgm:pt modelId="{5415EF45-303F-4EFA-B3FB-9CE98DE924AD}" type="sibTrans" cxnId="{94016CD8-50E2-4DBE-8A3F-0F95C5BB29D7}">
      <dgm:prSet/>
      <dgm:spPr/>
      <dgm:t>
        <a:bodyPr/>
        <a:lstStyle/>
        <a:p>
          <a:endParaRPr lang="en-US"/>
        </a:p>
      </dgm:t>
    </dgm:pt>
    <dgm:pt modelId="{5447559E-B8A0-4D0C-86F5-68831641D690}">
      <dgm:prSet/>
      <dgm:spPr/>
      <dgm:t>
        <a:bodyPr/>
        <a:lstStyle/>
        <a:p>
          <a:pPr rtl="0"/>
          <a:r>
            <a:rPr lang="en-US" dirty="0" err="1" smtClean="0"/>
            <a:t>Xamarin.Android</a:t>
          </a:r>
          <a:r>
            <a:rPr lang="en-US" dirty="0" smtClean="0"/>
            <a:t> Project</a:t>
          </a:r>
          <a:endParaRPr lang="en-US" dirty="0"/>
        </a:p>
      </dgm:t>
    </dgm:pt>
    <dgm:pt modelId="{2805D8B0-8044-455A-A9A9-13BCF6F0E437}" type="parTrans" cxnId="{892EFAA8-089A-464C-839A-9AAF74727AB6}">
      <dgm:prSet/>
      <dgm:spPr/>
      <dgm:t>
        <a:bodyPr/>
        <a:lstStyle/>
        <a:p>
          <a:endParaRPr lang="en-US"/>
        </a:p>
      </dgm:t>
    </dgm:pt>
    <dgm:pt modelId="{28C9A6AE-2E3B-4F5E-9AD2-0829CC36F6A4}" type="sibTrans" cxnId="{892EFAA8-089A-464C-839A-9AAF74727AB6}">
      <dgm:prSet/>
      <dgm:spPr/>
      <dgm:t>
        <a:bodyPr/>
        <a:lstStyle/>
        <a:p>
          <a:endParaRPr lang="en-US"/>
        </a:p>
      </dgm:t>
    </dgm:pt>
    <dgm:pt modelId="{73480187-6DDC-4545-8F76-367554945888}">
      <dgm:prSet/>
      <dgm:spPr/>
      <dgm:t>
        <a:bodyPr/>
        <a:lstStyle/>
        <a:p>
          <a:pPr rtl="0"/>
          <a:r>
            <a:rPr lang="en-US" dirty="0" smtClean="0"/>
            <a:t>Native Android</a:t>
          </a:r>
          <a:endParaRPr lang="en-US" dirty="0"/>
        </a:p>
      </dgm:t>
    </dgm:pt>
    <dgm:pt modelId="{F7BAE835-353C-4ECD-B8D1-B8E58C4733E3}" type="parTrans" cxnId="{92C3B5DB-B977-479A-BE6E-680416F24A72}">
      <dgm:prSet/>
      <dgm:spPr/>
      <dgm:t>
        <a:bodyPr/>
        <a:lstStyle/>
        <a:p>
          <a:endParaRPr lang="en-US"/>
        </a:p>
      </dgm:t>
    </dgm:pt>
    <dgm:pt modelId="{BAC6E43F-58B3-4B36-B9AF-639079403AE9}" type="sibTrans" cxnId="{92C3B5DB-B977-479A-BE6E-680416F24A72}">
      <dgm:prSet/>
      <dgm:spPr/>
      <dgm:t>
        <a:bodyPr/>
        <a:lstStyle/>
        <a:p>
          <a:endParaRPr lang="en-US"/>
        </a:p>
      </dgm:t>
    </dgm:pt>
    <dgm:pt modelId="{90CB22E6-C4A5-4AAE-9725-1AFD090C8753}">
      <dgm:prSet/>
      <dgm:spPr/>
      <dgm:t>
        <a:bodyPr/>
        <a:lstStyle/>
        <a:p>
          <a:pPr rtl="0"/>
          <a:r>
            <a:rPr lang="en-US" dirty="0" err="1" smtClean="0"/>
            <a:t>Xamarin.iOS</a:t>
          </a:r>
          <a:r>
            <a:rPr lang="en-US" dirty="0" smtClean="0"/>
            <a:t> Project</a:t>
          </a:r>
          <a:endParaRPr lang="en-US" dirty="0"/>
        </a:p>
      </dgm:t>
    </dgm:pt>
    <dgm:pt modelId="{E96D02D4-E2D3-4336-A1E9-973389D438C0}" type="parTrans" cxnId="{99EFF6C7-3472-4E6F-A813-852AA7550B73}">
      <dgm:prSet/>
      <dgm:spPr/>
      <dgm:t>
        <a:bodyPr/>
        <a:lstStyle/>
        <a:p>
          <a:endParaRPr lang="en-US"/>
        </a:p>
      </dgm:t>
    </dgm:pt>
    <dgm:pt modelId="{F464E36B-1008-44AD-8EA9-E0040271A652}" type="sibTrans" cxnId="{99EFF6C7-3472-4E6F-A813-852AA7550B73}">
      <dgm:prSet/>
      <dgm:spPr/>
      <dgm:t>
        <a:bodyPr/>
        <a:lstStyle/>
        <a:p>
          <a:endParaRPr lang="en-US"/>
        </a:p>
      </dgm:t>
    </dgm:pt>
    <dgm:pt modelId="{F45BBD49-9331-4B57-A2F8-0783C3CB2F43}">
      <dgm:prSet/>
      <dgm:spPr/>
      <dgm:t>
        <a:bodyPr/>
        <a:lstStyle/>
        <a:p>
          <a:pPr rtl="0"/>
          <a:r>
            <a:rPr lang="en-US" dirty="0" smtClean="0"/>
            <a:t>Native iOS</a:t>
          </a:r>
          <a:endParaRPr lang="en-US" dirty="0"/>
        </a:p>
      </dgm:t>
    </dgm:pt>
    <dgm:pt modelId="{1BD2EB04-9E4C-4E41-85B8-458353CE5618}" type="parTrans" cxnId="{1D0F1405-8A57-4B08-B969-A3EDCE3CEA51}">
      <dgm:prSet/>
      <dgm:spPr/>
      <dgm:t>
        <a:bodyPr/>
        <a:lstStyle/>
        <a:p>
          <a:endParaRPr lang="en-US"/>
        </a:p>
      </dgm:t>
    </dgm:pt>
    <dgm:pt modelId="{B17E4726-1E28-422E-84C9-4285594D4667}" type="sibTrans" cxnId="{1D0F1405-8A57-4B08-B969-A3EDCE3CEA51}">
      <dgm:prSet/>
      <dgm:spPr/>
      <dgm:t>
        <a:bodyPr/>
        <a:lstStyle/>
        <a:p>
          <a:endParaRPr lang="en-US"/>
        </a:p>
      </dgm:t>
    </dgm:pt>
    <dgm:pt modelId="{849747FF-CC8C-4577-9552-5A79D6BF00E9}">
      <dgm:prSet/>
      <dgm:spPr/>
      <dgm:t>
        <a:bodyPr/>
        <a:lstStyle/>
        <a:p>
          <a:pPr rtl="0"/>
          <a:r>
            <a:rPr lang="en-US" dirty="0" smtClean="0"/>
            <a:t>Universal Windows Project</a:t>
          </a:r>
          <a:endParaRPr lang="en-US" dirty="0"/>
        </a:p>
      </dgm:t>
    </dgm:pt>
    <dgm:pt modelId="{B5E46783-2905-4BF9-8940-3E4F595C82CF}" type="parTrans" cxnId="{0F49D2A2-1C47-45D8-92F5-904F912DE5A1}">
      <dgm:prSet/>
      <dgm:spPr/>
      <dgm:t>
        <a:bodyPr/>
        <a:lstStyle/>
        <a:p>
          <a:endParaRPr lang="en-US"/>
        </a:p>
      </dgm:t>
    </dgm:pt>
    <dgm:pt modelId="{AC4206C7-AFA8-40B0-A347-D6C30E92E1F6}" type="sibTrans" cxnId="{0F49D2A2-1C47-45D8-92F5-904F912DE5A1}">
      <dgm:prSet/>
      <dgm:spPr/>
      <dgm:t>
        <a:bodyPr/>
        <a:lstStyle/>
        <a:p>
          <a:endParaRPr lang="en-US"/>
        </a:p>
      </dgm:t>
    </dgm:pt>
    <dgm:pt modelId="{5B72355E-DA0B-47F5-9D44-C4AB14F9F542}">
      <dgm:prSet/>
      <dgm:spPr/>
      <dgm:t>
        <a:bodyPr/>
        <a:lstStyle/>
        <a:p>
          <a:pPr rtl="0"/>
          <a:r>
            <a:rPr lang="en-US" dirty="0" smtClean="0"/>
            <a:t>Native Windows</a:t>
          </a:r>
          <a:endParaRPr lang="en-US" dirty="0"/>
        </a:p>
      </dgm:t>
    </dgm:pt>
    <dgm:pt modelId="{39971BD1-E8DE-4B43-B415-F237D66B3B32}" type="parTrans" cxnId="{E28BD271-7EA3-42E6-B68C-DF534D542EA6}">
      <dgm:prSet/>
      <dgm:spPr/>
      <dgm:t>
        <a:bodyPr/>
        <a:lstStyle/>
        <a:p>
          <a:endParaRPr lang="en-US"/>
        </a:p>
      </dgm:t>
    </dgm:pt>
    <dgm:pt modelId="{B6367F75-E8A7-4B2F-9D91-D2B96A8DBFA9}" type="sibTrans" cxnId="{E28BD271-7EA3-42E6-B68C-DF534D542EA6}">
      <dgm:prSet/>
      <dgm:spPr/>
      <dgm:t>
        <a:bodyPr/>
        <a:lstStyle/>
        <a:p>
          <a:endParaRPr lang="en-US"/>
        </a:p>
      </dgm:t>
    </dgm:pt>
    <dgm:pt modelId="{61E5ACEF-BABE-42B3-B775-3A810E48346A}" type="pres">
      <dgm:prSet presAssocID="{4F2020D7-516D-4BEA-930A-CA5A5759C0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15B1A2-3741-49CF-9559-8B09968DEEB9}" type="pres">
      <dgm:prSet presAssocID="{8EE03163-DFE6-4501-84EF-66368550E3DB}" presName="root1" presStyleCnt="0"/>
      <dgm:spPr/>
    </dgm:pt>
    <dgm:pt modelId="{4FE9AE57-C038-48AD-A69E-8CBB9D8D8A6A}" type="pres">
      <dgm:prSet presAssocID="{8EE03163-DFE6-4501-84EF-66368550E3D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C1228-1A9A-4C00-8CEE-F631FCF5F1A9}" type="pres">
      <dgm:prSet presAssocID="{8EE03163-DFE6-4501-84EF-66368550E3DB}" presName="level2hierChild" presStyleCnt="0"/>
      <dgm:spPr/>
    </dgm:pt>
    <dgm:pt modelId="{AAAA23B8-5C0D-4758-809B-75AE1823D4F5}" type="pres">
      <dgm:prSet presAssocID="{2805D8B0-8044-455A-A9A9-13BCF6F0E437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09571A7-4D45-4809-9AF9-B0DFA9A8F1BA}" type="pres">
      <dgm:prSet presAssocID="{2805D8B0-8044-455A-A9A9-13BCF6F0E43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2C3B3D43-89F9-48FF-93FB-76D06F1D381B}" type="pres">
      <dgm:prSet presAssocID="{5447559E-B8A0-4D0C-86F5-68831641D690}" presName="root2" presStyleCnt="0"/>
      <dgm:spPr/>
    </dgm:pt>
    <dgm:pt modelId="{BD159EF6-7390-4055-A31C-A2B082C8CA33}" type="pres">
      <dgm:prSet presAssocID="{5447559E-B8A0-4D0C-86F5-68831641D69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20C954-2964-4AF2-9F11-ECA6800E8D44}" type="pres">
      <dgm:prSet presAssocID="{5447559E-B8A0-4D0C-86F5-68831641D690}" presName="level3hierChild" presStyleCnt="0"/>
      <dgm:spPr/>
    </dgm:pt>
    <dgm:pt modelId="{98E1CD5A-E02C-4BE6-945D-307910BF8DC4}" type="pres">
      <dgm:prSet presAssocID="{F7BAE835-353C-4ECD-B8D1-B8E58C4733E3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D62CD387-E774-4A8C-BD22-C91D95E91609}" type="pres">
      <dgm:prSet presAssocID="{F7BAE835-353C-4ECD-B8D1-B8E58C4733E3}" presName="connTx" presStyleLbl="parChTrans1D3" presStyleIdx="0" presStyleCnt="3"/>
      <dgm:spPr/>
      <dgm:t>
        <a:bodyPr/>
        <a:lstStyle/>
        <a:p>
          <a:endParaRPr lang="en-US"/>
        </a:p>
      </dgm:t>
    </dgm:pt>
    <dgm:pt modelId="{CD9C6926-F53B-4265-ACD8-54FD710B79FB}" type="pres">
      <dgm:prSet presAssocID="{73480187-6DDC-4545-8F76-367554945888}" presName="root2" presStyleCnt="0"/>
      <dgm:spPr/>
    </dgm:pt>
    <dgm:pt modelId="{DD1641BD-4EB1-4467-BE8E-5BEF0497AD9C}" type="pres">
      <dgm:prSet presAssocID="{73480187-6DDC-4545-8F76-367554945888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E8F35B-ABCA-4891-AC3D-E05256C062F5}" type="pres">
      <dgm:prSet presAssocID="{73480187-6DDC-4545-8F76-367554945888}" presName="level3hierChild" presStyleCnt="0"/>
      <dgm:spPr/>
    </dgm:pt>
    <dgm:pt modelId="{4022D85D-C5C4-42B8-B251-EEF77A3C3488}" type="pres">
      <dgm:prSet presAssocID="{E96D02D4-E2D3-4336-A1E9-973389D438C0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DA7FA67-6A1F-4631-BA9C-8B14A1650B44}" type="pres">
      <dgm:prSet presAssocID="{E96D02D4-E2D3-4336-A1E9-973389D438C0}" presName="connTx" presStyleLbl="parChTrans1D2" presStyleIdx="1" presStyleCnt="3"/>
      <dgm:spPr/>
      <dgm:t>
        <a:bodyPr/>
        <a:lstStyle/>
        <a:p>
          <a:endParaRPr lang="en-US"/>
        </a:p>
      </dgm:t>
    </dgm:pt>
    <dgm:pt modelId="{C0CFB090-A2A4-4815-AA48-B406911276E5}" type="pres">
      <dgm:prSet presAssocID="{90CB22E6-C4A5-4AAE-9725-1AFD090C8753}" presName="root2" presStyleCnt="0"/>
      <dgm:spPr/>
    </dgm:pt>
    <dgm:pt modelId="{CA3F486E-8B34-40BC-8A15-C29093560472}" type="pres">
      <dgm:prSet presAssocID="{90CB22E6-C4A5-4AAE-9725-1AFD090C875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6DE0DB-AD1F-4806-AF7C-E0F43ABD43E1}" type="pres">
      <dgm:prSet presAssocID="{90CB22E6-C4A5-4AAE-9725-1AFD090C8753}" presName="level3hierChild" presStyleCnt="0"/>
      <dgm:spPr/>
    </dgm:pt>
    <dgm:pt modelId="{D2D017CF-682D-4EC1-B5AF-C441F7B52421}" type="pres">
      <dgm:prSet presAssocID="{1BD2EB04-9E4C-4E41-85B8-458353CE5618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E808B955-5D5B-4A29-A6F1-8993A75D1849}" type="pres">
      <dgm:prSet presAssocID="{1BD2EB04-9E4C-4E41-85B8-458353CE5618}" presName="connTx" presStyleLbl="parChTrans1D3" presStyleIdx="1" presStyleCnt="3"/>
      <dgm:spPr/>
      <dgm:t>
        <a:bodyPr/>
        <a:lstStyle/>
        <a:p>
          <a:endParaRPr lang="en-US"/>
        </a:p>
      </dgm:t>
    </dgm:pt>
    <dgm:pt modelId="{2367D96D-D3FA-4624-A3B7-5DE9C1668405}" type="pres">
      <dgm:prSet presAssocID="{F45BBD49-9331-4B57-A2F8-0783C3CB2F43}" presName="root2" presStyleCnt="0"/>
      <dgm:spPr/>
    </dgm:pt>
    <dgm:pt modelId="{2A5CD9D7-2D27-4EB2-825D-8FE27F9DC6A5}" type="pres">
      <dgm:prSet presAssocID="{F45BBD49-9331-4B57-A2F8-0783C3CB2F43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D24E33-1E9F-4CA9-B566-128DA69CF367}" type="pres">
      <dgm:prSet presAssocID="{F45BBD49-9331-4B57-A2F8-0783C3CB2F43}" presName="level3hierChild" presStyleCnt="0"/>
      <dgm:spPr/>
    </dgm:pt>
    <dgm:pt modelId="{9D3A4D6E-A3AA-40E9-83E5-5D8B68DA84E8}" type="pres">
      <dgm:prSet presAssocID="{B5E46783-2905-4BF9-8940-3E4F595C82CF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C36B983C-E9FF-494C-971F-FE12653887D3}" type="pres">
      <dgm:prSet presAssocID="{B5E46783-2905-4BF9-8940-3E4F595C82C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5D3F579-2099-4F4B-B2FB-0878AC71244A}" type="pres">
      <dgm:prSet presAssocID="{849747FF-CC8C-4577-9552-5A79D6BF00E9}" presName="root2" presStyleCnt="0"/>
      <dgm:spPr/>
    </dgm:pt>
    <dgm:pt modelId="{C85A7070-47E7-4EDE-A372-8CCEACCC6651}" type="pres">
      <dgm:prSet presAssocID="{849747FF-CC8C-4577-9552-5A79D6BF00E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FC76F-7898-45D3-BA5F-506E0307FFDC}" type="pres">
      <dgm:prSet presAssocID="{849747FF-CC8C-4577-9552-5A79D6BF00E9}" presName="level3hierChild" presStyleCnt="0"/>
      <dgm:spPr/>
    </dgm:pt>
    <dgm:pt modelId="{15B8AD97-0F56-4C4B-838B-A8C87FEF68D8}" type="pres">
      <dgm:prSet presAssocID="{39971BD1-E8DE-4B43-B415-F237D66B3B32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8E906CD8-CB77-4229-9BBC-649FF443D17C}" type="pres">
      <dgm:prSet presAssocID="{39971BD1-E8DE-4B43-B415-F237D66B3B32}" presName="connTx" presStyleLbl="parChTrans1D3" presStyleIdx="2" presStyleCnt="3"/>
      <dgm:spPr/>
      <dgm:t>
        <a:bodyPr/>
        <a:lstStyle/>
        <a:p>
          <a:endParaRPr lang="en-US"/>
        </a:p>
      </dgm:t>
    </dgm:pt>
    <dgm:pt modelId="{5BE1AD65-3C93-4568-B493-C5E3A14CC699}" type="pres">
      <dgm:prSet presAssocID="{5B72355E-DA0B-47F5-9D44-C4AB14F9F542}" presName="root2" presStyleCnt="0"/>
      <dgm:spPr/>
    </dgm:pt>
    <dgm:pt modelId="{D8268A4E-8F1D-463E-BA02-9831D58F5A1A}" type="pres">
      <dgm:prSet presAssocID="{5B72355E-DA0B-47F5-9D44-C4AB14F9F542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F01953-81B3-4FDC-AD70-901BD2046C1C}" type="pres">
      <dgm:prSet presAssocID="{5B72355E-DA0B-47F5-9D44-C4AB14F9F542}" presName="level3hierChild" presStyleCnt="0"/>
      <dgm:spPr/>
    </dgm:pt>
  </dgm:ptLst>
  <dgm:cxnLst>
    <dgm:cxn modelId="{BA54861A-94B5-4359-A54C-F0B2A2772B96}" type="presOf" srcId="{5447559E-B8A0-4D0C-86F5-68831641D690}" destId="{BD159EF6-7390-4055-A31C-A2B082C8CA33}" srcOrd="0" destOrd="0" presId="urn:microsoft.com/office/officeart/2005/8/layout/hierarchy2"/>
    <dgm:cxn modelId="{78C9E69F-8A39-42EE-8218-FA50E5028353}" type="presOf" srcId="{B5E46783-2905-4BF9-8940-3E4F595C82CF}" destId="{C36B983C-E9FF-494C-971F-FE12653887D3}" srcOrd="1" destOrd="0" presId="urn:microsoft.com/office/officeart/2005/8/layout/hierarchy2"/>
    <dgm:cxn modelId="{77432106-F6FE-4E54-BE35-7352F8699F46}" type="presOf" srcId="{F7BAE835-353C-4ECD-B8D1-B8E58C4733E3}" destId="{98E1CD5A-E02C-4BE6-945D-307910BF8DC4}" srcOrd="0" destOrd="0" presId="urn:microsoft.com/office/officeart/2005/8/layout/hierarchy2"/>
    <dgm:cxn modelId="{561694A4-2F93-4F63-97F1-D803B5FE64C5}" type="presOf" srcId="{2805D8B0-8044-455A-A9A9-13BCF6F0E437}" destId="{AAAA23B8-5C0D-4758-809B-75AE1823D4F5}" srcOrd="0" destOrd="0" presId="urn:microsoft.com/office/officeart/2005/8/layout/hierarchy2"/>
    <dgm:cxn modelId="{FE7A8162-557B-4A66-8F44-EBAC00062D82}" type="presOf" srcId="{4F2020D7-516D-4BEA-930A-CA5A5759C0F7}" destId="{61E5ACEF-BABE-42B3-B775-3A810E48346A}" srcOrd="0" destOrd="0" presId="urn:microsoft.com/office/officeart/2005/8/layout/hierarchy2"/>
    <dgm:cxn modelId="{1BB01429-AD42-48F6-B0FA-9842A8F132A9}" type="presOf" srcId="{8EE03163-DFE6-4501-84EF-66368550E3DB}" destId="{4FE9AE57-C038-48AD-A69E-8CBB9D8D8A6A}" srcOrd="0" destOrd="0" presId="urn:microsoft.com/office/officeart/2005/8/layout/hierarchy2"/>
    <dgm:cxn modelId="{92C3B5DB-B977-479A-BE6E-680416F24A72}" srcId="{5447559E-B8A0-4D0C-86F5-68831641D690}" destId="{73480187-6DDC-4545-8F76-367554945888}" srcOrd="0" destOrd="0" parTransId="{F7BAE835-353C-4ECD-B8D1-B8E58C4733E3}" sibTransId="{BAC6E43F-58B3-4B36-B9AF-639079403AE9}"/>
    <dgm:cxn modelId="{D2079A98-8A73-4984-8424-D4D601393733}" type="presOf" srcId="{F7BAE835-353C-4ECD-B8D1-B8E58C4733E3}" destId="{D62CD387-E774-4A8C-BD22-C91D95E91609}" srcOrd="1" destOrd="0" presId="urn:microsoft.com/office/officeart/2005/8/layout/hierarchy2"/>
    <dgm:cxn modelId="{E28BD271-7EA3-42E6-B68C-DF534D542EA6}" srcId="{849747FF-CC8C-4577-9552-5A79D6BF00E9}" destId="{5B72355E-DA0B-47F5-9D44-C4AB14F9F542}" srcOrd="0" destOrd="0" parTransId="{39971BD1-E8DE-4B43-B415-F237D66B3B32}" sibTransId="{B6367F75-E8A7-4B2F-9D91-D2B96A8DBFA9}"/>
    <dgm:cxn modelId="{F6C5B371-49A1-4DCB-B5AB-ECB2C1799423}" type="presOf" srcId="{B5E46783-2905-4BF9-8940-3E4F595C82CF}" destId="{9D3A4D6E-A3AA-40E9-83E5-5D8B68DA84E8}" srcOrd="0" destOrd="0" presId="urn:microsoft.com/office/officeart/2005/8/layout/hierarchy2"/>
    <dgm:cxn modelId="{F46C34D0-0366-4016-8013-84E9C5620EBC}" type="presOf" srcId="{39971BD1-E8DE-4B43-B415-F237D66B3B32}" destId="{8E906CD8-CB77-4229-9BBC-649FF443D17C}" srcOrd="1" destOrd="0" presId="urn:microsoft.com/office/officeart/2005/8/layout/hierarchy2"/>
    <dgm:cxn modelId="{7333770C-593A-4A39-98B9-B1A6DC616901}" type="presOf" srcId="{F45BBD49-9331-4B57-A2F8-0783C3CB2F43}" destId="{2A5CD9D7-2D27-4EB2-825D-8FE27F9DC6A5}" srcOrd="0" destOrd="0" presId="urn:microsoft.com/office/officeart/2005/8/layout/hierarchy2"/>
    <dgm:cxn modelId="{94016CD8-50E2-4DBE-8A3F-0F95C5BB29D7}" srcId="{4F2020D7-516D-4BEA-930A-CA5A5759C0F7}" destId="{8EE03163-DFE6-4501-84EF-66368550E3DB}" srcOrd="0" destOrd="0" parTransId="{425E766E-9053-45E4-9211-0810D8E54A5D}" sibTransId="{5415EF45-303F-4EFA-B3FB-9CE98DE924AD}"/>
    <dgm:cxn modelId="{A1FC7371-D0FD-465B-8472-32A3F05BC1FB}" type="presOf" srcId="{E96D02D4-E2D3-4336-A1E9-973389D438C0}" destId="{4022D85D-C5C4-42B8-B251-EEF77A3C3488}" srcOrd="0" destOrd="0" presId="urn:microsoft.com/office/officeart/2005/8/layout/hierarchy2"/>
    <dgm:cxn modelId="{6C0149D1-40E2-4064-9E69-737F92992397}" type="presOf" srcId="{39971BD1-E8DE-4B43-B415-F237D66B3B32}" destId="{15B8AD97-0F56-4C4B-838B-A8C87FEF68D8}" srcOrd="0" destOrd="0" presId="urn:microsoft.com/office/officeart/2005/8/layout/hierarchy2"/>
    <dgm:cxn modelId="{D675B3A1-86ED-4124-9A2D-288C09DE74C9}" type="presOf" srcId="{90CB22E6-C4A5-4AAE-9725-1AFD090C8753}" destId="{CA3F486E-8B34-40BC-8A15-C29093560472}" srcOrd="0" destOrd="0" presId="urn:microsoft.com/office/officeart/2005/8/layout/hierarchy2"/>
    <dgm:cxn modelId="{6C2342C4-C949-428A-B7EF-6086BCED4221}" type="presOf" srcId="{E96D02D4-E2D3-4336-A1E9-973389D438C0}" destId="{4DA7FA67-6A1F-4631-BA9C-8B14A1650B44}" srcOrd="1" destOrd="0" presId="urn:microsoft.com/office/officeart/2005/8/layout/hierarchy2"/>
    <dgm:cxn modelId="{1D0F1405-8A57-4B08-B969-A3EDCE3CEA51}" srcId="{90CB22E6-C4A5-4AAE-9725-1AFD090C8753}" destId="{F45BBD49-9331-4B57-A2F8-0783C3CB2F43}" srcOrd="0" destOrd="0" parTransId="{1BD2EB04-9E4C-4E41-85B8-458353CE5618}" sibTransId="{B17E4726-1E28-422E-84C9-4285594D4667}"/>
    <dgm:cxn modelId="{67CEF55C-5D56-4C04-A301-0A7BE2AF1FAF}" type="presOf" srcId="{5B72355E-DA0B-47F5-9D44-C4AB14F9F542}" destId="{D8268A4E-8F1D-463E-BA02-9831D58F5A1A}" srcOrd="0" destOrd="0" presId="urn:microsoft.com/office/officeart/2005/8/layout/hierarchy2"/>
    <dgm:cxn modelId="{A1879E2F-56AD-4E56-82FA-7992BA6AC0A4}" type="presOf" srcId="{2805D8B0-8044-455A-A9A9-13BCF6F0E437}" destId="{F09571A7-4D45-4809-9AF9-B0DFA9A8F1BA}" srcOrd="1" destOrd="0" presId="urn:microsoft.com/office/officeart/2005/8/layout/hierarchy2"/>
    <dgm:cxn modelId="{D7F529C7-E218-4EA8-800E-A423D986A1FB}" type="presOf" srcId="{73480187-6DDC-4545-8F76-367554945888}" destId="{DD1641BD-4EB1-4467-BE8E-5BEF0497AD9C}" srcOrd="0" destOrd="0" presId="urn:microsoft.com/office/officeart/2005/8/layout/hierarchy2"/>
    <dgm:cxn modelId="{892EFAA8-089A-464C-839A-9AAF74727AB6}" srcId="{8EE03163-DFE6-4501-84EF-66368550E3DB}" destId="{5447559E-B8A0-4D0C-86F5-68831641D690}" srcOrd="0" destOrd="0" parTransId="{2805D8B0-8044-455A-A9A9-13BCF6F0E437}" sibTransId="{28C9A6AE-2E3B-4F5E-9AD2-0829CC36F6A4}"/>
    <dgm:cxn modelId="{CD01E2ED-2169-4C59-97DD-C799C8E66C95}" type="presOf" srcId="{849747FF-CC8C-4577-9552-5A79D6BF00E9}" destId="{C85A7070-47E7-4EDE-A372-8CCEACCC6651}" srcOrd="0" destOrd="0" presId="urn:microsoft.com/office/officeart/2005/8/layout/hierarchy2"/>
    <dgm:cxn modelId="{0F49D2A2-1C47-45D8-92F5-904F912DE5A1}" srcId="{8EE03163-DFE6-4501-84EF-66368550E3DB}" destId="{849747FF-CC8C-4577-9552-5A79D6BF00E9}" srcOrd="2" destOrd="0" parTransId="{B5E46783-2905-4BF9-8940-3E4F595C82CF}" sibTransId="{AC4206C7-AFA8-40B0-A347-D6C30E92E1F6}"/>
    <dgm:cxn modelId="{99EFF6C7-3472-4E6F-A813-852AA7550B73}" srcId="{8EE03163-DFE6-4501-84EF-66368550E3DB}" destId="{90CB22E6-C4A5-4AAE-9725-1AFD090C8753}" srcOrd="1" destOrd="0" parTransId="{E96D02D4-E2D3-4336-A1E9-973389D438C0}" sibTransId="{F464E36B-1008-44AD-8EA9-E0040271A652}"/>
    <dgm:cxn modelId="{AC9E0885-80F1-453E-914B-6BFAAAE2FC9F}" type="presOf" srcId="{1BD2EB04-9E4C-4E41-85B8-458353CE5618}" destId="{D2D017CF-682D-4EC1-B5AF-C441F7B52421}" srcOrd="0" destOrd="0" presId="urn:microsoft.com/office/officeart/2005/8/layout/hierarchy2"/>
    <dgm:cxn modelId="{547629B4-1DF8-4238-AE7E-B0BD5B63E6EF}" type="presOf" srcId="{1BD2EB04-9E4C-4E41-85B8-458353CE5618}" destId="{E808B955-5D5B-4A29-A6F1-8993A75D1849}" srcOrd="1" destOrd="0" presId="urn:microsoft.com/office/officeart/2005/8/layout/hierarchy2"/>
    <dgm:cxn modelId="{039FA6EE-871B-4354-83BD-CA2B91940D4A}" type="presParOf" srcId="{61E5ACEF-BABE-42B3-B775-3A810E48346A}" destId="{3915B1A2-3741-49CF-9559-8B09968DEEB9}" srcOrd="0" destOrd="0" presId="urn:microsoft.com/office/officeart/2005/8/layout/hierarchy2"/>
    <dgm:cxn modelId="{718972F0-34CB-43A3-9688-5E7A33391898}" type="presParOf" srcId="{3915B1A2-3741-49CF-9559-8B09968DEEB9}" destId="{4FE9AE57-C038-48AD-A69E-8CBB9D8D8A6A}" srcOrd="0" destOrd="0" presId="urn:microsoft.com/office/officeart/2005/8/layout/hierarchy2"/>
    <dgm:cxn modelId="{C0F84628-455C-431E-995D-41D3799D38A7}" type="presParOf" srcId="{3915B1A2-3741-49CF-9559-8B09968DEEB9}" destId="{42FC1228-1A9A-4C00-8CEE-F631FCF5F1A9}" srcOrd="1" destOrd="0" presId="urn:microsoft.com/office/officeart/2005/8/layout/hierarchy2"/>
    <dgm:cxn modelId="{062BAD86-3D97-4838-BCAF-04249CD23484}" type="presParOf" srcId="{42FC1228-1A9A-4C00-8CEE-F631FCF5F1A9}" destId="{AAAA23B8-5C0D-4758-809B-75AE1823D4F5}" srcOrd="0" destOrd="0" presId="urn:microsoft.com/office/officeart/2005/8/layout/hierarchy2"/>
    <dgm:cxn modelId="{DA8AD674-5595-4CC2-899B-695188AF3B6C}" type="presParOf" srcId="{AAAA23B8-5C0D-4758-809B-75AE1823D4F5}" destId="{F09571A7-4D45-4809-9AF9-B0DFA9A8F1BA}" srcOrd="0" destOrd="0" presId="urn:microsoft.com/office/officeart/2005/8/layout/hierarchy2"/>
    <dgm:cxn modelId="{CB30EA75-916D-4F1A-8399-C7B63A3E7B4A}" type="presParOf" srcId="{42FC1228-1A9A-4C00-8CEE-F631FCF5F1A9}" destId="{2C3B3D43-89F9-48FF-93FB-76D06F1D381B}" srcOrd="1" destOrd="0" presId="urn:microsoft.com/office/officeart/2005/8/layout/hierarchy2"/>
    <dgm:cxn modelId="{7AE9B5EF-4FD1-4F10-A094-3073F98B0BF6}" type="presParOf" srcId="{2C3B3D43-89F9-48FF-93FB-76D06F1D381B}" destId="{BD159EF6-7390-4055-A31C-A2B082C8CA33}" srcOrd="0" destOrd="0" presId="urn:microsoft.com/office/officeart/2005/8/layout/hierarchy2"/>
    <dgm:cxn modelId="{E7ACEB45-4ADA-4D22-9691-2C387071EBD6}" type="presParOf" srcId="{2C3B3D43-89F9-48FF-93FB-76D06F1D381B}" destId="{DF20C954-2964-4AF2-9F11-ECA6800E8D44}" srcOrd="1" destOrd="0" presId="urn:microsoft.com/office/officeart/2005/8/layout/hierarchy2"/>
    <dgm:cxn modelId="{C5096319-C3A1-4282-BF41-6692538757E1}" type="presParOf" srcId="{DF20C954-2964-4AF2-9F11-ECA6800E8D44}" destId="{98E1CD5A-E02C-4BE6-945D-307910BF8DC4}" srcOrd="0" destOrd="0" presId="urn:microsoft.com/office/officeart/2005/8/layout/hierarchy2"/>
    <dgm:cxn modelId="{AE7CA822-64F0-4CE6-865D-E8F83B1350AA}" type="presParOf" srcId="{98E1CD5A-E02C-4BE6-945D-307910BF8DC4}" destId="{D62CD387-E774-4A8C-BD22-C91D95E91609}" srcOrd="0" destOrd="0" presId="urn:microsoft.com/office/officeart/2005/8/layout/hierarchy2"/>
    <dgm:cxn modelId="{8B64661F-96C8-4B19-8E3D-EB34307B6782}" type="presParOf" srcId="{DF20C954-2964-4AF2-9F11-ECA6800E8D44}" destId="{CD9C6926-F53B-4265-ACD8-54FD710B79FB}" srcOrd="1" destOrd="0" presId="urn:microsoft.com/office/officeart/2005/8/layout/hierarchy2"/>
    <dgm:cxn modelId="{EFBDA6D0-932F-41E3-83E3-0A32DB3FFB6C}" type="presParOf" srcId="{CD9C6926-F53B-4265-ACD8-54FD710B79FB}" destId="{DD1641BD-4EB1-4467-BE8E-5BEF0497AD9C}" srcOrd="0" destOrd="0" presId="urn:microsoft.com/office/officeart/2005/8/layout/hierarchy2"/>
    <dgm:cxn modelId="{C5B24BCB-BA89-4D92-B4DD-B4BBDD2241E7}" type="presParOf" srcId="{CD9C6926-F53B-4265-ACD8-54FD710B79FB}" destId="{45E8F35B-ABCA-4891-AC3D-E05256C062F5}" srcOrd="1" destOrd="0" presId="urn:microsoft.com/office/officeart/2005/8/layout/hierarchy2"/>
    <dgm:cxn modelId="{29FEE3EA-153D-4D83-B4D9-8D921E085CEE}" type="presParOf" srcId="{42FC1228-1A9A-4C00-8CEE-F631FCF5F1A9}" destId="{4022D85D-C5C4-42B8-B251-EEF77A3C3488}" srcOrd="2" destOrd="0" presId="urn:microsoft.com/office/officeart/2005/8/layout/hierarchy2"/>
    <dgm:cxn modelId="{DF254DEA-89C1-433E-B01F-6F355F65307F}" type="presParOf" srcId="{4022D85D-C5C4-42B8-B251-EEF77A3C3488}" destId="{4DA7FA67-6A1F-4631-BA9C-8B14A1650B44}" srcOrd="0" destOrd="0" presId="urn:microsoft.com/office/officeart/2005/8/layout/hierarchy2"/>
    <dgm:cxn modelId="{A11F0207-0E55-46E6-BF07-56B06A5C2ECF}" type="presParOf" srcId="{42FC1228-1A9A-4C00-8CEE-F631FCF5F1A9}" destId="{C0CFB090-A2A4-4815-AA48-B406911276E5}" srcOrd="3" destOrd="0" presId="urn:microsoft.com/office/officeart/2005/8/layout/hierarchy2"/>
    <dgm:cxn modelId="{29B68966-45A9-4F55-ADCA-82AE01D4C0F4}" type="presParOf" srcId="{C0CFB090-A2A4-4815-AA48-B406911276E5}" destId="{CA3F486E-8B34-40BC-8A15-C29093560472}" srcOrd="0" destOrd="0" presId="urn:microsoft.com/office/officeart/2005/8/layout/hierarchy2"/>
    <dgm:cxn modelId="{CAA24727-0D6C-41D0-8FF3-A5317D5A3C7B}" type="presParOf" srcId="{C0CFB090-A2A4-4815-AA48-B406911276E5}" destId="{3D6DE0DB-AD1F-4806-AF7C-E0F43ABD43E1}" srcOrd="1" destOrd="0" presId="urn:microsoft.com/office/officeart/2005/8/layout/hierarchy2"/>
    <dgm:cxn modelId="{5047E199-9C9B-4D01-8461-43E9D9475EC8}" type="presParOf" srcId="{3D6DE0DB-AD1F-4806-AF7C-E0F43ABD43E1}" destId="{D2D017CF-682D-4EC1-B5AF-C441F7B52421}" srcOrd="0" destOrd="0" presId="urn:microsoft.com/office/officeart/2005/8/layout/hierarchy2"/>
    <dgm:cxn modelId="{A0CDDD1C-1ECC-4F69-AB4F-5AD4D899C98B}" type="presParOf" srcId="{D2D017CF-682D-4EC1-B5AF-C441F7B52421}" destId="{E808B955-5D5B-4A29-A6F1-8993A75D1849}" srcOrd="0" destOrd="0" presId="urn:microsoft.com/office/officeart/2005/8/layout/hierarchy2"/>
    <dgm:cxn modelId="{10FB67F8-3A37-4880-81A5-8C821841DAE2}" type="presParOf" srcId="{3D6DE0DB-AD1F-4806-AF7C-E0F43ABD43E1}" destId="{2367D96D-D3FA-4624-A3B7-5DE9C1668405}" srcOrd="1" destOrd="0" presId="urn:microsoft.com/office/officeart/2005/8/layout/hierarchy2"/>
    <dgm:cxn modelId="{75A32312-B261-46C6-82FE-5B27F128D3CC}" type="presParOf" srcId="{2367D96D-D3FA-4624-A3B7-5DE9C1668405}" destId="{2A5CD9D7-2D27-4EB2-825D-8FE27F9DC6A5}" srcOrd="0" destOrd="0" presId="urn:microsoft.com/office/officeart/2005/8/layout/hierarchy2"/>
    <dgm:cxn modelId="{DBCA5584-6AB9-46C4-9A45-50ABC084519B}" type="presParOf" srcId="{2367D96D-D3FA-4624-A3B7-5DE9C1668405}" destId="{D3D24E33-1E9F-4CA9-B566-128DA69CF367}" srcOrd="1" destOrd="0" presId="urn:microsoft.com/office/officeart/2005/8/layout/hierarchy2"/>
    <dgm:cxn modelId="{56AF4AA4-5AB7-431A-A0BB-9A8092C2F856}" type="presParOf" srcId="{42FC1228-1A9A-4C00-8CEE-F631FCF5F1A9}" destId="{9D3A4D6E-A3AA-40E9-83E5-5D8B68DA84E8}" srcOrd="4" destOrd="0" presId="urn:microsoft.com/office/officeart/2005/8/layout/hierarchy2"/>
    <dgm:cxn modelId="{1C4A6BC3-B215-4E55-91BD-5F4DFC0207A3}" type="presParOf" srcId="{9D3A4D6E-A3AA-40E9-83E5-5D8B68DA84E8}" destId="{C36B983C-E9FF-494C-971F-FE12653887D3}" srcOrd="0" destOrd="0" presId="urn:microsoft.com/office/officeart/2005/8/layout/hierarchy2"/>
    <dgm:cxn modelId="{922102CB-00BF-4B25-A2C0-A5712F8FB2EA}" type="presParOf" srcId="{42FC1228-1A9A-4C00-8CEE-F631FCF5F1A9}" destId="{E5D3F579-2099-4F4B-B2FB-0878AC71244A}" srcOrd="5" destOrd="0" presId="urn:microsoft.com/office/officeart/2005/8/layout/hierarchy2"/>
    <dgm:cxn modelId="{9B1C6F82-407D-4B72-AA34-224E6438A8F9}" type="presParOf" srcId="{E5D3F579-2099-4F4B-B2FB-0878AC71244A}" destId="{C85A7070-47E7-4EDE-A372-8CCEACCC6651}" srcOrd="0" destOrd="0" presId="urn:microsoft.com/office/officeart/2005/8/layout/hierarchy2"/>
    <dgm:cxn modelId="{626F9937-FD6D-40A2-9B3E-4D370AFFEF8E}" type="presParOf" srcId="{E5D3F579-2099-4F4B-B2FB-0878AC71244A}" destId="{994FC76F-7898-45D3-BA5F-506E0307FFDC}" srcOrd="1" destOrd="0" presId="urn:microsoft.com/office/officeart/2005/8/layout/hierarchy2"/>
    <dgm:cxn modelId="{B19496D9-5214-4837-8866-47C6B8597D95}" type="presParOf" srcId="{994FC76F-7898-45D3-BA5F-506E0307FFDC}" destId="{15B8AD97-0F56-4C4B-838B-A8C87FEF68D8}" srcOrd="0" destOrd="0" presId="urn:microsoft.com/office/officeart/2005/8/layout/hierarchy2"/>
    <dgm:cxn modelId="{4468FC6A-1EBD-4F98-A1CC-079BEFC862AF}" type="presParOf" srcId="{15B8AD97-0F56-4C4B-838B-A8C87FEF68D8}" destId="{8E906CD8-CB77-4229-9BBC-649FF443D17C}" srcOrd="0" destOrd="0" presId="urn:microsoft.com/office/officeart/2005/8/layout/hierarchy2"/>
    <dgm:cxn modelId="{660ABF02-5400-4FA1-83C1-07AFDC8BBDC3}" type="presParOf" srcId="{994FC76F-7898-45D3-BA5F-506E0307FFDC}" destId="{5BE1AD65-3C93-4568-B493-C5E3A14CC699}" srcOrd="1" destOrd="0" presId="urn:microsoft.com/office/officeart/2005/8/layout/hierarchy2"/>
    <dgm:cxn modelId="{6F61E41D-F448-4E41-BFE3-871B99750C63}" type="presParOf" srcId="{5BE1AD65-3C93-4568-B493-C5E3A14CC699}" destId="{D8268A4E-8F1D-463E-BA02-9831D58F5A1A}" srcOrd="0" destOrd="0" presId="urn:microsoft.com/office/officeart/2005/8/layout/hierarchy2"/>
    <dgm:cxn modelId="{38A12C48-58F0-4C63-8C49-43BB5F3DFCBC}" type="presParOf" srcId="{5BE1AD65-3C93-4568-B493-C5E3A14CC699}" destId="{DFF01953-81B3-4FDC-AD70-901BD2046C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E73AD6-09A1-4EB4-90BE-FF82DCF45B77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507799-A736-44D8-B6BA-CDDA59C6221D}">
      <dgm:prSet/>
      <dgm:spPr/>
      <dgm:t>
        <a:bodyPr/>
        <a:lstStyle/>
        <a:p>
          <a:pPr rtl="0"/>
          <a:r>
            <a:rPr lang="en-US" dirty="0" err="1" smtClean="0"/>
            <a:t>Xamarin.iOS</a:t>
          </a:r>
          <a:endParaRPr lang="en-US" dirty="0"/>
        </a:p>
      </dgm:t>
    </dgm:pt>
    <dgm:pt modelId="{07F5FD11-A2CE-4307-8930-F8DFE650D6D5}" type="parTrans" cxnId="{4A179D55-E6D5-4E16-A65E-6675E07F8195}">
      <dgm:prSet/>
      <dgm:spPr/>
      <dgm:t>
        <a:bodyPr/>
        <a:lstStyle/>
        <a:p>
          <a:endParaRPr lang="en-US"/>
        </a:p>
      </dgm:t>
    </dgm:pt>
    <dgm:pt modelId="{F4F3F842-B744-42BC-98F9-342497EA85EF}" type="sibTrans" cxnId="{4A179D55-E6D5-4E16-A65E-6675E07F8195}">
      <dgm:prSet/>
      <dgm:spPr/>
      <dgm:t>
        <a:bodyPr/>
        <a:lstStyle/>
        <a:p>
          <a:endParaRPr lang="en-US"/>
        </a:p>
      </dgm:t>
    </dgm:pt>
    <dgm:pt modelId="{3E6CA204-CB7F-4BD2-8C73-82E074A5D39C}">
      <dgm:prSet/>
      <dgm:spPr/>
      <dgm:t>
        <a:bodyPr/>
        <a:lstStyle/>
        <a:p>
          <a:pPr rtl="0"/>
          <a:r>
            <a:rPr lang="en-US" dirty="0" smtClean="0"/>
            <a:t>Mac (Required)</a:t>
          </a:r>
          <a:endParaRPr lang="en-US" dirty="0"/>
        </a:p>
      </dgm:t>
    </dgm:pt>
    <dgm:pt modelId="{DD0D88A5-7A6B-4235-A7A6-E40F6B9EA913}" type="parTrans" cxnId="{215E516B-A2D1-4755-AC95-E4F6432A3B84}">
      <dgm:prSet/>
      <dgm:spPr/>
      <dgm:t>
        <a:bodyPr/>
        <a:lstStyle/>
        <a:p>
          <a:endParaRPr lang="en-US"/>
        </a:p>
      </dgm:t>
    </dgm:pt>
    <dgm:pt modelId="{87F66D4D-E434-4CE4-9908-BEF3EEE394F3}" type="sibTrans" cxnId="{215E516B-A2D1-4755-AC95-E4F6432A3B84}">
      <dgm:prSet/>
      <dgm:spPr/>
      <dgm:t>
        <a:bodyPr/>
        <a:lstStyle/>
        <a:p>
          <a:endParaRPr lang="en-US"/>
        </a:p>
      </dgm:t>
    </dgm:pt>
    <dgm:pt modelId="{923F697C-1FC8-46E0-B375-26B722B6B48D}">
      <dgm:prSet/>
      <dgm:spPr/>
      <dgm:t>
        <a:bodyPr/>
        <a:lstStyle/>
        <a:p>
          <a:pPr rtl="0"/>
          <a:r>
            <a:rPr lang="en-US" dirty="0" smtClean="0"/>
            <a:t>Windows PC (Optional)</a:t>
          </a:r>
          <a:endParaRPr lang="en-US" dirty="0"/>
        </a:p>
      </dgm:t>
    </dgm:pt>
    <dgm:pt modelId="{3EE64EF3-13AD-4C34-A742-31811BCE0BFE}" type="parTrans" cxnId="{8DF94B4B-A019-48E6-B897-47151278128B}">
      <dgm:prSet/>
      <dgm:spPr/>
      <dgm:t>
        <a:bodyPr/>
        <a:lstStyle/>
        <a:p>
          <a:endParaRPr lang="en-US"/>
        </a:p>
      </dgm:t>
    </dgm:pt>
    <dgm:pt modelId="{DA636859-6C60-4FB7-BFA7-BA546D387DE8}" type="sibTrans" cxnId="{8DF94B4B-A019-48E6-B897-47151278128B}">
      <dgm:prSet/>
      <dgm:spPr/>
      <dgm:t>
        <a:bodyPr/>
        <a:lstStyle/>
        <a:p>
          <a:endParaRPr lang="en-US"/>
        </a:p>
      </dgm:t>
    </dgm:pt>
    <dgm:pt modelId="{8E29DECB-2CA4-4B0D-836E-EC7F34BBCF6E}">
      <dgm:prSet/>
      <dgm:spPr/>
      <dgm:t>
        <a:bodyPr/>
        <a:lstStyle/>
        <a:p>
          <a:pPr rtl="0"/>
          <a:r>
            <a:rPr lang="en-US" dirty="0" err="1" smtClean="0"/>
            <a:t>XCode</a:t>
          </a:r>
          <a:endParaRPr lang="en-US" dirty="0"/>
        </a:p>
      </dgm:t>
    </dgm:pt>
    <dgm:pt modelId="{7C835CB3-BD73-4B88-B319-75707F084347}" type="parTrans" cxnId="{A9A86FA3-95B4-459E-A356-20B6C70E4FA3}">
      <dgm:prSet/>
      <dgm:spPr/>
      <dgm:t>
        <a:bodyPr/>
        <a:lstStyle/>
        <a:p>
          <a:endParaRPr lang="en-US"/>
        </a:p>
      </dgm:t>
    </dgm:pt>
    <dgm:pt modelId="{B89D9019-9D94-4AFF-93EF-315605ACDE97}" type="sibTrans" cxnId="{A9A86FA3-95B4-459E-A356-20B6C70E4FA3}">
      <dgm:prSet/>
      <dgm:spPr/>
      <dgm:t>
        <a:bodyPr/>
        <a:lstStyle/>
        <a:p>
          <a:endParaRPr lang="en-US"/>
        </a:p>
      </dgm:t>
    </dgm:pt>
    <dgm:pt modelId="{C2AA3A12-45CB-4C0D-97CB-B2C436D9096F}">
      <dgm:prSet/>
      <dgm:spPr/>
      <dgm:t>
        <a:bodyPr/>
        <a:lstStyle/>
        <a:p>
          <a:pPr rtl="0"/>
          <a:r>
            <a:rPr lang="en-US" dirty="0" smtClean="0"/>
            <a:t>Visual Studio 2012+</a:t>
          </a:r>
          <a:endParaRPr lang="en-US" dirty="0"/>
        </a:p>
      </dgm:t>
    </dgm:pt>
    <dgm:pt modelId="{56A3EB5A-D352-4D14-B895-9CFC15038C56}" type="parTrans" cxnId="{4DC97819-785C-482B-83AA-9813032E82AB}">
      <dgm:prSet/>
      <dgm:spPr/>
      <dgm:t>
        <a:bodyPr/>
        <a:lstStyle/>
        <a:p>
          <a:endParaRPr lang="en-US"/>
        </a:p>
      </dgm:t>
    </dgm:pt>
    <dgm:pt modelId="{02441530-804F-4C14-945B-F568DE1954A3}" type="sibTrans" cxnId="{4DC97819-785C-482B-83AA-9813032E82AB}">
      <dgm:prSet/>
      <dgm:spPr/>
      <dgm:t>
        <a:bodyPr/>
        <a:lstStyle/>
        <a:p>
          <a:endParaRPr lang="en-US"/>
        </a:p>
      </dgm:t>
    </dgm:pt>
    <dgm:pt modelId="{90863D81-AC09-4171-BE6A-D132783B91A0}">
      <dgm:prSet/>
      <dgm:spPr/>
      <dgm:t>
        <a:bodyPr/>
        <a:lstStyle/>
        <a:p>
          <a:pPr rtl="0"/>
          <a:r>
            <a:rPr lang="en-US" dirty="0" err="1" smtClean="0"/>
            <a:t>Xamarin</a:t>
          </a:r>
          <a:r>
            <a:rPr lang="en-US" dirty="0" smtClean="0"/>
            <a:t> Plugin</a:t>
          </a:r>
          <a:endParaRPr lang="en-US" dirty="0"/>
        </a:p>
      </dgm:t>
    </dgm:pt>
    <dgm:pt modelId="{6A9016DE-3230-4272-8CE9-4966B269ED09}" type="parTrans" cxnId="{EEAA6BE6-E2E3-4542-93C0-5CB0A1C45FC3}">
      <dgm:prSet/>
      <dgm:spPr/>
      <dgm:t>
        <a:bodyPr/>
        <a:lstStyle/>
        <a:p>
          <a:endParaRPr lang="en-US"/>
        </a:p>
      </dgm:t>
    </dgm:pt>
    <dgm:pt modelId="{E262F4E7-0AEE-493F-8A86-18B92E788290}" type="sibTrans" cxnId="{EEAA6BE6-E2E3-4542-93C0-5CB0A1C45FC3}">
      <dgm:prSet/>
      <dgm:spPr/>
      <dgm:t>
        <a:bodyPr/>
        <a:lstStyle/>
        <a:p>
          <a:endParaRPr lang="en-US"/>
        </a:p>
      </dgm:t>
    </dgm:pt>
    <dgm:pt modelId="{9D90BB11-A330-4BAF-92D8-A95A5E5F4DD8}">
      <dgm:prSet/>
      <dgm:spPr/>
      <dgm:t>
        <a:bodyPr/>
        <a:lstStyle/>
        <a:p>
          <a:pPr rtl="0"/>
          <a:r>
            <a:rPr lang="en-US" dirty="0" smtClean="0"/>
            <a:t>Still has to network with Mac</a:t>
          </a:r>
          <a:endParaRPr lang="en-US" dirty="0"/>
        </a:p>
      </dgm:t>
    </dgm:pt>
    <dgm:pt modelId="{A8DAA6AF-4953-4571-B3B8-3419FABCDB34}" type="parTrans" cxnId="{6FCFBCAA-5E1D-416C-A303-DA8E894FD359}">
      <dgm:prSet/>
      <dgm:spPr/>
      <dgm:t>
        <a:bodyPr/>
        <a:lstStyle/>
        <a:p>
          <a:endParaRPr lang="en-US"/>
        </a:p>
      </dgm:t>
    </dgm:pt>
    <dgm:pt modelId="{5E444817-8BF7-45A5-9992-F8489EBFC1FA}" type="sibTrans" cxnId="{6FCFBCAA-5E1D-416C-A303-DA8E894FD359}">
      <dgm:prSet/>
      <dgm:spPr/>
      <dgm:t>
        <a:bodyPr/>
        <a:lstStyle/>
        <a:p>
          <a:endParaRPr lang="en-US"/>
        </a:p>
      </dgm:t>
    </dgm:pt>
    <dgm:pt modelId="{8EC3BFA9-1266-4403-B5EA-B39160E556DF}">
      <dgm:prSet/>
      <dgm:spPr/>
      <dgm:t>
        <a:bodyPr/>
        <a:lstStyle/>
        <a:p>
          <a:pPr rtl="0"/>
          <a:r>
            <a:rPr lang="en-US" dirty="0" smtClean="0"/>
            <a:t>OS X </a:t>
          </a:r>
          <a:r>
            <a:rPr lang="en-US" dirty="0" err="1" smtClean="0"/>
            <a:t>Yosimite</a:t>
          </a:r>
          <a:r>
            <a:rPr lang="en-US" dirty="0" smtClean="0"/>
            <a:t>+</a:t>
          </a:r>
          <a:endParaRPr lang="en-US" dirty="0"/>
        </a:p>
      </dgm:t>
    </dgm:pt>
    <dgm:pt modelId="{088F72F5-CC37-480A-9831-425ADB55D713}" type="parTrans" cxnId="{D5D0648D-5BF5-4653-9FE6-BE2D33417D8E}">
      <dgm:prSet/>
      <dgm:spPr/>
    </dgm:pt>
    <dgm:pt modelId="{60C4EE35-0D4A-43E1-9BE7-DC7B092EB914}" type="sibTrans" cxnId="{D5D0648D-5BF5-4653-9FE6-BE2D33417D8E}">
      <dgm:prSet/>
      <dgm:spPr/>
    </dgm:pt>
    <dgm:pt modelId="{6374E144-30A2-4E52-90BF-7D7F9BCAC285}">
      <dgm:prSet/>
      <dgm:spPr/>
      <dgm:t>
        <a:bodyPr/>
        <a:lstStyle/>
        <a:p>
          <a:pPr rtl="0"/>
          <a:r>
            <a:rPr lang="en-US" dirty="0" err="1" smtClean="0"/>
            <a:t>Xamarin</a:t>
          </a:r>
          <a:r>
            <a:rPr lang="en-US" dirty="0" smtClean="0"/>
            <a:t> </a:t>
          </a:r>
          <a:r>
            <a:rPr lang="en-US" dirty="0" smtClean="0"/>
            <a:t>Studio (or VS for Mac)</a:t>
          </a:r>
          <a:endParaRPr lang="en-US" dirty="0"/>
        </a:p>
      </dgm:t>
    </dgm:pt>
    <dgm:pt modelId="{EDB97D38-4426-4542-A96C-5379A4B2E9DE}" type="parTrans" cxnId="{D3E11F64-259B-4B8A-B0D1-E395DA62E4C1}">
      <dgm:prSet/>
      <dgm:spPr/>
    </dgm:pt>
    <dgm:pt modelId="{00F24CC1-FC93-44EB-982B-AC699026F948}" type="sibTrans" cxnId="{D3E11F64-259B-4B8A-B0D1-E395DA62E4C1}">
      <dgm:prSet/>
      <dgm:spPr/>
    </dgm:pt>
    <dgm:pt modelId="{32F5C1D2-D7BE-488C-B7C1-91153485FCBB}" type="pres">
      <dgm:prSet presAssocID="{98E73AD6-09A1-4EB4-90BE-FF82DCF45B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69D889-623E-4A1D-BC64-D300D410D9E7}" type="pres">
      <dgm:prSet presAssocID="{0B507799-A736-44D8-B6BA-CDDA59C6221D}" presName="boxAndChildren" presStyleCnt="0"/>
      <dgm:spPr/>
    </dgm:pt>
    <dgm:pt modelId="{4CE74BA3-612D-4731-A480-CB0018106AC5}" type="pres">
      <dgm:prSet presAssocID="{0B507799-A736-44D8-B6BA-CDDA59C6221D}" presName="parentTextBox" presStyleLbl="node1" presStyleIdx="0" presStyleCnt="1"/>
      <dgm:spPr/>
      <dgm:t>
        <a:bodyPr/>
        <a:lstStyle/>
        <a:p>
          <a:endParaRPr lang="en-US"/>
        </a:p>
      </dgm:t>
    </dgm:pt>
    <dgm:pt modelId="{0DAFDE51-1E88-4DE7-A577-3A1209956C26}" type="pres">
      <dgm:prSet presAssocID="{0B507799-A736-44D8-B6BA-CDDA59C6221D}" presName="entireBox" presStyleLbl="node1" presStyleIdx="0" presStyleCnt="1"/>
      <dgm:spPr/>
      <dgm:t>
        <a:bodyPr/>
        <a:lstStyle/>
        <a:p>
          <a:endParaRPr lang="en-US"/>
        </a:p>
      </dgm:t>
    </dgm:pt>
    <dgm:pt modelId="{B565F410-1FCC-454B-96FF-F56CA52E097D}" type="pres">
      <dgm:prSet presAssocID="{0B507799-A736-44D8-B6BA-CDDA59C6221D}" presName="descendantBox" presStyleCnt="0"/>
      <dgm:spPr/>
    </dgm:pt>
    <dgm:pt modelId="{EDBA2673-A2BB-49C6-AF94-91C8ED3A4AAF}" type="pres">
      <dgm:prSet presAssocID="{3E6CA204-CB7F-4BD2-8C73-82E074A5D39C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A08BF-EC7C-460F-9EF4-6AB1A381736D}" type="pres">
      <dgm:prSet presAssocID="{923F697C-1FC8-46E0-B375-26B722B6B48D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F9460D-0327-48A3-BD8F-4C881501700A}" type="presOf" srcId="{9D90BB11-A330-4BAF-92D8-A95A5E5F4DD8}" destId="{B23A08BF-EC7C-460F-9EF4-6AB1A381736D}" srcOrd="0" destOrd="3" presId="urn:microsoft.com/office/officeart/2005/8/layout/process4"/>
    <dgm:cxn modelId="{4A179D55-E6D5-4E16-A65E-6675E07F8195}" srcId="{98E73AD6-09A1-4EB4-90BE-FF82DCF45B77}" destId="{0B507799-A736-44D8-B6BA-CDDA59C6221D}" srcOrd="0" destOrd="0" parTransId="{07F5FD11-A2CE-4307-8930-F8DFE650D6D5}" sibTransId="{F4F3F842-B744-42BC-98F9-342497EA85EF}"/>
    <dgm:cxn modelId="{37C679C4-CA19-4E80-A7FE-4FE4C88B9171}" type="presOf" srcId="{0B507799-A736-44D8-B6BA-CDDA59C6221D}" destId="{0DAFDE51-1E88-4DE7-A577-3A1209956C26}" srcOrd="1" destOrd="0" presId="urn:microsoft.com/office/officeart/2005/8/layout/process4"/>
    <dgm:cxn modelId="{8DF94B4B-A019-48E6-B897-47151278128B}" srcId="{0B507799-A736-44D8-B6BA-CDDA59C6221D}" destId="{923F697C-1FC8-46E0-B375-26B722B6B48D}" srcOrd="1" destOrd="0" parTransId="{3EE64EF3-13AD-4C34-A742-31811BCE0BFE}" sibTransId="{DA636859-6C60-4FB7-BFA7-BA546D387DE8}"/>
    <dgm:cxn modelId="{D41DEEAC-9363-42B5-925D-6722A7249373}" type="presOf" srcId="{923F697C-1FC8-46E0-B375-26B722B6B48D}" destId="{B23A08BF-EC7C-460F-9EF4-6AB1A381736D}" srcOrd="0" destOrd="0" presId="urn:microsoft.com/office/officeart/2005/8/layout/process4"/>
    <dgm:cxn modelId="{215E516B-A2D1-4755-AC95-E4F6432A3B84}" srcId="{0B507799-A736-44D8-B6BA-CDDA59C6221D}" destId="{3E6CA204-CB7F-4BD2-8C73-82E074A5D39C}" srcOrd="0" destOrd="0" parTransId="{DD0D88A5-7A6B-4235-A7A6-E40F6B9EA913}" sibTransId="{87F66D4D-E434-4CE4-9908-BEF3EEE394F3}"/>
    <dgm:cxn modelId="{D5D0648D-5BF5-4653-9FE6-BE2D33417D8E}" srcId="{3E6CA204-CB7F-4BD2-8C73-82E074A5D39C}" destId="{8EC3BFA9-1266-4403-B5EA-B39160E556DF}" srcOrd="0" destOrd="0" parTransId="{088F72F5-CC37-480A-9831-425ADB55D713}" sibTransId="{60C4EE35-0D4A-43E1-9BE7-DC7B092EB914}"/>
    <dgm:cxn modelId="{4DC97819-785C-482B-83AA-9813032E82AB}" srcId="{923F697C-1FC8-46E0-B375-26B722B6B48D}" destId="{C2AA3A12-45CB-4C0D-97CB-B2C436D9096F}" srcOrd="0" destOrd="0" parTransId="{56A3EB5A-D352-4D14-B895-9CFC15038C56}" sibTransId="{02441530-804F-4C14-945B-F568DE1954A3}"/>
    <dgm:cxn modelId="{670A95F2-5C50-4D17-87F9-B0A8EB7E55C9}" type="presOf" srcId="{90863D81-AC09-4171-BE6A-D132783B91A0}" destId="{B23A08BF-EC7C-460F-9EF4-6AB1A381736D}" srcOrd="0" destOrd="2" presId="urn:microsoft.com/office/officeart/2005/8/layout/process4"/>
    <dgm:cxn modelId="{D3E11F64-259B-4B8A-B0D1-E395DA62E4C1}" srcId="{3E6CA204-CB7F-4BD2-8C73-82E074A5D39C}" destId="{6374E144-30A2-4E52-90BF-7D7F9BCAC285}" srcOrd="1" destOrd="0" parTransId="{EDB97D38-4426-4542-A96C-5379A4B2E9DE}" sibTransId="{00F24CC1-FC93-44EB-982B-AC699026F948}"/>
    <dgm:cxn modelId="{8462FBF4-9162-4FB1-A87C-789BC9A7D875}" type="presOf" srcId="{C2AA3A12-45CB-4C0D-97CB-B2C436D9096F}" destId="{B23A08BF-EC7C-460F-9EF4-6AB1A381736D}" srcOrd="0" destOrd="1" presId="urn:microsoft.com/office/officeart/2005/8/layout/process4"/>
    <dgm:cxn modelId="{263FD247-BC5E-41CF-9711-549C651EEE95}" type="presOf" srcId="{0B507799-A736-44D8-B6BA-CDDA59C6221D}" destId="{4CE74BA3-612D-4731-A480-CB0018106AC5}" srcOrd="0" destOrd="0" presId="urn:microsoft.com/office/officeart/2005/8/layout/process4"/>
    <dgm:cxn modelId="{558E2252-E47E-4DAC-A172-861762A50BD5}" type="presOf" srcId="{6374E144-30A2-4E52-90BF-7D7F9BCAC285}" destId="{EDBA2673-A2BB-49C6-AF94-91C8ED3A4AAF}" srcOrd="0" destOrd="2" presId="urn:microsoft.com/office/officeart/2005/8/layout/process4"/>
    <dgm:cxn modelId="{DC56DC7F-0400-4711-8145-090641FC5CCE}" type="presOf" srcId="{98E73AD6-09A1-4EB4-90BE-FF82DCF45B77}" destId="{32F5C1D2-D7BE-488C-B7C1-91153485FCBB}" srcOrd="0" destOrd="0" presId="urn:microsoft.com/office/officeart/2005/8/layout/process4"/>
    <dgm:cxn modelId="{6FCFBCAA-5E1D-416C-A303-DA8E894FD359}" srcId="{923F697C-1FC8-46E0-B375-26B722B6B48D}" destId="{9D90BB11-A330-4BAF-92D8-A95A5E5F4DD8}" srcOrd="2" destOrd="0" parTransId="{A8DAA6AF-4953-4571-B3B8-3419FABCDB34}" sibTransId="{5E444817-8BF7-45A5-9992-F8489EBFC1FA}"/>
    <dgm:cxn modelId="{15F8EE4A-4EB8-44DF-96C1-17C7558DA252}" type="presOf" srcId="{8E29DECB-2CA4-4B0D-836E-EC7F34BBCF6E}" destId="{EDBA2673-A2BB-49C6-AF94-91C8ED3A4AAF}" srcOrd="0" destOrd="3" presId="urn:microsoft.com/office/officeart/2005/8/layout/process4"/>
    <dgm:cxn modelId="{A9A86FA3-95B4-459E-A356-20B6C70E4FA3}" srcId="{3E6CA204-CB7F-4BD2-8C73-82E074A5D39C}" destId="{8E29DECB-2CA4-4B0D-836E-EC7F34BBCF6E}" srcOrd="2" destOrd="0" parTransId="{7C835CB3-BD73-4B88-B319-75707F084347}" sibTransId="{B89D9019-9D94-4AFF-93EF-315605ACDE97}"/>
    <dgm:cxn modelId="{471F32C2-3A5D-4046-8E62-0D14349E7360}" type="presOf" srcId="{8EC3BFA9-1266-4403-B5EA-B39160E556DF}" destId="{EDBA2673-A2BB-49C6-AF94-91C8ED3A4AAF}" srcOrd="0" destOrd="1" presId="urn:microsoft.com/office/officeart/2005/8/layout/process4"/>
    <dgm:cxn modelId="{EEAA6BE6-E2E3-4542-93C0-5CB0A1C45FC3}" srcId="{923F697C-1FC8-46E0-B375-26B722B6B48D}" destId="{90863D81-AC09-4171-BE6A-D132783B91A0}" srcOrd="1" destOrd="0" parTransId="{6A9016DE-3230-4272-8CE9-4966B269ED09}" sibTransId="{E262F4E7-0AEE-493F-8A86-18B92E788290}"/>
    <dgm:cxn modelId="{17E661E6-EEA0-45E4-A0B1-883E53ED4862}" type="presOf" srcId="{3E6CA204-CB7F-4BD2-8C73-82E074A5D39C}" destId="{EDBA2673-A2BB-49C6-AF94-91C8ED3A4AAF}" srcOrd="0" destOrd="0" presId="urn:microsoft.com/office/officeart/2005/8/layout/process4"/>
    <dgm:cxn modelId="{49EE759D-7732-46B7-88FC-6CA008594F1C}" type="presParOf" srcId="{32F5C1D2-D7BE-488C-B7C1-91153485FCBB}" destId="{6F69D889-623E-4A1D-BC64-D300D410D9E7}" srcOrd="0" destOrd="0" presId="urn:microsoft.com/office/officeart/2005/8/layout/process4"/>
    <dgm:cxn modelId="{563ED587-9F97-4F83-B633-F5C264631382}" type="presParOf" srcId="{6F69D889-623E-4A1D-BC64-D300D410D9E7}" destId="{4CE74BA3-612D-4731-A480-CB0018106AC5}" srcOrd="0" destOrd="0" presId="urn:microsoft.com/office/officeart/2005/8/layout/process4"/>
    <dgm:cxn modelId="{917BFE90-AA1E-4F3E-8E64-A1EBB872751E}" type="presParOf" srcId="{6F69D889-623E-4A1D-BC64-D300D410D9E7}" destId="{0DAFDE51-1E88-4DE7-A577-3A1209956C26}" srcOrd="1" destOrd="0" presId="urn:microsoft.com/office/officeart/2005/8/layout/process4"/>
    <dgm:cxn modelId="{DDA47B0A-18B8-4801-9266-4D3748649F53}" type="presParOf" srcId="{6F69D889-623E-4A1D-BC64-D300D410D9E7}" destId="{B565F410-1FCC-454B-96FF-F56CA52E097D}" srcOrd="2" destOrd="0" presId="urn:microsoft.com/office/officeart/2005/8/layout/process4"/>
    <dgm:cxn modelId="{9656A5BB-7292-4BBF-954F-92CD8E917874}" type="presParOf" srcId="{B565F410-1FCC-454B-96FF-F56CA52E097D}" destId="{EDBA2673-A2BB-49C6-AF94-91C8ED3A4AAF}" srcOrd="0" destOrd="0" presId="urn:microsoft.com/office/officeart/2005/8/layout/process4"/>
    <dgm:cxn modelId="{DB4E55B1-77E0-47D6-896D-012DAC6B0C12}" type="presParOf" srcId="{B565F410-1FCC-454B-96FF-F56CA52E097D}" destId="{B23A08BF-EC7C-460F-9EF4-6AB1A381736D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2305A4-DF42-4C1E-BDF7-0C24577B820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96F95A-B523-497D-874D-36472EC2611D}">
      <dgm:prSet/>
      <dgm:spPr/>
      <dgm:t>
        <a:bodyPr/>
        <a:lstStyle/>
        <a:p>
          <a:pPr rtl="0"/>
          <a:r>
            <a:rPr lang="en-US" dirty="0" err="1" smtClean="0"/>
            <a:t>Xamarin.Android</a:t>
          </a:r>
          <a:endParaRPr lang="en-US" dirty="0"/>
        </a:p>
      </dgm:t>
    </dgm:pt>
    <dgm:pt modelId="{10B6499E-BDFF-48C0-B2F9-DDFADFE78A6F}" type="parTrans" cxnId="{70FAD1D1-3160-49FB-9F6E-E37CC7851121}">
      <dgm:prSet/>
      <dgm:spPr/>
      <dgm:t>
        <a:bodyPr/>
        <a:lstStyle/>
        <a:p>
          <a:endParaRPr lang="en-US"/>
        </a:p>
      </dgm:t>
    </dgm:pt>
    <dgm:pt modelId="{7108BD6A-A108-4E76-B62B-D47765D5F61B}" type="sibTrans" cxnId="{70FAD1D1-3160-49FB-9F6E-E37CC7851121}">
      <dgm:prSet/>
      <dgm:spPr/>
      <dgm:t>
        <a:bodyPr/>
        <a:lstStyle/>
        <a:p>
          <a:endParaRPr lang="en-US"/>
        </a:p>
      </dgm:t>
    </dgm:pt>
    <dgm:pt modelId="{8B48FECE-8406-4F2F-ABB8-CEAFB5919FF0}">
      <dgm:prSet/>
      <dgm:spPr/>
      <dgm:t>
        <a:bodyPr/>
        <a:lstStyle/>
        <a:p>
          <a:pPr rtl="0"/>
          <a:r>
            <a:rPr lang="en-US" dirty="0" smtClean="0"/>
            <a:t>Mac</a:t>
          </a:r>
          <a:endParaRPr lang="en-US" dirty="0"/>
        </a:p>
      </dgm:t>
    </dgm:pt>
    <dgm:pt modelId="{BF36B093-394A-4C0A-8AEC-77B17837EFD9}" type="parTrans" cxnId="{87617369-BF8B-4AB7-B411-93909AF90868}">
      <dgm:prSet/>
      <dgm:spPr/>
      <dgm:t>
        <a:bodyPr/>
        <a:lstStyle/>
        <a:p>
          <a:endParaRPr lang="en-US"/>
        </a:p>
      </dgm:t>
    </dgm:pt>
    <dgm:pt modelId="{41CF6249-C90D-43A4-837F-920A4DDA6A16}" type="sibTrans" cxnId="{87617369-BF8B-4AB7-B411-93909AF90868}">
      <dgm:prSet/>
      <dgm:spPr/>
      <dgm:t>
        <a:bodyPr/>
        <a:lstStyle/>
        <a:p>
          <a:endParaRPr lang="en-US"/>
        </a:p>
      </dgm:t>
    </dgm:pt>
    <dgm:pt modelId="{91E08E5D-35E6-4EFB-97CA-9342BAE65807}">
      <dgm:prSet/>
      <dgm:spPr/>
      <dgm:t>
        <a:bodyPr/>
        <a:lstStyle/>
        <a:p>
          <a:pPr rtl="0"/>
          <a:r>
            <a:rPr lang="en-US" dirty="0" err="1" smtClean="0"/>
            <a:t>Xamarin</a:t>
          </a:r>
          <a:r>
            <a:rPr lang="en-US" dirty="0" smtClean="0"/>
            <a:t> </a:t>
          </a:r>
          <a:r>
            <a:rPr lang="en-US" dirty="0" smtClean="0"/>
            <a:t>Studio (or VS for Mac)</a:t>
          </a:r>
          <a:endParaRPr lang="en-US" dirty="0"/>
        </a:p>
      </dgm:t>
    </dgm:pt>
    <dgm:pt modelId="{019F0F41-A686-4D9D-88E2-F5B1EC67754B}" type="parTrans" cxnId="{D89D459A-59F8-474A-9C2E-0A10D7353284}">
      <dgm:prSet/>
      <dgm:spPr/>
      <dgm:t>
        <a:bodyPr/>
        <a:lstStyle/>
        <a:p>
          <a:endParaRPr lang="en-US"/>
        </a:p>
      </dgm:t>
    </dgm:pt>
    <dgm:pt modelId="{4A1CA6F9-943E-4E15-9995-90A84DEA710B}" type="sibTrans" cxnId="{D89D459A-59F8-474A-9C2E-0A10D7353284}">
      <dgm:prSet/>
      <dgm:spPr/>
      <dgm:t>
        <a:bodyPr/>
        <a:lstStyle/>
        <a:p>
          <a:endParaRPr lang="en-US"/>
        </a:p>
      </dgm:t>
    </dgm:pt>
    <dgm:pt modelId="{F30656A1-FCEA-42F0-821C-233640430FB7}">
      <dgm:prSet/>
      <dgm:spPr/>
      <dgm:t>
        <a:bodyPr/>
        <a:lstStyle/>
        <a:p>
          <a:pPr rtl="0"/>
          <a:r>
            <a:rPr lang="en-US" smtClean="0"/>
            <a:t>Windows PC</a:t>
          </a:r>
          <a:endParaRPr lang="en-US"/>
        </a:p>
      </dgm:t>
    </dgm:pt>
    <dgm:pt modelId="{83FCDC75-1AA7-4385-B0E6-DB59D751477F}" type="parTrans" cxnId="{24E964FF-5BD8-4653-94B9-8616E4E02FC3}">
      <dgm:prSet/>
      <dgm:spPr/>
      <dgm:t>
        <a:bodyPr/>
        <a:lstStyle/>
        <a:p>
          <a:endParaRPr lang="en-US"/>
        </a:p>
      </dgm:t>
    </dgm:pt>
    <dgm:pt modelId="{9E0E3870-9C8B-4598-8F4D-DA564CE95B2D}" type="sibTrans" cxnId="{24E964FF-5BD8-4653-94B9-8616E4E02FC3}">
      <dgm:prSet/>
      <dgm:spPr/>
      <dgm:t>
        <a:bodyPr/>
        <a:lstStyle/>
        <a:p>
          <a:endParaRPr lang="en-US"/>
        </a:p>
      </dgm:t>
    </dgm:pt>
    <dgm:pt modelId="{1C7C8844-CEA0-4D1D-B384-6BBA77B01FF1}">
      <dgm:prSet/>
      <dgm:spPr/>
      <dgm:t>
        <a:bodyPr/>
        <a:lstStyle/>
        <a:p>
          <a:pPr rtl="0"/>
          <a:r>
            <a:rPr lang="en-US" smtClean="0"/>
            <a:t>Visual Studio 2012+</a:t>
          </a:r>
          <a:endParaRPr lang="en-US"/>
        </a:p>
      </dgm:t>
    </dgm:pt>
    <dgm:pt modelId="{F6A1900E-BCC5-4814-ACE0-279E3FD75929}" type="parTrans" cxnId="{EAD7DFCC-6D66-4888-A9AB-56FEA3596F8F}">
      <dgm:prSet/>
      <dgm:spPr/>
      <dgm:t>
        <a:bodyPr/>
        <a:lstStyle/>
        <a:p>
          <a:endParaRPr lang="en-US"/>
        </a:p>
      </dgm:t>
    </dgm:pt>
    <dgm:pt modelId="{F31E1288-A5C8-437A-92B7-35A8DFBB45EE}" type="sibTrans" cxnId="{EAD7DFCC-6D66-4888-A9AB-56FEA3596F8F}">
      <dgm:prSet/>
      <dgm:spPr/>
      <dgm:t>
        <a:bodyPr/>
        <a:lstStyle/>
        <a:p>
          <a:endParaRPr lang="en-US"/>
        </a:p>
      </dgm:t>
    </dgm:pt>
    <dgm:pt modelId="{64A1387B-D962-4145-85AB-BE84AD789CAE}">
      <dgm:prSet/>
      <dgm:spPr/>
      <dgm:t>
        <a:bodyPr/>
        <a:lstStyle/>
        <a:p>
          <a:pPr rtl="0"/>
          <a:r>
            <a:rPr lang="en-US" smtClean="0"/>
            <a:t>Xamarin Plugin</a:t>
          </a:r>
          <a:endParaRPr lang="en-US"/>
        </a:p>
      </dgm:t>
    </dgm:pt>
    <dgm:pt modelId="{8E18273C-D195-483D-AF36-5D2238A0CCB7}" type="parTrans" cxnId="{8613AD95-9D3E-48E8-B79C-9F217E18B5DC}">
      <dgm:prSet/>
      <dgm:spPr/>
      <dgm:t>
        <a:bodyPr/>
        <a:lstStyle/>
        <a:p>
          <a:endParaRPr lang="en-US"/>
        </a:p>
      </dgm:t>
    </dgm:pt>
    <dgm:pt modelId="{07AD940C-D96B-41EB-92F0-EC88A66F62FC}" type="sibTrans" cxnId="{8613AD95-9D3E-48E8-B79C-9F217E18B5DC}">
      <dgm:prSet/>
      <dgm:spPr/>
      <dgm:t>
        <a:bodyPr/>
        <a:lstStyle/>
        <a:p>
          <a:endParaRPr lang="en-US"/>
        </a:p>
      </dgm:t>
    </dgm:pt>
    <dgm:pt modelId="{88E190B8-DD79-4CAD-ABD3-70030375172D}">
      <dgm:prSet/>
      <dgm:spPr/>
      <dgm:t>
        <a:bodyPr/>
        <a:lstStyle/>
        <a:p>
          <a:pPr rtl="0"/>
          <a:r>
            <a:rPr lang="en-US" smtClean="0"/>
            <a:t>Windows PC</a:t>
          </a:r>
          <a:endParaRPr lang="en-US"/>
        </a:p>
      </dgm:t>
    </dgm:pt>
    <dgm:pt modelId="{BFD890B5-898D-48F6-9536-DB9CFF700073}" type="parTrans" cxnId="{99115050-5ED6-4DF8-B0CA-30691472E0BF}">
      <dgm:prSet/>
      <dgm:spPr/>
      <dgm:t>
        <a:bodyPr/>
        <a:lstStyle/>
        <a:p>
          <a:endParaRPr lang="en-US"/>
        </a:p>
      </dgm:t>
    </dgm:pt>
    <dgm:pt modelId="{2AECED31-29CE-4AEB-B72B-45C018C93B82}" type="sibTrans" cxnId="{99115050-5ED6-4DF8-B0CA-30691472E0BF}">
      <dgm:prSet/>
      <dgm:spPr/>
      <dgm:t>
        <a:bodyPr/>
        <a:lstStyle/>
        <a:p>
          <a:endParaRPr lang="en-US"/>
        </a:p>
      </dgm:t>
    </dgm:pt>
    <dgm:pt modelId="{D3EE8763-B124-4D9E-8812-0BA0F205E0B7}">
      <dgm:prSet/>
      <dgm:spPr/>
      <dgm:t>
        <a:bodyPr/>
        <a:lstStyle/>
        <a:p>
          <a:pPr rtl="0"/>
          <a:r>
            <a:rPr lang="en-US" smtClean="0"/>
            <a:t>Xamarin Studio</a:t>
          </a:r>
          <a:endParaRPr lang="en-US"/>
        </a:p>
      </dgm:t>
    </dgm:pt>
    <dgm:pt modelId="{0A0D61D1-425F-40D3-AD63-E8B39093D6B7}" type="parTrans" cxnId="{7FED9309-293C-499E-AD50-F3E3D415FD84}">
      <dgm:prSet/>
      <dgm:spPr/>
      <dgm:t>
        <a:bodyPr/>
        <a:lstStyle/>
        <a:p>
          <a:endParaRPr lang="en-US"/>
        </a:p>
      </dgm:t>
    </dgm:pt>
    <dgm:pt modelId="{88FA5B8B-22D1-492E-9E9B-C0E838853A6E}" type="sibTrans" cxnId="{7FED9309-293C-499E-AD50-F3E3D415FD84}">
      <dgm:prSet/>
      <dgm:spPr/>
      <dgm:t>
        <a:bodyPr/>
        <a:lstStyle/>
        <a:p>
          <a:endParaRPr lang="en-US"/>
        </a:p>
      </dgm:t>
    </dgm:pt>
    <dgm:pt modelId="{D8529929-4F77-426C-B8ED-D5580E117B12}">
      <dgm:prSet/>
      <dgm:spPr/>
      <dgm:t>
        <a:bodyPr/>
        <a:lstStyle/>
        <a:p>
          <a:pPr rtl="0"/>
          <a:r>
            <a:rPr lang="en-US" dirty="0" smtClean="0"/>
            <a:t>OS X </a:t>
          </a:r>
          <a:r>
            <a:rPr lang="en-US" dirty="0" err="1" smtClean="0"/>
            <a:t>Yosimite</a:t>
          </a:r>
          <a:r>
            <a:rPr lang="en-US" dirty="0" smtClean="0"/>
            <a:t>+</a:t>
          </a:r>
          <a:endParaRPr lang="en-US" dirty="0"/>
        </a:p>
      </dgm:t>
    </dgm:pt>
    <dgm:pt modelId="{6F48B827-1C9C-4310-B676-D1715EADC2A5}" type="parTrans" cxnId="{59FCFC95-71DE-40A8-824C-B3138A5CF2D3}">
      <dgm:prSet/>
      <dgm:spPr/>
    </dgm:pt>
    <dgm:pt modelId="{C12095D4-BA2D-4860-84F7-731C8A77ED12}" type="sibTrans" cxnId="{59FCFC95-71DE-40A8-824C-B3138A5CF2D3}">
      <dgm:prSet/>
      <dgm:spPr/>
    </dgm:pt>
    <dgm:pt modelId="{F4F9D71F-5040-4266-92ED-6BAEF98BE474}" type="pres">
      <dgm:prSet presAssocID="{282305A4-DF42-4C1E-BDF7-0C24577B820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08BEAA-62D1-486B-8520-312F8C562E2B}" type="pres">
      <dgm:prSet presAssocID="{8596F95A-B523-497D-874D-36472EC2611D}" presName="boxAndChildren" presStyleCnt="0"/>
      <dgm:spPr/>
    </dgm:pt>
    <dgm:pt modelId="{90C8CEF4-009B-4E29-A242-7AF246AD7D21}" type="pres">
      <dgm:prSet presAssocID="{8596F95A-B523-497D-874D-36472EC2611D}" presName="parentTextBox" presStyleLbl="node1" presStyleIdx="0" presStyleCnt="1"/>
      <dgm:spPr/>
      <dgm:t>
        <a:bodyPr/>
        <a:lstStyle/>
        <a:p>
          <a:endParaRPr lang="en-US"/>
        </a:p>
      </dgm:t>
    </dgm:pt>
    <dgm:pt modelId="{292D75E8-4E42-4A07-980A-C2802134616A}" type="pres">
      <dgm:prSet presAssocID="{8596F95A-B523-497D-874D-36472EC2611D}" presName="entireBox" presStyleLbl="node1" presStyleIdx="0" presStyleCnt="1"/>
      <dgm:spPr/>
      <dgm:t>
        <a:bodyPr/>
        <a:lstStyle/>
        <a:p>
          <a:endParaRPr lang="en-US"/>
        </a:p>
      </dgm:t>
    </dgm:pt>
    <dgm:pt modelId="{070FA168-89ED-4A3A-AEC9-8FFF2DBF748F}" type="pres">
      <dgm:prSet presAssocID="{8596F95A-B523-497D-874D-36472EC2611D}" presName="descendantBox" presStyleCnt="0"/>
      <dgm:spPr/>
    </dgm:pt>
    <dgm:pt modelId="{A3F144B7-6E09-460F-B6C1-1BEE02DAE9FF}" type="pres">
      <dgm:prSet presAssocID="{8B48FECE-8406-4F2F-ABB8-CEAFB5919FF0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577329-1DAB-4571-80BD-9F9DC9F0B735}" type="pres">
      <dgm:prSet presAssocID="{F30656A1-FCEA-42F0-821C-233640430FB7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EE5FC-80EB-4005-A645-A585D4473551}" type="pres">
      <dgm:prSet presAssocID="{88E190B8-DD79-4CAD-ABD3-70030375172D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FAD1D1-3160-49FB-9F6E-E37CC7851121}" srcId="{282305A4-DF42-4C1E-BDF7-0C24577B8200}" destId="{8596F95A-B523-497D-874D-36472EC2611D}" srcOrd="0" destOrd="0" parTransId="{10B6499E-BDFF-48C0-B2F9-DDFADFE78A6F}" sibTransId="{7108BD6A-A108-4E76-B62B-D47765D5F61B}"/>
    <dgm:cxn modelId="{00AC54E9-5447-4853-9914-D1A0437DEAF3}" type="presOf" srcId="{64A1387B-D962-4145-85AB-BE84AD789CAE}" destId="{3A577329-1DAB-4571-80BD-9F9DC9F0B735}" srcOrd="0" destOrd="2" presId="urn:microsoft.com/office/officeart/2005/8/layout/process4"/>
    <dgm:cxn modelId="{D89D459A-59F8-474A-9C2E-0A10D7353284}" srcId="{8B48FECE-8406-4F2F-ABB8-CEAFB5919FF0}" destId="{91E08E5D-35E6-4EFB-97CA-9342BAE65807}" srcOrd="1" destOrd="0" parTransId="{019F0F41-A686-4D9D-88E2-F5B1EC67754B}" sibTransId="{4A1CA6F9-943E-4E15-9995-90A84DEA710B}"/>
    <dgm:cxn modelId="{3D202945-F5B1-4280-88C5-19C49A5ACCE0}" type="presOf" srcId="{D8529929-4F77-426C-B8ED-D5580E117B12}" destId="{A3F144B7-6E09-460F-B6C1-1BEE02DAE9FF}" srcOrd="0" destOrd="1" presId="urn:microsoft.com/office/officeart/2005/8/layout/process4"/>
    <dgm:cxn modelId="{DFA7B2F2-CAAE-44E8-97ED-1D3C59B990DD}" type="presOf" srcId="{88E190B8-DD79-4CAD-ABD3-70030375172D}" destId="{F13EE5FC-80EB-4005-A645-A585D4473551}" srcOrd="0" destOrd="0" presId="urn:microsoft.com/office/officeart/2005/8/layout/process4"/>
    <dgm:cxn modelId="{8613AD95-9D3E-48E8-B79C-9F217E18B5DC}" srcId="{F30656A1-FCEA-42F0-821C-233640430FB7}" destId="{64A1387B-D962-4145-85AB-BE84AD789CAE}" srcOrd="1" destOrd="0" parTransId="{8E18273C-D195-483D-AF36-5D2238A0CCB7}" sibTransId="{07AD940C-D96B-41EB-92F0-EC88A66F62FC}"/>
    <dgm:cxn modelId="{CE4D0148-B000-426F-B74F-544E31C88B5E}" type="presOf" srcId="{F30656A1-FCEA-42F0-821C-233640430FB7}" destId="{3A577329-1DAB-4571-80BD-9F9DC9F0B735}" srcOrd="0" destOrd="0" presId="urn:microsoft.com/office/officeart/2005/8/layout/process4"/>
    <dgm:cxn modelId="{99115050-5ED6-4DF8-B0CA-30691472E0BF}" srcId="{8596F95A-B523-497D-874D-36472EC2611D}" destId="{88E190B8-DD79-4CAD-ABD3-70030375172D}" srcOrd="2" destOrd="0" parTransId="{BFD890B5-898D-48F6-9536-DB9CFF700073}" sibTransId="{2AECED31-29CE-4AEB-B72B-45C018C93B82}"/>
    <dgm:cxn modelId="{6B9742C2-E5C2-4129-A4F8-0A103D0BD44A}" type="presOf" srcId="{282305A4-DF42-4C1E-BDF7-0C24577B8200}" destId="{F4F9D71F-5040-4266-92ED-6BAEF98BE474}" srcOrd="0" destOrd="0" presId="urn:microsoft.com/office/officeart/2005/8/layout/process4"/>
    <dgm:cxn modelId="{CD04134A-6F5B-4306-9E36-46E770539BDF}" type="presOf" srcId="{8596F95A-B523-497D-874D-36472EC2611D}" destId="{292D75E8-4E42-4A07-980A-C2802134616A}" srcOrd="1" destOrd="0" presId="urn:microsoft.com/office/officeart/2005/8/layout/process4"/>
    <dgm:cxn modelId="{7FED9309-293C-499E-AD50-F3E3D415FD84}" srcId="{88E190B8-DD79-4CAD-ABD3-70030375172D}" destId="{D3EE8763-B124-4D9E-8812-0BA0F205E0B7}" srcOrd="0" destOrd="0" parTransId="{0A0D61D1-425F-40D3-AD63-E8B39093D6B7}" sibTransId="{88FA5B8B-22D1-492E-9E9B-C0E838853A6E}"/>
    <dgm:cxn modelId="{7D8D6DD5-1305-45CD-83FB-EA57147986F1}" type="presOf" srcId="{8596F95A-B523-497D-874D-36472EC2611D}" destId="{90C8CEF4-009B-4E29-A242-7AF246AD7D21}" srcOrd="0" destOrd="0" presId="urn:microsoft.com/office/officeart/2005/8/layout/process4"/>
    <dgm:cxn modelId="{24E964FF-5BD8-4653-94B9-8616E4E02FC3}" srcId="{8596F95A-B523-497D-874D-36472EC2611D}" destId="{F30656A1-FCEA-42F0-821C-233640430FB7}" srcOrd="1" destOrd="0" parTransId="{83FCDC75-1AA7-4385-B0E6-DB59D751477F}" sibTransId="{9E0E3870-9C8B-4598-8F4D-DA564CE95B2D}"/>
    <dgm:cxn modelId="{87617369-BF8B-4AB7-B411-93909AF90868}" srcId="{8596F95A-B523-497D-874D-36472EC2611D}" destId="{8B48FECE-8406-4F2F-ABB8-CEAFB5919FF0}" srcOrd="0" destOrd="0" parTransId="{BF36B093-394A-4C0A-8AEC-77B17837EFD9}" sibTransId="{41CF6249-C90D-43A4-837F-920A4DDA6A16}"/>
    <dgm:cxn modelId="{D1C9488B-F862-4DBD-96FE-64C5A02D35AC}" type="presOf" srcId="{D3EE8763-B124-4D9E-8812-0BA0F205E0B7}" destId="{F13EE5FC-80EB-4005-A645-A585D4473551}" srcOrd="0" destOrd="1" presId="urn:microsoft.com/office/officeart/2005/8/layout/process4"/>
    <dgm:cxn modelId="{5D6D70B9-0DD5-4D23-90FF-E47D2462A3E3}" type="presOf" srcId="{8B48FECE-8406-4F2F-ABB8-CEAFB5919FF0}" destId="{A3F144B7-6E09-460F-B6C1-1BEE02DAE9FF}" srcOrd="0" destOrd="0" presId="urn:microsoft.com/office/officeart/2005/8/layout/process4"/>
    <dgm:cxn modelId="{B38CF7D5-3427-41AC-904B-77A15BC45492}" type="presOf" srcId="{1C7C8844-CEA0-4D1D-B384-6BBA77B01FF1}" destId="{3A577329-1DAB-4571-80BD-9F9DC9F0B735}" srcOrd="0" destOrd="1" presId="urn:microsoft.com/office/officeart/2005/8/layout/process4"/>
    <dgm:cxn modelId="{EAD7DFCC-6D66-4888-A9AB-56FEA3596F8F}" srcId="{F30656A1-FCEA-42F0-821C-233640430FB7}" destId="{1C7C8844-CEA0-4D1D-B384-6BBA77B01FF1}" srcOrd="0" destOrd="0" parTransId="{F6A1900E-BCC5-4814-ACE0-279E3FD75929}" sibTransId="{F31E1288-A5C8-437A-92B7-35A8DFBB45EE}"/>
    <dgm:cxn modelId="{59FCFC95-71DE-40A8-824C-B3138A5CF2D3}" srcId="{8B48FECE-8406-4F2F-ABB8-CEAFB5919FF0}" destId="{D8529929-4F77-426C-B8ED-D5580E117B12}" srcOrd="0" destOrd="0" parTransId="{6F48B827-1C9C-4310-B676-D1715EADC2A5}" sibTransId="{C12095D4-BA2D-4860-84F7-731C8A77ED12}"/>
    <dgm:cxn modelId="{4F662EBB-A191-4E1A-BB3D-0E4A8D455299}" type="presOf" srcId="{91E08E5D-35E6-4EFB-97CA-9342BAE65807}" destId="{A3F144B7-6E09-460F-B6C1-1BEE02DAE9FF}" srcOrd="0" destOrd="2" presId="urn:microsoft.com/office/officeart/2005/8/layout/process4"/>
    <dgm:cxn modelId="{7DC051AD-A4D0-4D0F-BF5E-DEF1C2025571}" type="presParOf" srcId="{F4F9D71F-5040-4266-92ED-6BAEF98BE474}" destId="{F308BEAA-62D1-486B-8520-312F8C562E2B}" srcOrd="0" destOrd="0" presId="urn:microsoft.com/office/officeart/2005/8/layout/process4"/>
    <dgm:cxn modelId="{C65DE075-2590-452E-A29F-4B253A8A38E3}" type="presParOf" srcId="{F308BEAA-62D1-486B-8520-312F8C562E2B}" destId="{90C8CEF4-009B-4E29-A242-7AF246AD7D21}" srcOrd="0" destOrd="0" presId="urn:microsoft.com/office/officeart/2005/8/layout/process4"/>
    <dgm:cxn modelId="{2A62038F-A4ED-459C-BA90-016D3770837E}" type="presParOf" srcId="{F308BEAA-62D1-486B-8520-312F8C562E2B}" destId="{292D75E8-4E42-4A07-980A-C2802134616A}" srcOrd="1" destOrd="0" presId="urn:microsoft.com/office/officeart/2005/8/layout/process4"/>
    <dgm:cxn modelId="{D2FD6D69-91EE-4E4E-A702-B1DF24D343A8}" type="presParOf" srcId="{F308BEAA-62D1-486B-8520-312F8C562E2B}" destId="{070FA168-89ED-4A3A-AEC9-8FFF2DBF748F}" srcOrd="2" destOrd="0" presId="urn:microsoft.com/office/officeart/2005/8/layout/process4"/>
    <dgm:cxn modelId="{DA6A0186-D4EF-4997-9BCD-F3C1901A79CE}" type="presParOf" srcId="{070FA168-89ED-4A3A-AEC9-8FFF2DBF748F}" destId="{A3F144B7-6E09-460F-B6C1-1BEE02DAE9FF}" srcOrd="0" destOrd="0" presId="urn:microsoft.com/office/officeart/2005/8/layout/process4"/>
    <dgm:cxn modelId="{718C6064-B988-4671-9B3D-28A3B6124152}" type="presParOf" srcId="{070FA168-89ED-4A3A-AEC9-8FFF2DBF748F}" destId="{3A577329-1DAB-4571-80BD-9F9DC9F0B735}" srcOrd="1" destOrd="0" presId="urn:microsoft.com/office/officeart/2005/8/layout/process4"/>
    <dgm:cxn modelId="{6CD6E0D6-21D7-4E7B-8A68-0A15F5485B64}" type="presParOf" srcId="{070FA168-89ED-4A3A-AEC9-8FFF2DBF748F}" destId="{F13EE5FC-80EB-4005-A645-A585D447355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C7E1ED-6FBE-4A89-AC84-228D87F6AB66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D4FEFC-8AEC-4E83-8608-DDDC71DF2D93}">
      <dgm:prSet/>
      <dgm:spPr/>
      <dgm:t>
        <a:bodyPr/>
        <a:lstStyle/>
        <a:p>
          <a:pPr rtl="0"/>
          <a:r>
            <a:rPr lang="en-US" dirty="0" smtClean="0"/>
            <a:t>Universal Windows</a:t>
          </a:r>
          <a:endParaRPr lang="en-US" dirty="0"/>
        </a:p>
      </dgm:t>
    </dgm:pt>
    <dgm:pt modelId="{A764B875-FD71-4BBD-BC5C-1D3AF629B8E3}" type="parTrans" cxnId="{15D99272-F748-415A-9B23-E5E041CD0FB7}">
      <dgm:prSet/>
      <dgm:spPr/>
      <dgm:t>
        <a:bodyPr/>
        <a:lstStyle/>
        <a:p>
          <a:endParaRPr lang="en-US"/>
        </a:p>
      </dgm:t>
    </dgm:pt>
    <dgm:pt modelId="{D5C1CA57-6533-4C55-A74C-52896B6C9C4D}" type="sibTrans" cxnId="{15D99272-F748-415A-9B23-E5E041CD0FB7}">
      <dgm:prSet/>
      <dgm:spPr/>
      <dgm:t>
        <a:bodyPr/>
        <a:lstStyle/>
        <a:p>
          <a:endParaRPr lang="en-US"/>
        </a:p>
      </dgm:t>
    </dgm:pt>
    <dgm:pt modelId="{99D31AD6-66DC-4197-9F64-5FFB50592FA9}">
      <dgm:prSet/>
      <dgm:spPr/>
      <dgm:t>
        <a:bodyPr/>
        <a:lstStyle/>
        <a:p>
          <a:pPr rtl="0"/>
          <a:r>
            <a:rPr lang="en-US" smtClean="0"/>
            <a:t>Windows PC (Required)</a:t>
          </a:r>
          <a:endParaRPr lang="en-US"/>
        </a:p>
      </dgm:t>
    </dgm:pt>
    <dgm:pt modelId="{37F45FB1-E7DD-474D-B1C8-D3172767AFCB}" type="parTrans" cxnId="{612E27BA-921B-4E5F-986E-6D75FFA64B95}">
      <dgm:prSet/>
      <dgm:spPr/>
      <dgm:t>
        <a:bodyPr/>
        <a:lstStyle/>
        <a:p>
          <a:endParaRPr lang="en-US"/>
        </a:p>
      </dgm:t>
    </dgm:pt>
    <dgm:pt modelId="{C9842A37-9851-44FD-AD05-F7FA723120CB}" type="sibTrans" cxnId="{612E27BA-921B-4E5F-986E-6D75FFA64B95}">
      <dgm:prSet/>
      <dgm:spPr/>
      <dgm:t>
        <a:bodyPr/>
        <a:lstStyle/>
        <a:p>
          <a:endParaRPr lang="en-US"/>
        </a:p>
      </dgm:t>
    </dgm:pt>
    <dgm:pt modelId="{AF2939EA-FC33-4124-AA8E-E2EF59366826}">
      <dgm:prSet/>
      <dgm:spPr/>
      <dgm:t>
        <a:bodyPr/>
        <a:lstStyle/>
        <a:p>
          <a:pPr rtl="0"/>
          <a:r>
            <a:rPr lang="en-US" smtClean="0"/>
            <a:t>Windows 10 *</a:t>
          </a:r>
          <a:endParaRPr lang="en-US"/>
        </a:p>
      </dgm:t>
    </dgm:pt>
    <dgm:pt modelId="{5F4DB091-19AD-4C00-B08F-27B4D074C957}" type="parTrans" cxnId="{019BC107-E5C3-4C97-8C33-DC6F34D9B10A}">
      <dgm:prSet/>
      <dgm:spPr/>
      <dgm:t>
        <a:bodyPr/>
        <a:lstStyle/>
        <a:p>
          <a:endParaRPr lang="en-US"/>
        </a:p>
      </dgm:t>
    </dgm:pt>
    <dgm:pt modelId="{991CD576-A755-4EFA-80C5-026E2B083E68}" type="sibTrans" cxnId="{019BC107-E5C3-4C97-8C33-DC6F34D9B10A}">
      <dgm:prSet/>
      <dgm:spPr/>
      <dgm:t>
        <a:bodyPr/>
        <a:lstStyle/>
        <a:p>
          <a:endParaRPr lang="en-US"/>
        </a:p>
      </dgm:t>
    </dgm:pt>
    <dgm:pt modelId="{5FE75E62-BDB2-4AB7-993B-17BF8747A8AE}">
      <dgm:prSet/>
      <dgm:spPr/>
      <dgm:t>
        <a:bodyPr/>
        <a:lstStyle/>
        <a:p>
          <a:pPr rtl="0"/>
          <a:r>
            <a:rPr lang="en-US" smtClean="0"/>
            <a:t>Visual Studio 2015 *</a:t>
          </a:r>
          <a:endParaRPr lang="en-US"/>
        </a:p>
      </dgm:t>
    </dgm:pt>
    <dgm:pt modelId="{6C5A9E94-4F7B-47B6-B644-9B9F1780CC95}" type="parTrans" cxnId="{E2FEF0B6-99EB-449C-BA97-DEB7E8DEC6DA}">
      <dgm:prSet/>
      <dgm:spPr/>
      <dgm:t>
        <a:bodyPr/>
        <a:lstStyle/>
        <a:p>
          <a:endParaRPr lang="en-US"/>
        </a:p>
      </dgm:t>
    </dgm:pt>
    <dgm:pt modelId="{052D9EA8-A8C5-42A4-B15F-4AE963714120}" type="sibTrans" cxnId="{E2FEF0B6-99EB-449C-BA97-DEB7E8DEC6DA}">
      <dgm:prSet/>
      <dgm:spPr/>
      <dgm:t>
        <a:bodyPr/>
        <a:lstStyle/>
        <a:p>
          <a:endParaRPr lang="en-US"/>
        </a:p>
      </dgm:t>
    </dgm:pt>
    <dgm:pt modelId="{45D0A387-7DBC-4DA8-B5C4-FB0F86E4A446}">
      <dgm:prSet/>
      <dgm:spPr/>
      <dgm:t>
        <a:bodyPr/>
        <a:lstStyle/>
        <a:p>
          <a:pPr rtl="0"/>
          <a:r>
            <a:rPr lang="en-US" smtClean="0"/>
            <a:t>Xamarin Plugin</a:t>
          </a:r>
          <a:endParaRPr lang="en-US"/>
        </a:p>
      </dgm:t>
    </dgm:pt>
    <dgm:pt modelId="{56210457-E452-4C1C-8134-D4A8ADAB77E4}" type="parTrans" cxnId="{CA96AA86-6A08-4402-92D5-E9596CDFAD03}">
      <dgm:prSet/>
      <dgm:spPr/>
      <dgm:t>
        <a:bodyPr/>
        <a:lstStyle/>
        <a:p>
          <a:endParaRPr lang="en-US"/>
        </a:p>
      </dgm:t>
    </dgm:pt>
    <dgm:pt modelId="{F8D2B770-94AA-47F9-B3D6-3F1C161F6F65}" type="sibTrans" cxnId="{CA96AA86-6A08-4402-92D5-E9596CDFAD03}">
      <dgm:prSet/>
      <dgm:spPr/>
      <dgm:t>
        <a:bodyPr/>
        <a:lstStyle/>
        <a:p>
          <a:endParaRPr lang="en-US"/>
        </a:p>
      </dgm:t>
    </dgm:pt>
    <dgm:pt modelId="{84754E67-1924-49E8-8F0F-1FF1EB2F9763}" type="pres">
      <dgm:prSet presAssocID="{B4C7E1ED-6FBE-4A89-AC84-228D87F6AB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58E3C3-4075-404C-BEF8-526450E48E83}" type="pres">
      <dgm:prSet presAssocID="{DBD4FEFC-8AEC-4E83-8608-DDDC71DF2D93}" presName="boxAndChildren" presStyleCnt="0"/>
      <dgm:spPr/>
    </dgm:pt>
    <dgm:pt modelId="{F0E7BD2F-9E48-46CE-96DE-BE7883233ACE}" type="pres">
      <dgm:prSet presAssocID="{DBD4FEFC-8AEC-4E83-8608-DDDC71DF2D93}" presName="parentTextBox" presStyleLbl="node1" presStyleIdx="0" presStyleCnt="1"/>
      <dgm:spPr/>
      <dgm:t>
        <a:bodyPr/>
        <a:lstStyle/>
        <a:p>
          <a:endParaRPr lang="en-US"/>
        </a:p>
      </dgm:t>
    </dgm:pt>
    <dgm:pt modelId="{ED6D1CA5-B23F-493B-B008-10F11B55AA97}" type="pres">
      <dgm:prSet presAssocID="{DBD4FEFC-8AEC-4E83-8608-DDDC71DF2D93}" presName="entireBox" presStyleLbl="node1" presStyleIdx="0" presStyleCnt="1"/>
      <dgm:spPr/>
      <dgm:t>
        <a:bodyPr/>
        <a:lstStyle/>
        <a:p>
          <a:endParaRPr lang="en-US"/>
        </a:p>
      </dgm:t>
    </dgm:pt>
    <dgm:pt modelId="{3F322D2A-C227-4F00-921D-F00EB230DA8B}" type="pres">
      <dgm:prSet presAssocID="{DBD4FEFC-8AEC-4E83-8608-DDDC71DF2D93}" presName="descendantBox" presStyleCnt="0"/>
      <dgm:spPr/>
    </dgm:pt>
    <dgm:pt modelId="{D5BB4401-E27C-46BB-936A-A9D62306AC7D}" type="pres">
      <dgm:prSet presAssocID="{99D31AD6-66DC-4197-9F64-5FFB50592FA9}" presName="childTextBox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C8F9D0-1C81-4497-961B-3EA4E05C3200}" type="presOf" srcId="{B4C7E1ED-6FBE-4A89-AC84-228D87F6AB66}" destId="{84754E67-1924-49E8-8F0F-1FF1EB2F9763}" srcOrd="0" destOrd="0" presId="urn:microsoft.com/office/officeart/2005/8/layout/process4"/>
    <dgm:cxn modelId="{612E27BA-921B-4E5F-986E-6D75FFA64B95}" srcId="{DBD4FEFC-8AEC-4E83-8608-DDDC71DF2D93}" destId="{99D31AD6-66DC-4197-9F64-5FFB50592FA9}" srcOrd="0" destOrd="0" parTransId="{37F45FB1-E7DD-474D-B1C8-D3172767AFCB}" sibTransId="{C9842A37-9851-44FD-AD05-F7FA723120CB}"/>
    <dgm:cxn modelId="{A7B021CD-73B8-4D0C-BE9D-577B3A6FC326}" type="presOf" srcId="{DBD4FEFC-8AEC-4E83-8608-DDDC71DF2D93}" destId="{F0E7BD2F-9E48-46CE-96DE-BE7883233ACE}" srcOrd="0" destOrd="0" presId="urn:microsoft.com/office/officeart/2005/8/layout/process4"/>
    <dgm:cxn modelId="{019BC107-E5C3-4C97-8C33-DC6F34D9B10A}" srcId="{99D31AD6-66DC-4197-9F64-5FFB50592FA9}" destId="{AF2939EA-FC33-4124-AA8E-E2EF59366826}" srcOrd="0" destOrd="0" parTransId="{5F4DB091-19AD-4C00-B08F-27B4D074C957}" sibTransId="{991CD576-A755-4EFA-80C5-026E2B083E68}"/>
    <dgm:cxn modelId="{FCBC6E62-4595-411A-A7BB-15C9BB2DA168}" type="presOf" srcId="{DBD4FEFC-8AEC-4E83-8608-DDDC71DF2D93}" destId="{ED6D1CA5-B23F-493B-B008-10F11B55AA97}" srcOrd="1" destOrd="0" presId="urn:microsoft.com/office/officeart/2005/8/layout/process4"/>
    <dgm:cxn modelId="{15D99272-F748-415A-9B23-E5E041CD0FB7}" srcId="{B4C7E1ED-6FBE-4A89-AC84-228D87F6AB66}" destId="{DBD4FEFC-8AEC-4E83-8608-DDDC71DF2D93}" srcOrd="0" destOrd="0" parTransId="{A764B875-FD71-4BBD-BC5C-1D3AF629B8E3}" sibTransId="{D5C1CA57-6533-4C55-A74C-52896B6C9C4D}"/>
    <dgm:cxn modelId="{1241645E-2FF1-4A4E-9BBB-5D2698BE0F69}" type="presOf" srcId="{99D31AD6-66DC-4197-9F64-5FFB50592FA9}" destId="{D5BB4401-E27C-46BB-936A-A9D62306AC7D}" srcOrd="0" destOrd="0" presId="urn:microsoft.com/office/officeart/2005/8/layout/process4"/>
    <dgm:cxn modelId="{C815C895-6FA9-43F1-8CFF-0BBF42915C9D}" type="presOf" srcId="{AF2939EA-FC33-4124-AA8E-E2EF59366826}" destId="{D5BB4401-E27C-46BB-936A-A9D62306AC7D}" srcOrd="0" destOrd="1" presId="urn:microsoft.com/office/officeart/2005/8/layout/process4"/>
    <dgm:cxn modelId="{E2FEF0B6-99EB-449C-BA97-DEB7E8DEC6DA}" srcId="{99D31AD6-66DC-4197-9F64-5FFB50592FA9}" destId="{5FE75E62-BDB2-4AB7-993B-17BF8747A8AE}" srcOrd="1" destOrd="0" parTransId="{6C5A9E94-4F7B-47B6-B644-9B9F1780CC95}" sibTransId="{052D9EA8-A8C5-42A4-B15F-4AE963714120}"/>
    <dgm:cxn modelId="{810AA5C0-9085-4A8B-954E-C92960B691C0}" type="presOf" srcId="{5FE75E62-BDB2-4AB7-993B-17BF8747A8AE}" destId="{D5BB4401-E27C-46BB-936A-A9D62306AC7D}" srcOrd="0" destOrd="2" presId="urn:microsoft.com/office/officeart/2005/8/layout/process4"/>
    <dgm:cxn modelId="{CDE88236-A1A7-4C79-B1F3-3F426117BAF6}" type="presOf" srcId="{45D0A387-7DBC-4DA8-B5C4-FB0F86E4A446}" destId="{D5BB4401-E27C-46BB-936A-A9D62306AC7D}" srcOrd="0" destOrd="3" presId="urn:microsoft.com/office/officeart/2005/8/layout/process4"/>
    <dgm:cxn modelId="{CA96AA86-6A08-4402-92D5-E9596CDFAD03}" srcId="{99D31AD6-66DC-4197-9F64-5FFB50592FA9}" destId="{45D0A387-7DBC-4DA8-B5C4-FB0F86E4A446}" srcOrd="2" destOrd="0" parTransId="{56210457-E452-4C1C-8134-D4A8ADAB77E4}" sibTransId="{F8D2B770-94AA-47F9-B3D6-3F1C161F6F65}"/>
    <dgm:cxn modelId="{A3924D41-2C41-4779-B009-3142BF1935C8}" type="presParOf" srcId="{84754E67-1924-49E8-8F0F-1FF1EB2F9763}" destId="{B558E3C3-4075-404C-BEF8-526450E48E83}" srcOrd="0" destOrd="0" presId="urn:microsoft.com/office/officeart/2005/8/layout/process4"/>
    <dgm:cxn modelId="{6B1D9B6C-096C-4E18-B23B-75582E85C89A}" type="presParOf" srcId="{B558E3C3-4075-404C-BEF8-526450E48E83}" destId="{F0E7BD2F-9E48-46CE-96DE-BE7883233ACE}" srcOrd="0" destOrd="0" presId="urn:microsoft.com/office/officeart/2005/8/layout/process4"/>
    <dgm:cxn modelId="{5F788E9B-C97F-44B9-BE6A-C62B1F4484F2}" type="presParOf" srcId="{B558E3C3-4075-404C-BEF8-526450E48E83}" destId="{ED6D1CA5-B23F-493B-B008-10F11B55AA97}" srcOrd="1" destOrd="0" presId="urn:microsoft.com/office/officeart/2005/8/layout/process4"/>
    <dgm:cxn modelId="{F287359C-B55E-4D36-9907-1C0DCF2AE199}" type="presParOf" srcId="{B558E3C3-4075-404C-BEF8-526450E48E83}" destId="{3F322D2A-C227-4F00-921D-F00EB230DA8B}" srcOrd="2" destOrd="0" presId="urn:microsoft.com/office/officeart/2005/8/layout/process4"/>
    <dgm:cxn modelId="{06C62B22-0BF9-4A13-9BC8-649C05093AFB}" type="presParOf" srcId="{3F322D2A-C227-4F00-921D-F00EB230DA8B}" destId="{D5BB4401-E27C-46BB-936A-A9D62306AC7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848B64-838B-44A4-ADF4-67D66D4F34E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128595-2A03-4E37-A392-EE17597F09EE}">
      <dgm:prSet/>
      <dgm:spPr/>
      <dgm:t>
        <a:bodyPr/>
        <a:lstStyle/>
        <a:p>
          <a:pPr rtl="0"/>
          <a:r>
            <a:rPr lang="en-US" smtClean="0"/>
            <a:t>iOS Simulator</a:t>
          </a:r>
          <a:endParaRPr lang="en-US"/>
        </a:p>
      </dgm:t>
    </dgm:pt>
    <dgm:pt modelId="{CD0254D5-DACE-49C0-8BED-2C746CE24F20}" type="parTrans" cxnId="{5AC8499A-F9E9-4AFC-9592-91314B48925B}">
      <dgm:prSet/>
      <dgm:spPr/>
      <dgm:t>
        <a:bodyPr/>
        <a:lstStyle/>
        <a:p>
          <a:endParaRPr lang="en-US"/>
        </a:p>
      </dgm:t>
    </dgm:pt>
    <dgm:pt modelId="{75A8AC08-C216-463E-9FE5-7BEBF6AC8D92}" type="sibTrans" cxnId="{5AC8499A-F9E9-4AFC-9592-91314B48925B}">
      <dgm:prSet/>
      <dgm:spPr/>
      <dgm:t>
        <a:bodyPr/>
        <a:lstStyle/>
        <a:p>
          <a:endParaRPr lang="en-US"/>
        </a:p>
      </dgm:t>
    </dgm:pt>
    <dgm:pt modelId="{C842835C-E821-4E5C-97B1-21DADEF58E58}">
      <dgm:prSet/>
      <dgm:spPr/>
      <dgm:t>
        <a:bodyPr/>
        <a:lstStyle/>
        <a:p>
          <a:pPr rtl="0"/>
          <a:r>
            <a:rPr lang="en-US" smtClean="0"/>
            <a:t>On Mac only</a:t>
          </a:r>
          <a:endParaRPr lang="en-US"/>
        </a:p>
      </dgm:t>
    </dgm:pt>
    <dgm:pt modelId="{9FAA4C99-D5C5-4EF5-91FB-1374AA112155}" type="parTrans" cxnId="{234A549C-4372-43D3-95AF-7578E6DB35DE}">
      <dgm:prSet/>
      <dgm:spPr/>
      <dgm:t>
        <a:bodyPr/>
        <a:lstStyle/>
        <a:p>
          <a:endParaRPr lang="en-US"/>
        </a:p>
      </dgm:t>
    </dgm:pt>
    <dgm:pt modelId="{EF9F7C27-DBA5-4095-B678-D8B02D922BD5}" type="sibTrans" cxnId="{234A549C-4372-43D3-95AF-7578E6DB35DE}">
      <dgm:prSet/>
      <dgm:spPr/>
      <dgm:t>
        <a:bodyPr/>
        <a:lstStyle/>
        <a:p>
          <a:endParaRPr lang="en-US"/>
        </a:p>
      </dgm:t>
    </dgm:pt>
    <dgm:pt modelId="{E4359AFC-6BC2-4547-9CCE-5AD3B9853FCF}">
      <dgm:prSet/>
      <dgm:spPr/>
      <dgm:t>
        <a:bodyPr/>
        <a:lstStyle/>
        <a:p>
          <a:pPr rtl="0"/>
          <a:r>
            <a:rPr lang="en-US" smtClean="0"/>
            <a:t>Android Emulator</a:t>
          </a:r>
          <a:endParaRPr lang="en-US"/>
        </a:p>
      </dgm:t>
    </dgm:pt>
    <dgm:pt modelId="{7A558809-485D-41E8-874D-9677BBBF600A}" type="parTrans" cxnId="{1E2EC35C-543B-49B2-9CCD-1D7DEE76ADAD}">
      <dgm:prSet/>
      <dgm:spPr/>
      <dgm:t>
        <a:bodyPr/>
        <a:lstStyle/>
        <a:p>
          <a:endParaRPr lang="en-US"/>
        </a:p>
      </dgm:t>
    </dgm:pt>
    <dgm:pt modelId="{F040B0CD-DE31-4F47-AAA1-902D6931FB85}" type="sibTrans" cxnId="{1E2EC35C-543B-49B2-9CCD-1D7DEE76ADAD}">
      <dgm:prSet/>
      <dgm:spPr/>
      <dgm:t>
        <a:bodyPr/>
        <a:lstStyle/>
        <a:p>
          <a:endParaRPr lang="en-US"/>
        </a:p>
      </dgm:t>
    </dgm:pt>
    <dgm:pt modelId="{3A4EAB3A-80C2-45A0-8917-4155A88A36A9}">
      <dgm:prSet/>
      <dgm:spPr/>
      <dgm:t>
        <a:bodyPr/>
        <a:lstStyle/>
        <a:p>
          <a:pPr rtl="0"/>
          <a:r>
            <a:rPr lang="en-US" smtClean="0"/>
            <a:t>Default Emulator</a:t>
          </a:r>
          <a:endParaRPr lang="en-US"/>
        </a:p>
      </dgm:t>
    </dgm:pt>
    <dgm:pt modelId="{DFB0A240-3A65-4A71-88E9-BA6C667B6B14}" type="parTrans" cxnId="{76B54ECD-A1C4-4F8F-9588-D385797E5620}">
      <dgm:prSet/>
      <dgm:spPr/>
      <dgm:t>
        <a:bodyPr/>
        <a:lstStyle/>
        <a:p>
          <a:endParaRPr lang="en-US"/>
        </a:p>
      </dgm:t>
    </dgm:pt>
    <dgm:pt modelId="{935643FD-FF31-4C44-A014-8D24E66E1515}" type="sibTrans" cxnId="{76B54ECD-A1C4-4F8F-9588-D385797E5620}">
      <dgm:prSet/>
      <dgm:spPr/>
      <dgm:t>
        <a:bodyPr/>
        <a:lstStyle/>
        <a:p>
          <a:endParaRPr lang="en-US"/>
        </a:p>
      </dgm:t>
    </dgm:pt>
    <dgm:pt modelId="{7A6C37C7-97E4-42E1-9FBB-5E3F8766E9C8}">
      <dgm:prSet/>
      <dgm:spPr/>
      <dgm:t>
        <a:bodyPr/>
        <a:lstStyle/>
        <a:p>
          <a:pPr rtl="0"/>
          <a:r>
            <a:rPr lang="en-US" smtClean="0"/>
            <a:t>Genymotion Emulator</a:t>
          </a:r>
          <a:endParaRPr lang="en-US"/>
        </a:p>
      </dgm:t>
    </dgm:pt>
    <dgm:pt modelId="{4591B16C-9DFF-4FBA-A849-A76915B93B50}" type="parTrans" cxnId="{4AECCDAF-A5C0-40FF-ADD7-F1513ABB6737}">
      <dgm:prSet/>
      <dgm:spPr/>
      <dgm:t>
        <a:bodyPr/>
        <a:lstStyle/>
        <a:p>
          <a:endParaRPr lang="en-US"/>
        </a:p>
      </dgm:t>
    </dgm:pt>
    <dgm:pt modelId="{A923C63C-B591-44BC-A6F6-2BE4CEA3EE2A}" type="sibTrans" cxnId="{4AECCDAF-A5C0-40FF-ADD7-F1513ABB6737}">
      <dgm:prSet/>
      <dgm:spPr/>
      <dgm:t>
        <a:bodyPr/>
        <a:lstStyle/>
        <a:p>
          <a:endParaRPr lang="en-US"/>
        </a:p>
      </dgm:t>
    </dgm:pt>
    <dgm:pt modelId="{F3F4A8CB-F0D9-4F1B-A8EF-AC445BD70BF6}">
      <dgm:prSet/>
      <dgm:spPr/>
      <dgm:t>
        <a:bodyPr/>
        <a:lstStyle/>
        <a:p>
          <a:pPr rtl="0"/>
          <a:r>
            <a:rPr lang="en-US" smtClean="0"/>
            <a:t>Visual Studio Emulator</a:t>
          </a:r>
          <a:endParaRPr lang="en-US"/>
        </a:p>
      </dgm:t>
    </dgm:pt>
    <dgm:pt modelId="{B1A43782-2953-4690-BE42-950053DAAC4A}" type="parTrans" cxnId="{31EF31FF-F591-4938-B4D9-61C942CB1F91}">
      <dgm:prSet/>
      <dgm:spPr/>
      <dgm:t>
        <a:bodyPr/>
        <a:lstStyle/>
        <a:p>
          <a:endParaRPr lang="en-US"/>
        </a:p>
      </dgm:t>
    </dgm:pt>
    <dgm:pt modelId="{CDD65A49-EFE7-4C48-AB00-82EDADCD1EE2}" type="sibTrans" cxnId="{31EF31FF-F591-4938-B4D9-61C942CB1F91}">
      <dgm:prSet/>
      <dgm:spPr/>
      <dgm:t>
        <a:bodyPr/>
        <a:lstStyle/>
        <a:p>
          <a:endParaRPr lang="en-US"/>
        </a:p>
      </dgm:t>
    </dgm:pt>
    <dgm:pt modelId="{8CF0AEA4-F324-4AE0-BC76-51562DD2574F}">
      <dgm:prSet/>
      <dgm:spPr/>
      <dgm:t>
        <a:bodyPr/>
        <a:lstStyle/>
        <a:p>
          <a:pPr rtl="0"/>
          <a:r>
            <a:rPr lang="en-US" smtClean="0"/>
            <a:t>Windows Simulator or Device</a:t>
          </a:r>
          <a:endParaRPr lang="en-US"/>
        </a:p>
      </dgm:t>
    </dgm:pt>
    <dgm:pt modelId="{1B4344FE-333C-4D94-A1DD-6D0A4775953E}" type="parTrans" cxnId="{238138DD-EAFE-44AF-8053-08158BF2D0E7}">
      <dgm:prSet/>
      <dgm:spPr/>
      <dgm:t>
        <a:bodyPr/>
        <a:lstStyle/>
        <a:p>
          <a:endParaRPr lang="en-US"/>
        </a:p>
      </dgm:t>
    </dgm:pt>
    <dgm:pt modelId="{147D433A-7108-46E1-AFF4-E69BCA5E03B5}" type="sibTrans" cxnId="{238138DD-EAFE-44AF-8053-08158BF2D0E7}">
      <dgm:prSet/>
      <dgm:spPr/>
      <dgm:t>
        <a:bodyPr/>
        <a:lstStyle/>
        <a:p>
          <a:endParaRPr lang="en-US"/>
        </a:p>
      </dgm:t>
    </dgm:pt>
    <dgm:pt modelId="{056A774C-1E7C-4544-8C4D-63AC3F5357AF}">
      <dgm:prSet/>
      <dgm:spPr/>
      <dgm:t>
        <a:bodyPr/>
        <a:lstStyle/>
        <a:p>
          <a:pPr rtl="0"/>
          <a:r>
            <a:rPr lang="en-US" smtClean="0"/>
            <a:t>On Windows only</a:t>
          </a:r>
          <a:endParaRPr lang="en-US"/>
        </a:p>
      </dgm:t>
    </dgm:pt>
    <dgm:pt modelId="{3925E42A-8BDB-4678-BD55-A01D45371179}" type="parTrans" cxnId="{433EFB8C-E62E-46B6-90FD-E8AE98618139}">
      <dgm:prSet/>
      <dgm:spPr/>
      <dgm:t>
        <a:bodyPr/>
        <a:lstStyle/>
        <a:p>
          <a:endParaRPr lang="en-US"/>
        </a:p>
      </dgm:t>
    </dgm:pt>
    <dgm:pt modelId="{AC3595D2-5EF9-4E60-A3DE-E98CB6568613}" type="sibTrans" cxnId="{433EFB8C-E62E-46B6-90FD-E8AE98618139}">
      <dgm:prSet/>
      <dgm:spPr/>
      <dgm:t>
        <a:bodyPr/>
        <a:lstStyle/>
        <a:p>
          <a:endParaRPr lang="en-US"/>
        </a:p>
      </dgm:t>
    </dgm:pt>
    <dgm:pt modelId="{C5C572FC-F927-4E14-B7DD-D25E4E8586BA}" type="pres">
      <dgm:prSet presAssocID="{EA848B64-838B-44A4-ADF4-67D66D4F34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72D272-BA4A-47BA-86F6-EF78C157D42C}" type="pres">
      <dgm:prSet presAssocID="{61128595-2A03-4E37-A392-EE17597F09EE}" presName="composite" presStyleCnt="0"/>
      <dgm:spPr/>
    </dgm:pt>
    <dgm:pt modelId="{05076332-1109-4CF1-85C3-D65D577FED27}" type="pres">
      <dgm:prSet presAssocID="{61128595-2A03-4E37-A392-EE17597F09E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6574A0-FE2D-4AE6-AC20-2FD673901935}" type="pres">
      <dgm:prSet presAssocID="{61128595-2A03-4E37-A392-EE17597F09EE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1D88C-AEF4-4E4D-8A4B-CF6541F44C50}" type="pres">
      <dgm:prSet presAssocID="{75A8AC08-C216-463E-9FE5-7BEBF6AC8D92}" presName="space" presStyleCnt="0"/>
      <dgm:spPr/>
    </dgm:pt>
    <dgm:pt modelId="{3A893608-D8EB-49F7-92DC-7C38A51818AC}" type="pres">
      <dgm:prSet presAssocID="{E4359AFC-6BC2-4547-9CCE-5AD3B9853FCF}" presName="composite" presStyleCnt="0"/>
      <dgm:spPr/>
    </dgm:pt>
    <dgm:pt modelId="{E7944284-D04B-43E3-B10B-DA2D9D748853}" type="pres">
      <dgm:prSet presAssocID="{E4359AFC-6BC2-4547-9CCE-5AD3B9853FC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F93F01-7F8C-41A7-A369-7D950C5F7BF2}" type="pres">
      <dgm:prSet presAssocID="{E4359AFC-6BC2-4547-9CCE-5AD3B9853FC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C9A59-E252-4EA4-92B2-2E71ABC4E2AD}" type="pres">
      <dgm:prSet presAssocID="{F040B0CD-DE31-4F47-AAA1-902D6931FB85}" presName="space" presStyleCnt="0"/>
      <dgm:spPr/>
    </dgm:pt>
    <dgm:pt modelId="{E449BA04-E9C1-48C4-AFF9-D6332AFAC4E4}" type="pres">
      <dgm:prSet presAssocID="{8CF0AEA4-F324-4AE0-BC76-51562DD2574F}" presName="composite" presStyleCnt="0"/>
      <dgm:spPr/>
    </dgm:pt>
    <dgm:pt modelId="{E25499F5-C5B8-4FDC-8D0C-EED285A33F03}" type="pres">
      <dgm:prSet presAssocID="{8CF0AEA4-F324-4AE0-BC76-51562DD2574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E2A1A1-2E15-410A-93CA-7A297C5D758E}" type="pres">
      <dgm:prSet presAssocID="{8CF0AEA4-F324-4AE0-BC76-51562DD2574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D2A0CA-546E-4A2D-842F-C9CEECA0E097}" type="presOf" srcId="{EA848B64-838B-44A4-ADF4-67D66D4F34E6}" destId="{C5C572FC-F927-4E14-B7DD-D25E4E8586BA}" srcOrd="0" destOrd="0" presId="urn:microsoft.com/office/officeart/2005/8/layout/hList1"/>
    <dgm:cxn modelId="{E493FE8A-0102-432C-A288-91E830440B57}" type="presOf" srcId="{8CF0AEA4-F324-4AE0-BC76-51562DD2574F}" destId="{E25499F5-C5B8-4FDC-8D0C-EED285A33F03}" srcOrd="0" destOrd="0" presId="urn:microsoft.com/office/officeart/2005/8/layout/hList1"/>
    <dgm:cxn modelId="{7CC4E1B3-AB42-42AC-BCF5-30DD4FA58A32}" type="presOf" srcId="{61128595-2A03-4E37-A392-EE17597F09EE}" destId="{05076332-1109-4CF1-85C3-D65D577FED27}" srcOrd="0" destOrd="0" presId="urn:microsoft.com/office/officeart/2005/8/layout/hList1"/>
    <dgm:cxn modelId="{76B54ECD-A1C4-4F8F-9588-D385797E5620}" srcId="{E4359AFC-6BC2-4547-9CCE-5AD3B9853FCF}" destId="{3A4EAB3A-80C2-45A0-8917-4155A88A36A9}" srcOrd="0" destOrd="0" parTransId="{DFB0A240-3A65-4A71-88E9-BA6C667B6B14}" sibTransId="{935643FD-FF31-4C44-A014-8D24E66E1515}"/>
    <dgm:cxn modelId="{433EFB8C-E62E-46B6-90FD-E8AE98618139}" srcId="{8CF0AEA4-F324-4AE0-BC76-51562DD2574F}" destId="{056A774C-1E7C-4544-8C4D-63AC3F5357AF}" srcOrd="0" destOrd="0" parTransId="{3925E42A-8BDB-4678-BD55-A01D45371179}" sibTransId="{AC3595D2-5EF9-4E60-A3DE-E98CB6568613}"/>
    <dgm:cxn modelId="{5AC8499A-F9E9-4AFC-9592-91314B48925B}" srcId="{EA848B64-838B-44A4-ADF4-67D66D4F34E6}" destId="{61128595-2A03-4E37-A392-EE17597F09EE}" srcOrd="0" destOrd="0" parTransId="{CD0254D5-DACE-49C0-8BED-2C746CE24F20}" sibTransId="{75A8AC08-C216-463E-9FE5-7BEBF6AC8D92}"/>
    <dgm:cxn modelId="{1E2EC35C-543B-49B2-9CCD-1D7DEE76ADAD}" srcId="{EA848B64-838B-44A4-ADF4-67D66D4F34E6}" destId="{E4359AFC-6BC2-4547-9CCE-5AD3B9853FCF}" srcOrd="1" destOrd="0" parTransId="{7A558809-485D-41E8-874D-9677BBBF600A}" sibTransId="{F040B0CD-DE31-4F47-AAA1-902D6931FB85}"/>
    <dgm:cxn modelId="{4AECCDAF-A5C0-40FF-ADD7-F1513ABB6737}" srcId="{E4359AFC-6BC2-4547-9CCE-5AD3B9853FCF}" destId="{7A6C37C7-97E4-42E1-9FBB-5E3F8766E9C8}" srcOrd="1" destOrd="0" parTransId="{4591B16C-9DFF-4FBA-A849-A76915B93B50}" sibTransId="{A923C63C-B591-44BC-A6F6-2BE4CEA3EE2A}"/>
    <dgm:cxn modelId="{234A549C-4372-43D3-95AF-7578E6DB35DE}" srcId="{61128595-2A03-4E37-A392-EE17597F09EE}" destId="{C842835C-E821-4E5C-97B1-21DADEF58E58}" srcOrd="0" destOrd="0" parTransId="{9FAA4C99-D5C5-4EF5-91FB-1374AA112155}" sibTransId="{EF9F7C27-DBA5-4095-B678-D8B02D922BD5}"/>
    <dgm:cxn modelId="{238138DD-EAFE-44AF-8053-08158BF2D0E7}" srcId="{EA848B64-838B-44A4-ADF4-67D66D4F34E6}" destId="{8CF0AEA4-F324-4AE0-BC76-51562DD2574F}" srcOrd="2" destOrd="0" parTransId="{1B4344FE-333C-4D94-A1DD-6D0A4775953E}" sibTransId="{147D433A-7108-46E1-AFF4-E69BCA5E03B5}"/>
    <dgm:cxn modelId="{AE77F2A1-1C36-4F4F-BD7D-E8FA70B945E3}" type="presOf" srcId="{056A774C-1E7C-4544-8C4D-63AC3F5357AF}" destId="{3FE2A1A1-2E15-410A-93CA-7A297C5D758E}" srcOrd="0" destOrd="0" presId="urn:microsoft.com/office/officeart/2005/8/layout/hList1"/>
    <dgm:cxn modelId="{DA4F0AD6-C178-4D8E-9CB9-C1F100AF3C01}" type="presOf" srcId="{F3F4A8CB-F0D9-4F1B-A8EF-AC445BD70BF6}" destId="{27F93F01-7F8C-41A7-A369-7D950C5F7BF2}" srcOrd="0" destOrd="2" presId="urn:microsoft.com/office/officeart/2005/8/layout/hList1"/>
    <dgm:cxn modelId="{448070EB-2A32-42AD-8749-39181185D609}" type="presOf" srcId="{E4359AFC-6BC2-4547-9CCE-5AD3B9853FCF}" destId="{E7944284-D04B-43E3-B10B-DA2D9D748853}" srcOrd="0" destOrd="0" presId="urn:microsoft.com/office/officeart/2005/8/layout/hList1"/>
    <dgm:cxn modelId="{31EF31FF-F591-4938-B4D9-61C942CB1F91}" srcId="{E4359AFC-6BC2-4547-9CCE-5AD3B9853FCF}" destId="{F3F4A8CB-F0D9-4F1B-A8EF-AC445BD70BF6}" srcOrd="2" destOrd="0" parTransId="{B1A43782-2953-4690-BE42-950053DAAC4A}" sibTransId="{CDD65A49-EFE7-4C48-AB00-82EDADCD1EE2}"/>
    <dgm:cxn modelId="{1467E15B-0EAC-4250-B1BE-6CD9D30D19D5}" type="presOf" srcId="{3A4EAB3A-80C2-45A0-8917-4155A88A36A9}" destId="{27F93F01-7F8C-41A7-A369-7D950C5F7BF2}" srcOrd="0" destOrd="0" presId="urn:microsoft.com/office/officeart/2005/8/layout/hList1"/>
    <dgm:cxn modelId="{50BFB74E-8009-4BF7-9088-BCC9645CBAD6}" type="presOf" srcId="{7A6C37C7-97E4-42E1-9FBB-5E3F8766E9C8}" destId="{27F93F01-7F8C-41A7-A369-7D950C5F7BF2}" srcOrd="0" destOrd="1" presId="urn:microsoft.com/office/officeart/2005/8/layout/hList1"/>
    <dgm:cxn modelId="{83A9C2B9-FE6A-424D-9558-B4F5BFC06F10}" type="presOf" srcId="{C842835C-E821-4E5C-97B1-21DADEF58E58}" destId="{F36574A0-FE2D-4AE6-AC20-2FD673901935}" srcOrd="0" destOrd="0" presId="urn:microsoft.com/office/officeart/2005/8/layout/hList1"/>
    <dgm:cxn modelId="{6B178033-65EF-49B2-B015-B59199EF2F6A}" type="presParOf" srcId="{C5C572FC-F927-4E14-B7DD-D25E4E8586BA}" destId="{FD72D272-BA4A-47BA-86F6-EF78C157D42C}" srcOrd="0" destOrd="0" presId="urn:microsoft.com/office/officeart/2005/8/layout/hList1"/>
    <dgm:cxn modelId="{643B6C15-6DB8-469A-9B98-D453A99D1E2E}" type="presParOf" srcId="{FD72D272-BA4A-47BA-86F6-EF78C157D42C}" destId="{05076332-1109-4CF1-85C3-D65D577FED27}" srcOrd="0" destOrd="0" presId="urn:microsoft.com/office/officeart/2005/8/layout/hList1"/>
    <dgm:cxn modelId="{790FDD67-170F-44C4-9B31-11C6827C091B}" type="presParOf" srcId="{FD72D272-BA4A-47BA-86F6-EF78C157D42C}" destId="{F36574A0-FE2D-4AE6-AC20-2FD673901935}" srcOrd="1" destOrd="0" presId="urn:microsoft.com/office/officeart/2005/8/layout/hList1"/>
    <dgm:cxn modelId="{52D0F5AA-66B4-494D-8454-F23600CD733D}" type="presParOf" srcId="{C5C572FC-F927-4E14-B7DD-D25E4E8586BA}" destId="{3681D88C-AEF4-4E4D-8A4B-CF6541F44C50}" srcOrd="1" destOrd="0" presId="urn:microsoft.com/office/officeart/2005/8/layout/hList1"/>
    <dgm:cxn modelId="{FD0E6D4E-99ED-44B3-9D4A-86893120E9B4}" type="presParOf" srcId="{C5C572FC-F927-4E14-B7DD-D25E4E8586BA}" destId="{3A893608-D8EB-49F7-92DC-7C38A51818AC}" srcOrd="2" destOrd="0" presId="urn:microsoft.com/office/officeart/2005/8/layout/hList1"/>
    <dgm:cxn modelId="{7862549F-F161-4DA4-8837-333170852ECC}" type="presParOf" srcId="{3A893608-D8EB-49F7-92DC-7C38A51818AC}" destId="{E7944284-D04B-43E3-B10B-DA2D9D748853}" srcOrd="0" destOrd="0" presId="urn:microsoft.com/office/officeart/2005/8/layout/hList1"/>
    <dgm:cxn modelId="{E8147715-71A6-4A1C-A697-63D4C96073DB}" type="presParOf" srcId="{3A893608-D8EB-49F7-92DC-7C38A51818AC}" destId="{27F93F01-7F8C-41A7-A369-7D950C5F7BF2}" srcOrd="1" destOrd="0" presId="urn:microsoft.com/office/officeart/2005/8/layout/hList1"/>
    <dgm:cxn modelId="{BA1944E1-7FE1-42FF-944E-2EF0A47FBFF6}" type="presParOf" srcId="{C5C572FC-F927-4E14-B7DD-D25E4E8586BA}" destId="{3E6C9A59-E252-4EA4-92B2-2E71ABC4E2AD}" srcOrd="3" destOrd="0" presId="urn:microsoft.com/office/officeart/2005/8/layout/hList1"/>
    <dgm:cxn modelId="{3EA6F37E-98D5-4C8B-9397-A1CF87E3D87E}" type="presParOf" srcId="{C5C572FC-F927-4E14-B7DD-D25E4E8586BA}" destId="{E449BA04-E9C1-48C4-AFF9-D6332AFAC4E4}" srcOrd="4" destOrd="0" presId="urn:microsoft.com/office/officeart/2005/8/layout/hList1"/>
    <dgm:cxn modelId="{4F202ABA-6BFC-4E96-839F-E689B87910D5}" type="presParOf" srcId="{E449BA04-E9C1-48C4-AFF9-D6332AFAC4E4}" destId="{E25499F5-C5B8-4FDC-8D0C-EED285A33F03}" srcOrd="0" destOrd="0" presId="urn:microsoft.com/office/officeart/2005/8/layout/hList1"/>
    <dgm:cxn modelId="{2A76E125-5752-447C-A2A9-0598AA61C65B}" type="presParOf" srcId="{E449BA04-E9C1-48C4-AFF9-D6332AFAC4E4}" destId="{3FE2A1A1-2E15-410A-93CA-7A297C5D75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9AE57-C038-48AD-A69E-8CBB9D8D8A6A}">
      <dsp:nvSpPr>
        <dsp:cNvPr id="0" name=""/>
        <dsp:cNvSpPr/>
      </dsp:nvSpPr>
      <dsp:spPr>
        <a:xfrm>
          <a:off x="6633" y="1304998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Xamarin.Forms</a:t>
          </a:r>
          <a:r>
            <a:rPr lang="en-US" sz="2100" kern="1200" dirty="0" smtClean="0"/>
            <a:t> Solution</a:t>
          </a:r>
          <a:endParaRPr lang="en-US" sz="2100" kern="1200" dirty="0"/>
        </a:p>
      </dsp:txBody>
      <dsp:txXfrm>
        <a:off x="34980" y="1333345"/>
        <a:ext cx="1878966" cy="911136"/>
      </dsp:txXfrm>
    </dsp:sp>
    <dsp:sp modelId="{AAAA23B8-5C0D-4758-809B-75AE1823D4F5}">
      <dsp:nvSpPr>
        <dsp:cNvPr id="0" name=""/>
        <dsp:cNvSpPr/>
      </dsp:nvSpPr>
      <dsp:spPr>
        <a:xfrm rot="18289469">
          <a:off x="1651513" y="1208065"/>
          <a:ext cx="1355826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1355826" y="2434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95531" y="1198515"/>
        <a:ext cx="67791" cy="67791"/>
      </dsp:txXfrm>
    </dsp:sp>
    <dsp:sp modelId="{BD159EF6-7390-4055-A31C-A2B082C8CA33}">
      <dsp:nvSpPr>
        <dsp:cNvPr id="0" name=""/>
        <dsp:cNvSpPr/>
      </dsp:nvSpPr>
      <dsp:spPr>
        <a:xfrm>
          <a:off x="2716559" y="191993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Xamarin.Android</a:t>
          </a:r>
          <a:r>
            <a:rPr lang="en-US" sz="2100" kern="1200" dirty="0" smtClean="0"/>
            <a:t> Project</a:t>
          </a:r>
          <a:endParaRPr lang="en-US" sz="2100" kern="1200" dirty="0"/>
        </a:p>
      </dsp:txBody>
      <dsp:txXfrm>
        <a:off x="2744906" y="220340"/>
        <a:ext cx="1878966" cy="911136"/>
      </dsp:txXfrm>
    </dsp:sp>
    <dsp:sp modelId="{98E1CD5A-E02C-4BE6-945D-307910BF8DC4}">
      <dsp:nvSpPr>
        <dsp:cNvPr id="0" name=""/>
        <dsp:cNvSpPr/>
      </dsp:nvSpPr>
      <dsp:spPr>
        <a:xfrm>
          <a:off x="4652219" y="651563"/>
          <a:ext cx="774264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74264" y="24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19995" y="656552"/>
        <a:ext cx="38713" cy="38713"/>
      </dsp:txXfrm>
    </dsp:sp>
    <dsp:sp modelId="{DD1641BD-4EB1-4467-BE8E-5BEF0497AD9C}">
      <dsp:nvSpPr>
        <dsp:cNvPr id="0" name=""/>
        <dsp:cNvSpPr/>
      </dsp:nvSpPr>
      <dsp:spPr>
        <a:xfrm>
          <a:off x="5426484" y="191993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Native Android</a:t>
          </a:r>
          <a:endParaRPr lang="en-US" sz="2100" kern="1200" dirty="0"/>
        </a:p>
      </dsp:txBody>
      <dsp:txXfrm>
        <a:off x="5454831" y="220340"/>
        <a:ext cx="1878966" cy="911136"/>
      </dsp:txXfrm>
    </dsp:sp>
    <dsp:sp modelId="{4022D85D-C5C4-42B8-B251-EEF77A3C3488}">
      <dsp:nvSpPr>
        <dsp:cNvPr id="0" name=""/>
        <dsp:cNvSpPr/>
      </dsp:nvSpPr>
      <dsp:spPr>
        <a:xfrm>
          <a:off x="1942294" y="1764568"/>
          <a:ext cx="774264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74264" y="2434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10070" y="1769557"/>
        <a:ext cx="38713" cy="38713"/>
      </dsp:txXfrm>
    </dsp:sp>
    <dsp:sp modelId="{CA3F486E-8B34-40BC-8A15-C29093560472}">
      <dsp:nvSpPr>
        <dsp:cNvPr id="0" name=""/>
        <dsp:cNvSpPr/>
      </dsp:nvSpPr>
      <dsp:spPr>
        <a:xfrm>
          <a:off x="2716559" y="1304998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Xamarin.iOS</a:t>
          </a:r>
          <a:r>
            <a:rPr lang="en-US" sz="2100" kern="1200" dirty="0" smtClean="0"/>
            <a:t> Project</a:t>
          </a:r>
          <a:endParaRPr lang="en-US" sz="2100" kern="1200" dirty="0"/>
        </a:p>
      </dsp:txBody>
      <dsp:txXfrm>
        <a:off x="2744906" y="1333345"/>
        <a:ext cx="1878966" cy="911136"/>
      </dsp:txXfrm>
    </dsp:sp>
    <dsp:sp modelId="{D2D017CF-682D-4EC1-B5AF-C441F7B52421}">
      <dsp:nvSpPr>
        <dsp:cNvPr id="0" name=""/>
        <dsp:cNvSpPr/>
      </dsp:nvSpPr>
      <dsp:spPr>
        <a:xfrm>
          <a:off x="4652219" y="1764568"/>
          <a:ext cx="774264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74264" y="24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19995" y="1769557"/>
        <a:ext cx="38713" cy="38713"/>
      </dsp:txXfrm>
    </dsp:sp>
    <dsp:sp modelId="{2A5CD9D7-2D27-4EB2-825D-8FE27F9DC6A5}">
      <dsp:nvSpPr>
        <dsp:cNvPr id="0" name=""/>
        <dsp:cNvSpPr/>
      </dsp:nvSpPr>
      <dsp:spPr>
        <a:xfrm>
          <a:off x="5426484" y="1304998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Native iOS</a:t>
          </a:r>
          <a:endParaRPr lang="en-US" sz="2100" kern="1200" dirty="0"/>
        </a:p>
      </dsp:txBody>
      <dsp:txXfrm>
        <a:off x="5454831" y="1333345"/>
        <a:ext cx="1878966" cy="911136"/>
      </dsp:txXfrm>
    </dsp:sp>
    <dsp:sp modelId="{9D3A4D6E-A3AA-40E9-83E5-5D8B68DA84E8}">
      <dsp:nvSpPr>
        <dsp:cNvPr id="0" name=""/>
        <dsp:cNvSpPr/>
      </dsp:nvSpPr>
      <dsp:spPr>
        <a:xfrm rot="3310531">
          <a:off x="1651513" y="2321070"/>
          <a:ext cx="1355826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1355826" y="2434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95531" y="2311520"/>
        <a:ext cx="67791" cy="67791"/>
      </dsp:txXfrm>
    </dsp:sp>
    <dsp:sp modelId="{C85A7070-47E7-4EDE-A372-8CCEACCC6651}">
      <dsp:nvSpPr>
        <dsp:cNvPr id="0" name=""/>
        <dsp:cNvSpPr/>
      </dsp:nvSpPr>
      <dsp:spPr>
        <a:xfrm>
          <a:off x="2716559" y="2418003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Universal Windows Project</a:t>
          </a:r>
          <a:endParaRPr lang="en-US" sz="2100" kern="1200" dirty="0"/>
        </a:p>
      </dsp:txBody>
      <dsp:txXfrm>
        <a:off x="2744906" y="2446350"/>
        <a:ext cx="1878966" cy="911136"/>
      </dsp:txXfrm>
    </dsp:sp>
    <dsp:sp modelId="{15B8AD97-0F56-4C4B-838B-A8C87FEF68D8}">
      <dsp:nvSpPr>
        <dsp:cNvPr id="0" name=""/>
        <dsp:cNvSpPr/>
      </dsp:nvSpPr>
      <dsp:spPr>
        <a:xfrm>
          <a:off x="4652219" y="2877573"/>
          <a:ext cx="774264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74264" y="24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19995" y="2882562"/>
        <a:ext cx="38713" cy="38713"/>
      </dsp:txXfrm>
    </dsp:sp>
    <dsp:sp modelId="{D8268A4E-8F1D-463E-BA02-9831D58F5A1A}">
      <dsp:nvSpPr>
        <dsp:cNvPr id="0" name=""/>
        <dsp:cNvSpPr/>
      </dsp:nvSpPr>
      <dsp:spPr>
        <a:xfrm>
          <a:off x="5426484" y="2418003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Native Windows</a:t>
          </a:r>
          <a:endParaRPr lang="en-US" sz="2100" kern="1200" dirty="0"/>
        </a:p>
      </dsp:txBody>
      <dsp:txXfrm>
        <a:off x="5454831" y="2446350"/>
        <a:ext cx="1878966" cy="911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FDE51-1E88-4DE7-A577-3A1209956C26}">
      <dsp:nvSpPr>
        <dsp:cNvPr id="0" name=""/>
        <dsp:cNvSpPr/>
      </dsp:nvSpPr>
      <dsp:spPr>
        <a:xfrm>
          <a:off x="0" y="0"/>
          <a:ext cx="8229600" cy="3394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Xamarin.iOS</a:t>
          </a:r>
          <a:endParaRPr lang="en-US" sz="6500" kern="1200" dirty="0"/>
        </a:p>
      </dsp:txBody>
      <dsp:txXfrm>
        <a:off x="0" y="0"/>
        <a:ext cx="8229600" cy="1833014"/>
      </dsp:txXfrm>
    </dsp:sp>
    <dsp:sp modelId="{EDBA2673-A2BB-49C6-AF94-91C8ED3A4AAF}">
      <dsp:nvSpPr>
        <dsp:cNvPr id="0" name=""/>
        <dsp:cNvSpPr/>
      </dsp:nvSpPr>
      <dsp:spPr>
        <a:xfrm>
          <a:off x="0" y="1765125"/>
          <a:ext cx="4114799" cy="156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Mac (Required)</a:t>
          </a:r>
          <a:endParaRPr lang="en-US" sz="26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OS X </a:t>
          </a:r>
          <a:r>
            <a:rPr lang="en-US" sz="2000" kern="1200" dirty="0" err="1" smtClean="0"/>
            <a:t>Yosimite</a:t>
          </a:r>
          <a:r>
            <a:rPr lang="en-US" sz="2000" kern="1200" dirty="0" smtClean="0"/>
            <a:t>+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Xamarin</a:t>
          </a:r>
          <a:r>
            <a:rPr lang="en-US" sz="2000" kern="1200" dirty="0" smtClean="0"/>
            <a:t> </a:t>
          </a:r>
          <a:r>
            <a:rPr lang="en-US" sz="2000" kern="1200" dirty="0" smtClean="0"/>
            <a:t>Studio (or VS for Mac)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XCode</a:t>
          </a:r>
          <a:endParaRPr lang="en-US" sz="2000" kern="1200" dirty="0"/>
        </a:p>
      </dsp:txBody>
      <dsp:txXfrm>
        <a:off x="0" y="1765125"/>
        <a:ext cx="4114799" cy="1561457"/>
      </dsp:txXfrm>
    </dsp:sp>
    <dsp:sp modelId="{B23A08BF-EC7C-460F-9EF4-6AB1A381736D}">
      <dsp:nvSpPr>
        <dsp:cNvPr id="0" name=""/>
        <dsp:cNvSpPr/>
      </dsp:nvSpPr>
      <dsp:spPr>
        <a:xfrm>
          <a:off x="4114800" y="1765125"/>
          <a:ext cx="4114799" cy="156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Windows PC (Optional)</a:t>
          </a:r>
          <a:endParaRPr lang="en-US" sz="26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Visual Studio 2012+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Xamarin</a:t>
          </a:r>
          <a:r>
            <a:rPr lang="en-US" sz="2000" kern="1200" dirty="0" smtClean="0"/>
            <a:t> Plugin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Still has to network with Mac</a:t>
          </a:r>
          <a:endParaRPr lang="en-US" sz="2000" kern="1200" dirty="0"/>
        </a:p>
      </dsp:txBody>
      <dsp:txXfrm>
        <a:off x="4114800" y="1765125"/>
        <a:ext cx="4114799" cy="1561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D75E8-4E42-4A07-980A-C2802134616A}">
      <dsp:nvSpPr>
        <dsp:cNvPr id="0" name=""/>
        <dsp:cNvSpPr/>
      </dsp:nvSpPr>
      <dsp:spPr>
        <a:xfrm>
          <a:off x="0" y="0"/>
          <a:ext cx="8229600" cy="3394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Xamarin.Android</a:t>
          </a:r>
          <a:endParaRPr lang="en-US" sz="6500" kern="1200" dirty="0"/>
        </a:p>
      </dsp:txBody>
      <dsp:txXfrm>
        <a:off x="0" y="0"/>
        <a:ext cx="8229600" cy="1833014"/>
      </dsp:txXfrm>
    </dsp:sp>
    <dsp:sp modelId="{A3F144B7-6E09-460F-B6C1-1BEE02DAE9FF}">
      <dsp:nvSpPr>
        <dsp:cNvPr id="0" name=""/>
        <dsp:cNvSpPr/>
      </dsp:nvSpPr>
      <dsp:spPr>
        <a:xfrm>
          <a:off x="4018" y="1765125"/>
          <a:ext cx="2740521" cy="156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Mac</a:t>
          </a:r>
          <a:endParaRPr lang="en-US" sz="27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OS X </a:t>
          </a:r>
          <a:r>
            <a:rPr lang="en-US" sz="2100" kern="1200" dirty="0" err="1" smtClean="0"/>
            <a:t>Yosimite</a:t>
          </a:r>
          <a:r>
            <a:rPr lang="en-US" sz="2100" kern="1200" dirty="0" smtClean="0"/>
            <a:t>+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/>
            <a:t>Xamarin</a:t>
          </a:r>
          <a:r>
            <a:rPr lang="en-US" sz="2100" kern="1200" dirty="0" smtClean="0"/>
            <a:t> </a:t>
          </a:r>
          <a:r>
            <a:rPr lang="en-US" sz="2100" kern="1200" dirty="0" smtClean="0"/>
            <a:t>Studio (or VS for Mac)</a:t>
          </a:r>
          <a:endParaRPr lang="en-US" sz="2100" kern="1200" dirty="0"/>
        </a:p>
      </dsp:txBody>
      <dsp:txXfrm>
        <a:off x="4018" y="1765125"/>
        <a:ext cx="2740521" cy="1561457"/>
      </dsp:txXfrm>
    </dsp:sp>
    <dsp:sp modelId="{3A577329-1DAB-4571-80BD-9F9DC9F0B735}">
      <dsp:nvSpPr>
        <dsp:cNvPr id="0" name=""/>
        <dsp:cNvSpPr/>
      </dsp:nvSpPr>
      <dsp:spPr>
        <a:xfrm>
          <a:off x="2744539" y="1765125"/>
          <a:ext cx="2740521" cy="156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Windows PC</a:t>
          </a:r>
          <a:endParaRPr lang="en-US" sz="27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Visual Studio 2012+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Xamarin Plugin</a:t>
          </a:r>
          <a:endParaRPr lang="en-US" sz="2100" kern="1200"/>
        </a:p>
      </dsp:txBody>
      <dsp:txXfrm>
        <a:off x="2744539" y="1765125"/>
        <a:ext cx="2740521" cy="1561457"/>
      </dsp:txXfrm>
    </dsp:sp>
    <dsp:sp modelId="{F13EE5FC-80EB-4005-A645-A585D4473551}">
      <dsp:nvSpPr>
        <dsp:cNvPr id="0" name=""/>
        <dsp:cNvSpPr/>
      </dsp:nvSpPr>
      <dsp:spPr>
        <a:xfrm>
          <a:off x="5485060" y="1765125"/>
          <a:ext cx="2740521" cy="156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Windows PC</a:t>
          </a:r>
          <a:endParaRPr lang="en-US" sz="27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Xamarin Studio</a:t>
          </a:r>
          <a:endParaRPr lang="en-US" sz="2100" kern="1200"/>
        </a:p>
      </dsp:txBody>
      <dsp:txXfrm>
        <a:off x="5485060" y="1765125"/>
        <a:ext cx="2740521" cy="15614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D1CA5-B23F-493B-B008-10F11B55AA97}">
      <dsp:nvSpPr>
        <dsp:cNvPr id="0" name=""/>
        <dsp:cNvSpPr/>
      </dsp:nvSpPr>
      <dsp:spPr>
        <a:xfrm>
          <a:off x="0" y="0"/>
          <a:ext cx="8229600" cy="3394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Universal Windows</a:t>
          </a:r>
          <a:endParaRPr lang="en-US" sz="6500" kern="1200" dirty="0"/>
        </a:p>
      </dsp:txBody>
      <dsp:txXfrm>
        <a:off x="0" y="0"/>
        <a:ext cx="8229600" cy="1833014"/>
      </dsp:txXfrm>
    </dsp:sp>
    <dsp:sp modelId="{D5BB4401-E27C-46BB-936A-A9D62306AC7D}">
      <dsp:nvSpPr>
        <dsp:cNvPr id="0" name=""/>
        <dsp:cNvSpPr/>
      </dsp:nvSpPr>
      <dsp:spPr>
        <a:xfrm>
          <a:off x="0" y="1765125"/>
          <a:ext cx="8229600" cy="156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Windows PC (Required)</a:t>
          </a:r>
          <a:endParaRPr lang="en-US" sz="26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Windows 10 *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Visual Studio 2015 *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Xamarin Plugin</a:t>
          </a:r>
          <a:endParaRPr lang="en-US" sz="2000" kern="1200"/>
        </a:p>
      </dsp:txBody>
      <dsp:txXfrm>
        <a:off x="0" y="1765125"/>
        <a:ext cx="8229600" cy="15614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76332-1109-4CF1-85C3-D65D577FED27}">
      <dsp:nvSpPr>
        <dsp:cNvPr id="0" name=""/>
        <dsp:cNvSpPr/>
      </dsp:nvSpPr>
      <dsp:spPr>
        <a:xfrm>
          <a:off x="2571" y="391635"/>
          <a:ext cx="2507456" cy="766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iOS Simulator</a:t>
          </a:r>
          <a:endParaRPr lang="en-US" sz="2100" kern="1200"/>
        </a:p>
      </dsp:txBody>
      <dsp:txXfrm>
        <a:off x="2571" y="391635"/>
        <a:ext cx="2507456" cy="766561"/>
      </dsp:txXfrm>
    </dsp:sp>
    <dsp:sp modelId="{F36574A0-FE2D-4AE6-AC20-2FD673901935}">
      <dsp:nvSpPr>
        <dsp:cNvPr id="0" name=""/>
        <dsp:cNvSpPr/>
      </dsp:nvSpPr>
      <dsp:spPr>
        <a:xfrm>
          <a:off x="2571" y="1158196"/>
          <a:ext cx="2507456" cy="18446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On Mac only</a:t>
          </a:r>
          <a:endParaRPr lang="en-US" sz="2100" kern="1200"/>
        </a:p>
      </dsp:txBody>
      <dsp:txXfrm>
        <a:off x="2571" y="1158196"/>
        <a:ext cx="2507456" cy="1844640"/>
      </dsp:txXfrm>
    </dsp:sp>
    <dsp:sp modelId="{E7944284-D04B-43E3-B10B-DA2D9D748853}">
      <dsp:nvSpPr>
        <dsp:cNvPr id="0" name=""/>
        <dsp:cNvSpPr/>
      </dsp:nvSpPr>
      <dsp:spPr>
        <a:xfrm>
          <a:off x="2861071" y="391635"/>
          <a:ext cx="2507456" cy="766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Android Emulator</a:t>
          </a:r>
          <a:endParaRPr lang="en-US" sz="2100" kern="1200"/>
        </a:p>
      </dsp:txBody>
      <dsp:txXfrm>
        <a:off x="2861071" y="391635"/>
        <a:ext cx="2507456" cy="766561"/>
      </dsp:txXfrm>
    </dsp:sp>
    <dsp:sp modelId="{27F93F01-7F8C-41A7-A369-7D950C5F7BF2}">
      <dsp:nvSpPr>
        <dsp:cNvPr id="0" name=""/>
        <dsp:cNvSpPr/>
      </dsp:nvSpPr>
      <dsp:spPr>
        <a:xfrm>
          <a:off x="2861071" y="1158196"/>
          <a:ext cx="2507456" cy="18446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Default Emulator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Genymotion Emulator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Visual Studio Emulator</a:t>
          </a:r>
          <a:endParaRPr lang="en-US" sz="2100" kern="1200"/>
        </a:p>
      </dsp:txBody>
      <dsp:txXfrm>
        <a:off x="2861071" y="1158196"/>
        <a:ext cx="2507456" cy="1844640"/>
      </dsp:txXfrm>
    </dsp:sp>
    <dsp:sp modelId="{E25499F5-C5B8-4FDC-8D0C-EED285A33F03}">
      <dsp:nvSpPr>
        <dsp:cNvPr id="0" name=""/>
        <dsp:cNvSpPr/>
      </dsp:nvSpPr>
      <dsp:spPr>
        <a:xfrm>
          <a:off x="5719571" y="391635"/>
          <a:ext cx="2507456" cy="766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Windows Simulator or Device</a:t>
          </a:r>
          <a:endParaRPr lang="en-US" sz="2100" kern="1200"/>
        </a:p>
      </dsp:txBody>
      <dsp:txXfrm>
        <a:off x="5719571" y="391635"/>
        <a:ext cx="2507456" cy="766561"/>
      </dsp:txXfrm>
    </dsp:sp>
    <dsp:sp modelId="{3FE2A1A1-2E15-410A-93CA-7A297C5D758E}">
      <dsp:nvSpPr>
        <dsp:cNvPr id="0" name=""/>
        <dsp:cNvSpPr/>
      </dsp:nvSpPr>
      <dsp:spPr>
        <a:xfrm>
          <a:off x="5719571" y="1158196"/>
          <a:ext cx="2507456" cy="18446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On Windows only</a:t>
          </a:r>
          <a:endParaRPr lang="en-US" sz="2100" kern="1200"/>
        </a:p>
      </dsp:txBody>
      <dsp:txXfrm>
        <a:off x="5719571" y="1158196"/>
        <a:ext cx="2507456" cy="184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 smtClean="0">
                <a:latin typeface="Arial" pitchFamily="34" charset="0"/>
                <a:cs typeface="Arial" pitchFamily="34" charset="0"/>
              </a:rPr>
              <a:t>Visual Studio Live! Las Vegas 2016</a:t>
            </a:r>
            <a:endParaRPr lang="en-U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xamarin.com/guides/cross-platform/xamarin-forms/controls/page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boxmodel.asp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xamarin.com/guides/cross-platform/xamarin-forms/controls/layout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entedwards/MobileTasks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xamarin.com/guides/cross-platform/xamarin-forms/introduction-to-xamarin-form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6600" y="2581275"/>
            <a:ext cx="398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  <a:cs typeface="+mn-cs"/>
              </a:rPr>
              <a:t>Brent Edwards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Arial" charset="0"/>
              <a:cs typeface="+mn-cs"/>
            </a:endParaRPr>
          </a:p>
          <a:p>
            <a:pPr algn="r">
              <a:defRPr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</a:rPr>
              <a:t>Principal Lead Consultant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  <a:latin typeface="Arial" charset="0"/>
            </a:endParaRPr>
          </a:p>
          <a:p>
            <a:pPr algn="r">
              <a:defRPr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</a:rPr>
              <a:t>Magenic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defRPr/>
            </a:pPr>
            <a:endParaRPr lang="en-US" b="1" dirty="0">
              <a:solidFill>
                <a:srgbClr val="1F497D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1F497D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733800" y="3867150"/>
            <a:ext cx="3667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Arial" charset="0"/>
              </a:rPr>
              <a:t>Level: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</a:rPr>
              <a:t>Intermediate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Arial" charset="0"/>
            </a:endParaRPr>
          </a:p>
          <a:p>
            <a:pPr algn="r"/>
            <a:endParaRPr lang="en-US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289050"/>
            <a:ext cx="7620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Building Modern Mobile Apps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4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Xamarin.Forms</a:t>
            </a:r>
            <a:endParaRPr lang="en-US" sz="4400" b="1" dirty="0" smtClean="0"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System requirements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System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52564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5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AFDE51-1E88-4DE7-A577-3A1209956C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DAFDE51-1E88-4DE7-A577-3A1209956C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BA2673-A2BB-49C6-AF94-91C8ED3A4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EDBA2673-A2BB-49C6-AF94-91C8ED3A4A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3A08BF-EC7C-460F-9EF4-6AB1A38173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B23A08BF-EC7C-460F-9EF4-6AB1A38173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System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097052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730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2D75E8-4E42-4A07-980A-C280213461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292D75E8-4E42-4A07-980A-C280213461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F144B7-6E09-460F-B6C1-1BEE02DAE9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3F144B7-6E09-460F-B6C1-1BEE02DAE9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577329-1DAB-4571-80BD-9F9DC9F0B7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A577329-1DAB-4571-80BD-9F9DC9F0B7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3EE5FC-80EB-4005-A645-A585D4473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F13EE5FC-80EB-4005-A645-A585D44735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System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705350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* Unless targeting older version of Windows or Windows Phone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2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6D1CA5-B23F-493B-B008-10F11B55A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D6D1CA5-B23F-493B-B008-10F11B55AA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BB4401-E27C-46BB-936A-A9D62306A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5BB4401-E27C-46BB-936A-A9D62306AC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944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076332-1109-4CF1-85C3-D65D577FED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05076332-1109-4CF1-85C3-D65D577FED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6574A0-FE2D-4AE6-AC20-2FD673901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F36574A0-FE2D-4AE6-AC20-2FD6739019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944284-D04B-43E3-B10B-DA2D9D748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E7944284-D04B-43E3-B10B-DA2D9D7488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F93F01-7F8C-41A7-A369-7D950C5F7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27F93F01-7F8C-41A7-A369-7D950C5F7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5499F5-C5B8-4FDC-8D0C-EED285A33F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E25499F5-C5B8-4FDC-8D0C-EED285A33F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E2A1A1-2E15-410A-93CA-7A297C5D75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3FE2A1A1-2E15-410A-93CA-7A297C5D75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on real devices too!</a:t>
            </a:r>
          </a:p>
          <a:p>
            <a:pPr lvl="1"/>
            <a:r>
              <a:rPr lang="en-US" dirty="0" smtClean="0"/>
              <a:t>Emulators/Simulators are only an approximation</a:t>
            </a:r>
          </a:p>
          <a:p>
            <a:pPr lvl="1"/>
            <a:r>
              <a:rPr lang="en-US" dirty="0" smtClean="0"/>
              <a:t>Real devices have different constraints and limitations</a:t>
            </a:r>
          </a:p>
          <a:p>
            <a:r>
              <a:rPr lang="en-US" dirty="0" smtClean="0"/>
              <a:t>Test on multiple devices for each target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8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8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r>
              <a:rPr lang="en-US" dirty="0" smtClean="0"/>
              <a:t>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Main Classes everything is built on</a:t>
            </a:r>
          </a:p>
          <a:p>
            <a:pPr lvl="1"/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developer.xamarin.com/guides/cross-platform/xamarin-forms/controls/views/Images/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1" y="2131309"/>
            <a:ext cx="5119509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developer.xamarin.com/guides/cross-platform/xamarin-forms/controls/views/Images/Ed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1" y="2131309"/>
            <a:ext cx="5119509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developer.xamarin.com/guides/cross-platform/xamarin-forms/controls/views/Images/DatePi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06" y="2131308"/>
            <a:ext cx="5125859" cy="256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Typically called control or widget on native platforms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Editor</a:t>
            </a:r>
          </a:p>
          <a:p>
            <a:pPr lvl="1"/>
            <a:r>
              <a:rPr lang="en-US" dirty="0" err="1" smtClean="0"/>
              <a:t>DatePicker</a:t>
            </a:r>
            <a:endParaRPr lang="en-US" dirty="0" smtClean="0"/>
          </a:p>
          <a:p>
            <a:pPr lvl="1"/>
            <a:r>
              <a:rPr lang="en-US" dirty="0" err="1" smtClean="0"/>
              <a:t>ListView</a:t>
            </a:r>
            <a:endParaRPr lang="en-US" dirty="0" smtClean="0"/>
          </a:p>
          <a:p>
            <a:pPr lvl="1"/>
            <a:r>
              <a:rPr lang="en-US" dirty="0" smtClean="0"/>
              <a:t>Switch</a:t>
            </a:r>
          </a:p>
        </p:txBody>
      </p:sp>
      <p:pic>
        <p:nvPicPr>
          <p:cNvPr id="3088" name="Picture 16" descr="http://developer.xamarin.com/guides/cross-platform/xamarin-forms/controls/views/Images/List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0" y="2131308"/>
            <a:ext cx="5119510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developer.xamarin.com/guides/cross-platform/xamarin-forms/controls/views/Images/Switc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5" y="2131307"/>
            <a:ext cx="5122685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32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Activity</a:t>
            </a:r>
          </a:p>
          <a:p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View Controller</a:t>
            </a:r>
          </a:p>
          <a:p>
            <a:r>
              <a:rPr lang="en-US" dirty="0" smtClean="0"/>
              <a:t>Windows Phone</a:t>
            </a:r>
          </a:p>
          <a:p>
            <a:pPr lvl="1"/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4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BrentE@magenic.com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@</a:t>
            </a:r>
            <a:r>
              <a:rPr lang="en-US" dirty="0" err="1" smtClean="0">
                <a:solidFill>
                  <a:srgbClr val="FF6600"/>
                </a:solidFill>
              </a:rPr>
              <a:t>brentledwards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http://www.brentedwards.net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https://github.com/brentedwards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86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Examples</a:t>
            </a:r>
            <a:endParaRPr lang="en-US" dirty="0"/>
          </a:p>
        </p:txBody>
      </p:sp>
      <p:pic>
        <p:nvPicPr>
          <p:cNvPr id="1030" name="Picture 6" descr="http://developer.xamarin.com/guides/cross-platform/xamarin-forms/controls/pages/Images/Pag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525589"/>
            <a:ext cx="8229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193862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http://developer.xamarin.com/guides/cross-platform/xamarin-forms/controls/pages/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969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of view used for… Layout!</a:t>
            </a:r>
          </a:p>
          <a:p>
            <a:r>
              <a:rPr lang="en-US" dirty="0" smtClean="0"/>
              <a:t>Container for other Layouts or Views</a:t>
            </a:r>
          </a:p>
          <a:p>
            <a:r>
              <a:rPr lang="en-US" dirty="0" smtClean="0"/>
              <a:t>2 Types</a:t>
            </a:r>
          </a:p>
          <a:p>
            <a:pPr lvl="1"/>
            <a:r>
              <a:rPr lang="en-US" dirty="0" smtClean="0"/>
              <a:t>Managed</a:t>
            </a:r>
          </a:p>
          <a:p>
            <a:pPr lvl="1"/>
            <a:r>
              <a:rPr lang="en-US" dirty="0" smtClean="0"/>
              <a:t>Unmanaged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6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sizing and positioning child views</a:t>
            </a:r>
          </a:p>
          <a:p>
            <a:r>
              <a:rPr lang="en-US" dirty="0" smtClean="0"/>
              <a:t>Follow CSS Box Model</a:t>
            </a:r>
            <a:endParaRPr lang="en-US" dirty="0"/>
          </a:p>
        </p:txBody>
      </p:sp>
      <p:pic>
        <p:nvPicPr>
          <p:cNvPr id="2050" name="Picture 2" descr="CSS box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643944"/>
            <a:ext cx="3829050" cy="20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8650" y="4768235"/>
            <a:ext cx="7886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http://www.w3schools.com/css/css_boxmodel.asp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9258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Unmanaged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handle sizing and positioning of child views</a:t>
            </a:r>
          </a:p>
          <a:p>
            <a:pPr lvl="1"/>
            <a:r>
              <a:rPr lang="en-US" dirty="0" smtClean="0"/>
              <a:t>Developer sets this</a:t>
            </a:r>
          </a:p>
          <a:p>
            <a:pPr lvl="1"/>
            <a:endParaRPr lang="en-US" dirty="0"/>
          </a:p>
          <a:p>
            <a:r>
              <a:rPr lang="en-US" dirty="0" smtClean="0"/>
              <a:t>Allows for precise positioning</a:t>
            </a:r>
          </a:p>
          <a:p>
            <a:pPr lvl="1"/>
            <a:r>
              <a:rPr lang="en-US" dirty="0" smtClean="0"/>
              <a:t>Requires testing on many device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9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Examples</a:t>
            </a:r>
            <a:endParaRPr lang="en-US" dirty="0"/>
          </a:p>
        </p:txBody>
      </p:sp>
      <p:pic>
        <p:nvPicPr>
          <p:cNvPr id="2050" name="Picture 2" descr="http://developer.xamarin.com/guides/cross-platform/xamarin-forms/controls/layouts/Images/Layout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14396"/>
            <a:ext cx="8229600" cy="196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843228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http://developer.xamarin.com/guides/cross-platform/xamarin-forms/controls/layouts/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311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how items in a list or table should be drawn</a:t>
            </a:r>
          </a:p>
          <a:p>
            <a:pPr lvl="1"/>
            <a:r>
              <a:rPr lang="en-US" dirty="0" smtClean="0"/>
              <a:t>Not a visual element</a:t>
            </a:r>
          </a:p>
          <a:p>
            <a:pPr lvl="1"/>
            <a:r>
              <a:rPr lang="en-US" dirty="0" smtClean="0"/>
              <a:t>Like a </a:t>
            </a:r>
            <a:r>
              <a:rPr lang="en-US" dirty="0" err="1" smtClean="0"/>
              <a:t>DataTemplate</a:t>
            </a:r>
            <a:r>
              <a:rPr lang="en-US" dirty="0" smtClean="0"/>
              <a:t> in XAML</a:t>
            </a:r>
          </a:p>
          <a:p>
            <a:r>
              <a:rPr lang="en-US" dirty="0" smtClean="0"/>
              <a:t>Designed for </a:t>
            </a:r>
            <a:r>
              <a:rPr lang="en-US" dirty="0" err="1" smtClean="0"/>
              <a:t>ListView</a:t>
            </a:r>
            <a:r>
              <a:rPr lang="en-US" dirty="0" smtClean="0"/>
              <a:t> and </a:t>
            </a:r>
            <a:r>
              <a:rPr lang="en-US" dirty="0" err="1" smtClean="0"/>
              <a:t>TableView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7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developer.xamarin.com/guides/cross-platform/xamarin-forms/controls/cells/Images/EntryCe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05" y="2129720"/>
            <a:ext cx="5122685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EntryCell</a:t>
            </a:r>
            <a:endParaRPr lang="en-US" dirty="0" smtClean="0"/>
          </a:p>
          <a:p>
            <a:pPr lvl="1"/>
            <a:r>
              <a:rPr lang="en-US" dirty="0" err="1" smtClean="0"/>
              <a:t>SwitchCell</a:t>
            </a:r>
            <a:endParaRPr lang="en-US" dirty="0" smtClean="0"/>
          </a:p>
          <a:p>
            <a:pPr lvl="1"/>
            <a:r>
              <a:rPr lang="en-US" dirty="0" err="1" smtClean="0"/>
              <a:t>TextCell</a:t>
            </a:r>
            <a:endParaRPr lang="en-US" dirty="0" smtClean="0"/>
          </a:p>
          <a:p>
            <a:pPr lvl="1"/>
            <a:r>
              <a:rPr lang="en-US" dirty="0" err="1" smtClean="0"/>
              <a:t>ImageCell</a:t>
            </a:r>
            <a:endParaRPr lang="en-US" dirty="0" smtClean="0"/>
          </a:p>
        </p:txBody>
      </p:sp>
      <p:pic>
        <p:nvPicPr>
          <p:cNvPr id="4100" name="Picture 4" descr="http://developer.xamarin.com/guides/cross-platform/xamarin-forms/controls/cells/Images/SwitchCe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3" y="2129720"/>
            <a:ext cx="5122686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developer.xamarin.com/guides/cross-platform/xamarin-forms/controls/cells/Images/TextCe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1" y="2129718"/>
            <a:ext cx="5122688" cy="256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developer.xamarin.com/guides/cross-platform/xamarin-forms/controls/cells/Images/ImageCe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1" y="2129717"/>
            <a:ext cx="5122689" cy="256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42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10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Custom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Custom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about custom controls?</a:t>
            </a:r>
          </a:p>
          <a:p>
            <a:pPr lvl="1"/>
            <a:r>
              <a:rPr lang="en-US" dirty="0" smtClean="0"/>
              <a:t>Create a custom Renderer!</a:t>
            </a:r>
          </a:p>
          <a:p>
            <a:pPr lvl="1"/>
            <a:endParaRPr lang="en-US" dirty="0"/>
          </a:p>
          <a:p>
            <a:r>
              <a:rPr lang="en-US" dirty="0" smtClean="0"/>
              <a:t>Renderers output native controls for each platform</a:t>
            </a:r>
          </a:p>
          <a:p>
            <a:endParaRPr lang="en-US" dirty="0"/>
          </a:p>
          <a:p>
            <a:r>
              <a:rPr lang="en-US" dirty="0" smtClean="0"/>
              <a:t>All controls use Renderers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3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Tasks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github.com/brentedwards/MobileTasks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5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tweak existing controls</a:t>
            </a:r>
          </a:p>
          <a:p>
            <a:r>
              <a:rPr lang="en-US" dirty="0" smtClean="0"/>
              <a:t>Can create completely new controls</a:t>
            </a:r>
          </a:p>
          <a:p>
            <a:pPr lvl="1"/>
            <a:r>
              <a:rPr lang="en-US" dirty="0" smtClean="0"/>
              <a:t>Lots of power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63559" indent="-457189"/>
            <a:r>
              <a:rPr lang="en-US" dirty="0" smtClean="0"/>
              <a:t>How to do it</a:t>
            </a:r>
          </a:p>
          <a:p>
            <a:pPr marL="995338" lvl="1" indent="-457189">
              <a:buFont typeface="+mj-lt"/>
              <a:buAutoNum type="arabicPeriod"/>
            </a:pPr>
            <a:r>
              <a:rPr lang="en-US" dirty="0" smtClean="0"/>
              <a:t>Create custom control</a:t>
            </a:r>
          </a:p>
          <a:p>
            <a:pPr lvl="2"/>
            <a:r>
              <a:rPr lang="en-US" dirty="0" smtClean="0"/>
              <a:t>Can inherit from existing types</a:t>
            </a:r>
          </a:p>
          <a:p>
            <a:pPr marL="995338" lvl="1" indent="-457189">
              <a:buFont typeface="+mj-lt"/>
              <a:buAutoNum type="arabicPeriod"/>
            </a:pPr>
            <a:r>
              <a:rPr lang="en-US" dirty="0" smtClean="0"/>
              <a:t>Create custom renderer for each platform</a:t>
            </a:r>
          </a:p>
          <a:p>
            <a:pPr lvl="2"/>
            <a:r>
              <a:rPr lang="en-US" dirty="0" smtClean="0"/>
              <a:t>This dives into </a:t>
            </a:r>
            <a:r>
              <a:rPr lang="en-US" dirty="0" err="1" smtClean="0"/>
              <a:t>Xamarin</a:t>
            </a:r>
            <a:r>
              <a:rPr lang="en-US" dirty="0" smtClean="0"/>
              <a:t> proper</a:t>
            </a:r>
          </a:p>
          <a:p>
            <a:pPr marL="995338" lvl="1" indent="-457189">
              <a:buFont typeface="+mj-lt"/>
              <a:buAutoNum type="arabicPeriod"/>
            </a:pPr>
            <a:r>
              <a:rPr lang="en-US" dirty="0" smtClean="0"/>
              <a:t>Bind them together with </a:t>
            </a:r>
            <a:r>
              <a:rPr lang="en-US" dirty="0" err="1" smtClean="0"/>
              <a:t>ExportRenderer</a:t>
            </a:r>
            <a:r>
              <a:rPr lang="en-US" dirty="0" smtClean="0"/>
              <a:t> attribute</a:t>
            </a:r>
          </a:p>
          <a:p>
            <a:pPr lvl="2"/>
            <a:r>
              <a:rPr lang="en-US" dirty="0" smtClean="0"/>
              <a:t>Tells </a:t>
            </a:r>
            <a:r>
              <a:rPr lang="en-US" dirty="0" err="1" smtClean="0"/>
              <a:t>Xamarin</a:t>
            </a:r>
            <a:r>
              <a:rPr lang="en-US" dirty="0" smtClean="0"/>
              <a:t> that they are a pair</a:t>
            </a:r>
          </a:p>
        </p:txBody>
      </p:sp>
    </p:spTree>
    <p:extLst>
      <p:ext uri="{BB962C8B-B14F-4D97-AF65-F5344CB8AC3E}">
        <p14:creationId xmlns:p14="http://schemas.microsoft.com/office/powerpoint/2010/main" val="108160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38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Model-View-</a:t>
            </a:r>
            <a:r>
              <a:rPr lang="en-US" dirty="0" err="1" smtClean="0">
                <a:solidFill>
                  <a:schemeClr val="bg1"/>
                </a:solidFill>
              </a:rPr>
              <a:t>ViewModel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5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200400" y="1123951"/>
            <a:ext cx="2743200" cy="68579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</a:t>
            </a:r>
          </a:p>
          <a:p>
            <a:pPr algn="ctr"/>
            <a:r>
              <a:rPr lang="en-US" dirty="0"/>
              <a:t>Presentation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2543141"/>
            <a:ext cx="2743200" cy="688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 Model</a:t>
            </a:r>
          </a:p>
          <a:p>
            <a:pPr algn="ctr"/>
            <a:r>
              <a:rPr lang="en-US" dirty="0"/>
              <a:t>Presentation Logic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00400" y="3964736"/>
            <a:ext cx="2743200" cy="688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</a:t>
            </a:r>
          </a:p>
          <a:p>
            <a:pPr algn="ctr"/>
            <a:r>
              <a:rPr lang="en-US" dirty="0"/>
              <a:t>Business Logic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4381500" y="1854938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>
            <a:off x="4381500" y="3276533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1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MVVM Cool?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Separates Presentation from Functionality</a:t>
            </a:r>
          </a:p>
          <a:p>
            <a:r>
              <a:rPr lang="en-US" dirty="0"/>
              <a:t>Promotes Testability</a:t>
            </a:r>
          </a:p>
          <a:p>
            <a:r>
              <a:rPr lang="en-US" dirty="0"/>
              <a:t>Works great with Data Binding</a:t>
            </a:r>
          </a:p>
          <a:p>
            <a:r>
              <a:rPr lang="en-US" dirty="0"/>
              <a:t>Easy collaboration with </a:t>
            </a:r>
            <a:r>
              <a:rPr lang="en-US" dirty="0" smtClean="0"/>
              <a:t>Designers</a:t>
            </a:r>
          </a:p>
          <a:p>
            <a:endParaRPr lang="en-US" dirty="0"/>
          </a:p>
          <a:p>
            <a:r>
              <a:rPr lang="en-US" dirty="0"/>
              <a:t>Makes it easy to change out the View layer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3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MVVM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61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of multiple platforms == lowest common lifecycle</a:t>
            </a:r>
          </a:p>
          <a:p>
            <a:r>
              <a:rPr lang="en-US" dirty="0" smtClean="0"/>
              <a:t>3 virtual methods with Application class</a:t>
            </a:r>
          </a:p>
          <a:p>
            <a:pPr lvl="1"/>
            <a:r>
              <a:rPr lang="en-US" dirty="0" err="1" smtClean="0"/>
              <a:t>OnStart</a:t>
            </a:r>
            <a:endParaRPr lang="en-US" dirty="0" smtClean="0"/>
          </a:p>
          <a:p>
            <a:pPr lvl="1"/>
            <a:r>
              <a:rPr lang="en-US" dirty="0" err="1" smtClean="0"/>
              <a:t>OnSleep</a:t>
            </a:r>
            <a:endParaRPr lang="en-US" dirty="0" smtClean="0"/>
          </a:p>
          <a:p>
            <a:pPr lvl="1"/>
            <a:r>
              <a:rPr lang="en-US" dirty="0" err="1" smtClean="0"/>
              <a:t>OnResume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8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Xamarin.UITest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Can run tests locally within Visual Studio</a:t>
            </a:r>
          </a:p>
          <a:p>
            <a:r>
              <a:rPr lang="en-US" dirty="0" smtClean="0"/>
              <a:t>Then deploy to </a:t>
            </a:r>
            <a:r>
              <a:rPr lang="en-US" dirty="0" err="1" smtClean="0"/>
              <a:t>Xamarin</a:t>
            </a:r>
            <a:r>
              <a:rPr lang="en-US" dirty="0" smtClean="0"/>
              <a:t> Test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5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 Build Servers can be configured for </a:t>
            </a:r>
            <a:r>
              <a:rPr lang="en-US" dirty="0" err="1" smtClean="0"/>
              <a:t>Xamarin</a:t>
            </a:r>
            <a:endParaRPr lang="en-US" dirty="0" smtClean="0"/>
          </a:p>
          <a:p>
            <a:pPr lvl="1"/>
            <a:r>
              <a:rPr lang="en-US" dirty="0" smtClean="0"/>
              <a:t>Install Visual Studio and </a:t>
            </a:r>
            <a:r>
              <a:rPr lang="en-US" dirty="0" err="1" smtClean="0"/>
              <a:t>Xamarin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iOS will require a Mac OS X machine for build server</a:t>
            </a:r>
          </a:p>
          <a:p>
            <a:pPr lvl="1"/>
            <a:r>
              <a:rPr lang="en-US" dirty="0" smtClean="0"/>
              <a:t>This machine can create final app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6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5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on </a:t>
            </a:r>
            <a:r>
              <a:rPr lang="en-US" dirty="0" err="1" smtClean="0"/>
              <a:t>Xamarin.Forms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err="1" smtClean="0"/>
              <a:t>Xamarin</a:t>
            </a:r>
            <a:endParaRPr lang="en-US" dirty="0" smtClean="0"/>
          </a:p>
          <a:p>
            <a:r>
              <a:rPr lang="en-US" dirty="0" smtClean="0"/>
              <a:t>Working with Visual Studio and C#</a:t>
            </a:r>
          </a:p>
          <a:p>
            <a:r>
              <a:rPr lang="en-US" dirty="0"/>
              <a:t>Native look-and-feel</a:t>
            </a:r>
          </a:p>
          <a:p>
            <a:r>
              <a:rPr lang="en-US" dirty="0"/>
              <a:t>Lots of code </a:t>
            </a:r>
            <a:r>
              <a:rPr lang="en-US" dirty="0" smtClean="0"/>
              <a:t>re-use</a:t>
            </a:r>
          </a:p>
          <a:p>
            <a:pPr lvl="1"/>
            <a:r>
              <a:rPr lang="en-US" dirty="0" smtClean="0"/>
              <a:t>Including UI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required (for iOS)</a:t>
            </a:r>
          </a:p>
          <a:p>
            <a:pPr lvl="1"/>
            <a:r>
              <a:rPr lang="en-US" dirty="0"/>
              <a:t>Connection can get </a:t>
            </a:r>
            <a:r>
              <a:rPr lang="en-US" dirty="0" smtClean="0"/>
              <a:t>flakey</a:t>
            </a:r>
          </a:p>
          <a:p>
            <a:r>
              <a:rPr lang="en-US" dirty="0" smtClean="0"/>
              <a:t>More challenging to customize UI</a:t>
            </a:r>
          </a:p>
        </p:txBody>
      </p:sp>
    </p:spTree>
    <p:extLst>
      <p:ext uri="{BB962C8B-B14F-4D97-AF65-F5344CB8AC3E}">
        <p14:creationId xmlns:p14="http://schemas.microsoft.com/office/powerpoint/2010/main" val="281316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1722" y="-98778"/>
            <a:ext cx="9334500" cy="1368778"/>
          </a:xfrm>
          <a:prstGeom prst="rect">
            <a:avLst/>
          </a:prstGeom>
          <a:solidFill>
            <a:srgbClr val="15304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394" y="146242"/>
            <a:ext cx="394854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  <a:latin typeface="Segoe UI"/>
                <a:cs typeface="Segoe UI"/>
              </a:rPr>
              <a:t>Which </a:t>
            </a:r>
            <a:r>
              <a:rPr lang="en-US" sz="2200" b="1" dirty="0">
                <a:solidFill>
                  <a:srgbClr val="FFFFFF"/>
                </a:solidFill>
                <a:latin typeface="Segoe UI"/>
                <a:cs typeface="Segoe UI"/>
              </a:rPr>
              <a:t>Xamarin approach</a:t>
            </a:r>
            <a:r>
              <a:rPr lang="en-US" sz="2200" dirty="0">
                <a:solidFill>
                  <a:srgbClr val="FFFFFF"/>
                </a:solidFill>
                <a:latin typeface="Segoe UI"/>
                <a:cs typeface="Segoe UI"/>
              </a:rPr>
              <a:t> is best for your app?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274" y="2293700"/>
            <a:ext cx="23321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152F4E"/>
                </a:solidFill>
                <a:latin typeface="Segoe UI"/>
                <a:cs typeface="Segoe UI"/>
              </a:rPr>
              <a:t>Xamarin.Forms</a:t>
            </a:r>
            <a:r>
              <a:rPr lang="en-US" sz="1300" b="1" dirty="0">
                <a:solidFill>
                  <a:srgbClr val="152F4E"/>
                </a:solidFill>
                <a:latin typeface="Segoe UI"/>
                <a:cs typeface="Segoe UI"/>
              </a:rPr>
              <a:t> </a:t>
            </a:r>
            <a:r>
              <a:rPr lang="en-US" sz="1300" dirty="0">
                <a:solidFill>
                  <a:srgbClr val="152F4E"/>
                </a:solidFill>
                <a:latin typeface="Segoe UI"/>
                <a:cs typeface="Segoe UI"/>
              </a:rPr>
              <a:t>is best for: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3030" y="2262912"/>
            <a:ext cx="3902365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err="1">
                <a:solidFill>
                  <a:srgbClr val="152F4E"/>
                </a:solidFill>
                <a:latin typeface="Segoe UI"/>
                <a:cs typeface="Segoe UI"/>
              </a:rPr>
              <a:t>Xamarin.iOS</a:t>
            </a:r>
            <a:r>
              <a:rPr lang="en-US" sz="1300" b="1" dirty="0">
                <a:solidFill>
                  <a:srgbClr val="152F4E"/>
                </a:solidFill>
                <a:latin typeface="Segoe UI"/>
                <a:cs typeface="Segoe UI"/>
              </a:rPr>
              <a:t> / </a:t>
            </a:r>
            <a:r>
              <a:rPr lang="en-US" sz="1300" b="1" dirty="0" err="1">
                <a:solidFill>
                  <a:srgbClr val="152F4E"/>
                </a:solidFill>
                <a:latin typeface="Segoe UI"/>
                <a:cs typeface="Segoe UI"/>
              </a:rPr>
              <a:t>Xamarin.Android</a:t>
            </a:r>
            <a:r>
              <a:rPr lang="en-US" sz="1300" b="1" dirty="0">
                <a:solidFill>
                  <a:srgbClr val="152F4E"/>
                </a:solidFill>
                <a:latin typeface="Segoe UI"/>
                <a:cs typeface="Segoe UI"/>
              </a:rPr>
              <a:t> </a:t>
            </a:r>
            <a:r>
              <a:rPr lang="en-US" sz="1300" dirty="0">
                <a:solidFill>
                  <a:srgbClr val="152F4E"/>
                </a:solidFill>
                <a:latin typeface="Segoe UI"/>
                <a:cs typeface="Segoe UI"/>
              </a:rPr>
              <a:t>is best for: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608" y="2801698"/>
            <a:ext cx="33943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Data entry apps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Prototypes and proofs-of-concept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that require little platform-specific functionality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where code sharing is more important than custom UI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00242" y="2717031"/>
            <a:ext cx="0" cy="2024303"/>
          </a:xfrm>
          <a:prstGeom prst="line">
            <a:avLst/>
          </a:prstGeom>
          <a:ln w="12700" cmpd="sng">
            <a:solidFill>
              <a:srgbClr val="3498D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0075" y="4603429"/>
            <a:ext cx="2332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3498DB"/>
                </a:solidFill>
                <a:latin typeface="Segoe UI"/>
                <a:cs typeface="Segoe UI"/>
              </a:rPr>
              <a:t>Learn more: </a:t>
            </a:r>
            <a:r>
              <a:rPr lang="en-US" sz="1100" dirty="0" err="1">
                <a:solidFill>
                  <a:srgbClr val="3498DB"/>
                </a:solidFill>
                <a:latin typeface="Segoe UI"/>
                <a:cs typeface="Segoe UI"/>
              </a:rPr>
              <a:t>xamarin.com</a:t>
            </a:r>
            <a:r>
              <a:rPr lang="en-US" sz="1100" dirty="0">
                <a:solidFill>
                  <a:srgbClr val="3498DB"/>
                </a:solidFill>
                <a:latin typeface="Segoe UI"/>
                <a:cs typeface="Segoe UI"/>
              </a:rPr>
              <a:t>/forms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70854" y="4460383"/>
            <a:ext cx="2563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3498DB"/>
                </a:solidFill>
                <a:latin typeface="Segoe UI"/>
                <a:cs typeface="Segoe UI"/>
              </a:rPr>
              <a:t>Learn more: </a:t>
            </a:r>
            <a:r>
              <a:rPr lang="en-US" sz="1100" dirty="0" err="1">
                <a:solidFill>
                  <a:srgbClr val="3498DB"/>
                </a:solidFill>
                <a:latin typeface="Segoe UI"/>
                <a:cs typeface="Segoe UI"/>
              </a:rPr>
              <a:t>xamarin.com</a:t>
            </a:r>
            <a:r>
              <a:rPr lang="en-US" sz="1100" dirty="0">
                <a:solidFill>
                  <a:srgbClr val="3498DB"/>
                </a:solidFill>
                <a:latin typeface="Segoe UI"/>
                <a:cs typeface="Segoe UI"/>
              </a:rPr>
              <a:t>/platform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03152" y="2801698"/>
            <a:ext cx="3386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that require specialized interaction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with highly polished design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that use many platform-specific APIs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where custom UI is more important than code </a:t>
            </a:r>
            <a:r>
              <a:rPr lang="en-US" sz="1200" dirty="0" smtClean="0">
                <a:solidFill>
                  <a:srgbClr val="152F4E"/>
                </a:solidFill>
                <a:latin typeface="Segoe UI Semibold"/>
                <a:cs typeface="Segoe UI Semibold"/>
              </a:rPr>
              <a:t>sharing</a:t>
            </a: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029" y="957118"/>
            <a:ext cx="759927" cy="13057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1959" y="957119"/>
            <a:ext cx="744808" cy="12980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8059" y="957119"/>
            <a:ext cx="755448" cy="1298093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400243" y="2717030"/>
            <a:ext cx="3178848" cy="7698"/>
          </a:xfrm>
          <a:prstGeom prst="line">
            <a:avLst/>
          </a:prstGeom>
          <a:ln w="12700" cmpd="sng">
            <a:solidFill>
              <a:srgbClr val="3498D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4295" y="972513"/>
            <a:ext cx="746489" cy="12826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8835" y="972513"/>
            <a:ext cx="735975" cy="12826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5022" y="972513"/>
            <a:ext cx="746489" cy="128269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H="1">
            <a:off x="5103090" y="2717031"/>
            <a:ext cx="2" cy="1862597"/>
          </a:xfrm>
          <a:prstGeom prst="line">
            <a:avLst/>
          </a:prstGeom>
          <a:ln w="12700" cmpd="sng">
            <a:solidFill>
              <a:srgbClr val="3498D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103092" y="2717030"/>
            <a:ext cx="3178848" cy="7698"/>
          </a:xfrm>
          <a:prstGeom prst="line">
            <a:avLst/>
          </a:prstGeom>
          <a:ln w="12700" cmpd="sng">
            <a:solidFill>
              <a:srgbClr val="3498D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09222" y="4722717"/>
            <a:ext cx="350853" cy="11562"/>
          </a:xfrm>
          <a:prstGeom prst="line">
            <a:avLst/>
          </a:prstGeom>
          <a:ln w="12700" cmpd="sng">
            <a:solidFill>
              <a:srgbClr val="3498DB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103091" y="4579628"/>
            <a:ext cx="350852" cy="43"/>
          </a:xfrm>
          <a:prstGeom prst="line">
            <a:avLst/>
          </a:prstGeom>
          <a:ln w="12700" cmpd="sng">
            <a:solidFill>
              <a:srgbClr val="3498DB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63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uild="p"/>
      <p:bldP spid="8" grpId="0"/>
      <p:bldP spid="9" grpId="0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r>
              <a:rPr lang="en-US" dirty="0" smtClean="0"/>
              <a:t> is a solid choice for non-complex apps</a:t>
            </a:r>
          </a:p>
          <a:p>
            <a:r>
              <a:rPr lang="en-US" dirty="0" smtClean="0"/>
              <a:t>As close to native as C# gets</a:t>
            </a:r>
          </a:p>
          <a:p>
            <a:r>
              <a:rPr lang="en-US" dirty="0" smtClean="0"/>
              <a:t>Worth checking out for C# 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9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2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 descr="http://developer.xamarin.com/guides/cross-platform/xamarin-forms/introduction-to-xamarin-forms/Images/image05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3773" y="1200151"/>
            <a:ext cx="5396454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0" y="4632724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Source: </a:t>
            </a:r>
            <a:r>
              <a:rPr lang="en-US" sz="900" dirty="0" smtClean="0">
                <a:hlinkClick r:id="rId3"/>
              </a:rPr>
              <a:t>http</a:t>
            </a:r>
            <a:r>
              <a:rPr lang="en-US" sz="900" dirty="0">
                <a:hlinkClick r:id="rId3"/>
              </a:rPr>
              <a:t>://</a:t>
            </a:r>
            <a:r>
              <a:rPr lang="en-US" sz="900">
                <a:hlinkClick r:id="rId3"/>
              </a:rPr>
              <a:t>developer.xamarin.com/guides/cross-platform/xamarin-forms/introduction-to-xamarin-forms</a:t>
            </a:r>
            <a:r>
              <a:rPr lang="en-US" sz="1200" smtClean="0">
                <a:hlinkClick r:id="rId3"/>
              </a:rPr>
              <a:t>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9327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UI abstraction layer for </a:t>
            </a:r>
            <a:r>
              <a:rPr lang="en-US" dirty="0" err="1" smtClean="0"/>
              <a:t>Xamarin</a:t>
            </a:r>
            <a:endParaRPr lang="en-US" dirty="0" smtClean="0"/>
          </a:p>
          <a:p>
            <a:r>
              <a:rPr lang="en-US" dirty="0" smtClean="0"/>
              <a:t>Write apps once, run on:</a:t>
            </a:r>
          </a:p>
          <a:p>
            <a:pPr lvl="1"/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Windows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3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Suite of controls that map to native controls on each platform</a:t>
            </a:r>
          </a:p>
          <a:p>
            <a:pPr lvl="1"/>
            <a:r>
              <a:rPr lang="en-US" dirty="0" smtClean="0"/>
              <a:t>Rendered with native look-and-feel</a:t>
            </a:r>
          </a:p>
          <a:p>
            <a:r>
              <a:rPr lang="en-US" dirty="0" smtClean="0"/>
              <a:t>Framework for navigation and data binding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7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00113" y="1113236"/>
          <a:ext cx="7368779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25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E9AE57-C038-48AD-A69E-8CBB9D8D8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FE9AE57-C038-48AD-A69E-8CBB9D8D8A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AA23B8-5C0D-4758-809B-75AE1823D4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AAA23B8-5C0D-4758-809B-75AE1823D4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159EF6-7390-4055-A31C-A2B082C8C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BD159EF6-7390-4055-A31C-A2B082C8CA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22D85D-C5C4-42B8-B251-EEF77A3C3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4022D85D-C5C4-42B8-B251-EEF77A3C34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3F486E-8B34-40BC-8A15-C290935604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CA3F486E-8B34-40BC-8A15-C290935604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3A4D6E-A3AA-40E9-83E5-5D8B68DA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9D3A4D6E-A3AA-40E9-83E5-5D8B68DA84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5A7070-47E7-4EDE-A372-8CCEACCC6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C85A7070-47E7-4EDE-A372-8CCEACCC66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E1CD5A-E02C-4BE6-945D-307910BF8D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98E1CD5A-E02C-4BE6-945D-307910BF8D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1641BD-4EB1-4467-BE8E-5BEF0497AD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DD1641BD-4EB1-4467-BE8E-5BEF0497AD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D017CF-682D-4EC1-B5AF-C441F7B524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D2D017CF-682D-4EC1-B5AF-C441F7B524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5CD9D7-2D27-4EB2-825D-8FE27F9DC6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2A5CD9D7-2D27-4EB2-825D-8FE27F9DC6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B8AD97-0F56-4C4B-838B-A8C87FEF68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15B8AD97-0F56-4C4B-838B-A8C87FEF68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268A4E-8F1D-463E-BA02-9831D58F5A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D8268A4E-8F1D-463E-BA02-9831D58F5A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Began with Mono</a:t>
            </a:r>
          </a:p>
          <a:p>
            <a:pPr lvl="1"/>
            <a:r>
              <a:rPr lang="en-US" dirty="0" smtClean="0"/>
              <a:t>Open source project port of .NET to multiple platforms</a:t>
            </a:r>
          </a:p>
          <a:p>
            <a:r>
              <a:rPr lang="en-US" dirty="0" err="1" smtClean="0"/>
              <a:t>Xamarin</a:t>
            </a:r>
            <a:r>
              <a:rPr lang="en-US" dirty="0" smtClean="0"/>
              <a:t> founded in 2011</a:t>
            </a:r>
          </a:p>
          <a:p>
            <a:pPr lvl="1"/>
            <a:r>
              <a:rPr lang="en-US" dirty="0" smtClean="0"/>
              <a:t>Support Mono project</a:t>
            </a:r>
          </a:p>
          <a:p>
            <a:pPr lvl="1"/>
            <a:r>
              <a:rPr lang="en-US" dirty="0" smtClean="0"/>
              <a:t>Develop commercial tools leveraging Mono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5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isual Studio Live! Las Vegas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782</Words>
  <Application>Microsoft Office PowerPoint</Application>
  <PresentationFormat>On-screen Show (16:9)</PresentationFormat>
  <Paragraphs>229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Segoe UI</vt:lpstr>
      <vt:lpstr>Segoe UI Semibold</vt:lpstr>
      <vt:lpstr>Times New Roman</vt:lpstr>
      <vt:lpstr>Custom Design</vt:lpstr>
      <vt:lpstr>Visual Studio Live! Las Vegas 2017</vt:lpstr>
      <vt:lpstr>1_Custom Design</vt:lpstr>
      <vt:lpstr>PowerPoint Presentation</vt:lpstr>
      <vt:lpstr>Brent Edwards</vt:lpstr>
      <vt:lpstr>Mobile Tasks Source Code</vt:lpstr>
      <vt:lpstr>What is Xamarin.Forms?</vt:lpstr>
      <vt:lpstr>What is Xamarin.Forms?</vt:lpstr>
      <vt:lpstr>What is Xamarin.Forms?</vt:lpstr>
      <vt:lpstr>What is Xamarin.Forms?</vt:lpstr>
      <vt:lpstr>How does it work?</vt:lpstr>
      <vt:lpstr>History</vt:lpstr>
      <vt:lpstr>Dev System requirements</vt:lpstr>
      <vt:lpstr>Dev System Requirements</vt:lpstr>
      <vt:lpstr>Dev System Requirements</vt:lpstr>
      <vt:lpstr>Dev System Requirements</vt:lpstr>
      <vt:lpstr>Testing</vt:lpstr>
      <vt:lpstr>Device Testing</vt:lpstr>
      <vt:lpstr>Foundation</vt:lpstr>
      <vt:lpstr>Xamarin.Forms Foundation</vt:lpstr>
      <vt:lpstr>View</vt:lpstr>
      <vt:lpstr>Page</vt:lpstr>
      <vt:lpstr>Page Examples</vt:lpstr>
      <vt:lpstr>Layout</vt:lpstr>
      <vt:lpstr>Managed Layout</vt:lpstr>
      <vt:lpstr>Unmanaged Layout</vt:lpstr>
      <vt:lpstr>Layout Examples</vt:lpstr>
      <vt:lpstr>Cell</vt:lpstr>
      <vt:lpstr>Cell</vt:lpstr>
      <vt:lpstr>Xamarin.Forms UI</vt:lpstr>
      <vt:lpstr>Going Custom</vt:lpstr>
      <vt:lpstr>Going Custom</vt:lpstr>
      <vt:lpstr>Custom Renderers</vt:lpstr>
      <vt:lpstr>Custom Renderers</vt:lpstr>
      <vt:lpstr>Custom Renderers</vt:lpstr>
      <vt:lpstr>MVVM</vt:lpstr>
      <vt:lpstr>MVVM</vt:lpstr>
      <vt:lpstr>Why is MVVM Cool?</vt:lpstr>
      <vt:lpstr>MVVM</vt:lpstr>
      <vt:lpstr>Application Lifecycle</vt:lpstr>
      <vt:lpstr>Unit Tests</vt:lpstr>
      <vt:lpstr>Continuous Integration</vt:lpstr>
      <vt:lpstr>Thoughts on Xamarin.Forms</vt:lpstr>
      <vt:lpstr>Strengths</vt:lpstr>
      <vt:lpstr>Weaknesses</vt:lpstr>
      <vt:lpstr>PowerPoint Presentation</vt:lpstr>
      <vt:lpstr>Conclusion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2017-02-15T17:30:58Z</dcterms:modified>
</cp:coreProperties>
</file>