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231"/>
    <a:srgbClr val="BFB29A"/>
    <a:srgbClr val="195570"/>
    <a:srgbClr val="007397"/>
    <a:srgbClr val="F15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28" autoAdjust="0"/>
  </p:normalViewPr>
  <p:slideViewPr>
    <p:cSldViewPr>
      <p:cViewPr>
        <p:scale>
          <a:sx n="100" d="100"/>
          <a:sy n="100" d="100"/>
        </p:scale>
        <p:origin x="-946" y="-3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Visual Studio </a:t>
            </a:r>
            <a:r>
              <a:rPr lang="en-US" dirty="0" smtClean="0"/>
              <a:t>Live! Redmond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accent3">
              <a:lumMod val="50000"/>
            </a:schemeClr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1600" y="1322090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rgbClr val="A63231"/>
                </a:solidFill>
                <a:latin typeface="Arial Bold" pitchFamily="-72" charset="0"/>
              </a:rPr>
              <a:t>Session Title That is Really Long and Covers Two Lines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214" y="2499742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Speaker Name</a:t>
            </a:r>
          </a:p>
          <a:p>
            <a:pPr algn="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Job Title, </a:t>
            </a:r>
          </a:p>
          <a:p>
            <a:pPr algn="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Organization</a:t>
            </a: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3000" dirty="0"/>
              <a:t>Bullet 1 for the slide</a:t>
            </a:r>
          </a:p>
          <a:p>
            <a:pPr lvl="1">
              <a:buClr>
                <a:schemeClr val="accent3">
                  <a:lumMod val="50000"/>
                </a:schemeClr>
              </a:buClr>
              <a:buFont typeface="Times" pitchFamily="-72" charset="0"/>
              <a:buChar char="•"/>
            </a:pPr>
            <a:r>
              <a:rPr lang="en-US" sz="2600" dirty="0"/>
              <a:t>Sub-bullet</a:t>
            </a:r>
          </a:p>
          <a:p>
            <a:pPr lvl="1">
              <a:buClr>
                <a:schemeClr val="accent3">
                  <a:lumMod val="50000"/>
                </a:schemeClr>
              </a:buClr>
              <a:buFont typeface="Times" pitchFamily="-72" charset="0"/>
              <a:buChar char="•"/>
            </a:pPr>
            <a:r>
              <a:rPr lang="en-US" sz="2600" dirty="0"/>
              <a:t>Sub bullet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3000" dirty="0"/>
              <a:t>Bullet 2 for the slide</a:t>
            </a:r>
          </a:p>
          <a:p>
            <a:pPr lvl="1">
              <a:buClr>
                <a:schemeClr val="accent3">
                  <a:lumMod val="50000"/>
                </a:schemeClr>
              </a:buClr>
              <a:buFont typeface="Times" pitchFamily="-72" charset="0"/>
              <a:buChar char="•"/>
            </a:pPr>
            <a:r>
              <a:rPr lang="en-US" sz="2600" dirty="0"/>
              <a:t>Just to see how the copy looks if it goes deep enough to reach the bottom.</a:t>
            </a:r>
          </a:p>
          <a:p>
            <a:pPr lvl="2">
              <a:buClr>
                <a:schemeClr val="accent3">
                  <a:lumMod val="50000"/>
                </a:schemeClr>
              </a:buClr>
              <a:buFont typeface="Times" pitchFamily="-72" charset="0"/>
              <a:buNone/>
            </a:pPr>
            <a:r>
              <a:rPr lang="en-US" sz="2200" dirty="0"/>
              <a:t>	You never know how much copy will be on a slide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sz="3000" dirty="0"/>
              <a:t>Bullet 3 for the </a:t>
            </a:r>
            <a:r>
              <a:rPr lang="en-US" sz="3000" dirty="0" smtClean="0"/>
              <a:t>slides</a:t>
            </a:r>
            <a:endParaRPr lang="en-US" sz="3000" dirty="0"/>
          </a:p>
          <a:p>
            <a:pPr lvl="1">
              <a:buClr>
                <a:schemeClr val="accent3">
                  <a:lumMod val="50000"/>
                </a:schemeClr>
              </a:buClr>
              <a:buFont typeface="Times" pitchFamily="-72" charset="0"/>
              <a:buChar char="•"/>
            </a:pPr>
            <a:r>
              <a:rPr lang="en-US" sz="2600" dirty="0"/>
              <a:t>This is a critical point that needs to be communicated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Redmond 201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Visual Studio Live! Redmond 2016</Template>
  <TotalTime>2950</TotalTime>
  <Words>47</Words>
  <Application>Microsoft Office PowerPoint</Application>
  <PresentationFormat>On-screen Show (16:9)</PresentationFormat>
  <Paragraphs>13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Visual Studio Live! Redmond 2016</vt:lpstr>
      <vt:lpstr>PowerPoint Presentation</vt:lpstr>
      <vt:lpstr>PowerPoint Presentation</vt:lpstr>
    </vt:vector>
  </TitlesOfParts>
  <Company>1105 Media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Danielle Potts</cp:lastModifiedBy>
  <cp:revision>127</cp:revision>
  <dcterms:created xsi:type="dcterms:W3CDTF">2012-12-07T00:48:42Z</dcterms:created>
  <dcterms:modified xsi:type="dcterms:W3CDTF">2017-06-26T21:52:38Z</dcterms:modified>
</cp:coreProperties>
</file>